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2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347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852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74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2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85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6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62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6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24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868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5E6397-9CA0-4DE9-8A30-441E2DAB2BB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8B64FB-AEA8-4F41-A172-6600E568F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11520-BD59-D128-6D59-7BEA633AC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 e Gráfico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0D63C-A9B5-7C1F-44C2-9AAE8D324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Consumo energético de equipamentos eletrônicos</a:t>
            </a:r>
          </a:p>
        </p:txBody>
      </p:sp>
    </p:spTree>
    <p:extLst>
      <p:ext uri="{BB962C8B-B14F-4D97-AF65-F5344CB8AC3E}">
        <p14:creationId xmlns:p14="http://schemas.microsoft.com/office/powerpoint/2010/main" val="3701669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4B454C0-8423-5DC0-44BF-882716A18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33111"/>
              </p:ext>
            </p:extLst>
          </p:nvPr>
        </p:nvGraphicFramePr>
        <p:xfrm>
          <a:off x="1729409" y="1242821"/>
          <a:ext cx="8637103" cy="4064677"/>
        </p:xfrm>
        <a:graphic>
          <a:graphicData uri="http://schemas.openxmlformats.org/drawingml/2006/table">
            <a:tbl>
              <a:tblPr firstRow="1" firstCol="1" bandRow="1"/>
              <a:tblGrid>
                <a:gridCol w="1586370">
                  <a:extLst>
                    <a:ext uri="{9D8B030D-6E8A-4147-A177-3AD203B41FA5}">
                      <a16:colId xmlns:a16="http://schemas.microsoft.com/office/drawing/2014/main" val="3037888731"/>
                    </a:ext>
                  </a:extLst>
                </a:gridCol>
                <a:gridCol w="1363801">
                  <a:extLst>
                    <a:ext uri="{9D8B030D-6E8A-4147-A177-3AD203B41FA5}">
                      <a16:colId xmlns:a16="http://schemas.microsoft.com/office/drawing/2014/main" val="3383858557"/>
                    </a:ext>
                  </a:extLst>
                </a:gridCol>
                <a:gridCol w="1525918">
                  <a:extLst>
                    <a:ext uri="{9D8B030D-6E8A-4147-A177-3AD203B41FA5}">
                      <a16:colId xmlns:a16="http://schemas.microsoft.com/office/drawing/2014/main" val="1711254303"/>
                    </a:ext>
                  </a:extLst>
                </a:gridCol>
                <a:gridCol w="1576294">
                  <a:extLst>
                    <a:ext uri="{9D8B030D-6E8A-4147-A177-3AD203B41FA5}">
                      <a16:colId xmlns:a16="http://schemas.microsoft.com/office/drawing/2014/main" val="1729592699"/>
                    </a:ext>
                  </a:extLst>
                </a:gridCol>
                <a:gridCol w="1209011">
                  <a:extLst>
                    <a:ext uri="{9D8B030D-6E8A-4147-A177-3AD203B41FA5}">
                      <a16:colId xmlns:a16="http://schemas.microsoft.com/office/drawing/2014/main" val="1928347641"/>
                    </a:ext>
                  </a:extLst>
                </a:gridCol>
                <a:gridCol w="1375709">
                  <a:extLst>
                    <a:ext uri="{9D8B030D-6E8A-4147-A177-3AD203B41FA5}">
                      <a16:colId xmlns:a16="http://schemas.microsoft.com/office/drawing/2014/main" val="4158319078"/>
                    </a:ext>
                  </a:extLst>
                </a:gridCol>
              </a:tblGrid>
              <a:tr h="49586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 de Energia Mensal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27652"/>
                  </a:ext>
                </a:extLst>
              </a:tr>
              <a:tr h="6502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Equipamentos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Potência Média</a:t>
                      </a:r>
                      <a:endParaRPr lang="pt-BR" sz="1100" kern="100" dirty="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Horas de Uso p/d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Horas de Uso p/m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KWh por mês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Percentual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66344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Desktop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1100" kern="100" dirty="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45%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94305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58093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Impressora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18121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Roteador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720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6%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01979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Projetor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480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3775"/>
                  </a:ext>
                </a:extLst>
              </a:tr>
              <a:tr h="340022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kern="10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70137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(KWh))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solidFill>
                            <a:srgbClr val="000000"/>
                          </a:solidFill>
                          <a:effectLst/>
                          <a:highlight>
                            <a:srgbClr val="E2EFD9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Preço (R$)</a:t>
                      </a:r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E2EFD9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1083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 dirty="0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2424</a:t>
                      </a:r>
                      <a:endParaRPr lang="pt-BR" sz="1100" kern="100" dirty="0">
                        <a:effectLst/>
                        <a:highlight>
                          <a:srgbClr val="70AD4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5E0B3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2036,16</a:t>
                      </a:r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kern="100" dirty="0">
                        <a:effectLst/>
                        <a:highlight>
                          <a:srgbClr val="C5E0B3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1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82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1C6CAF-D3A2-CB62-0161-00823432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96" y="619108"/>
            <a:ext cx="8835887" cy="558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5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</TotalTime>
  <Words>77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Pacote</vt:lpstr>
      <vt:lpstr>Tabela e Gráfico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 e Gráfico</dc:title>
  <dc:creator>João Lucas Cunha Da Costa</dc:creator>
  <cp:lastModifiedBy>João Lucas Cunha Da Costa</cp:lastModifiedBy>
  <cp:revision>1</cp:revision>
  <dcterms:created xsi:type="dcterms:W3CDTF">2024-08-07T11:13:28Z</dcterms:created>
  <dcterms:modified xsi:type="dcterms:W3CDTF">2024-08-07T11:17:53Z</dcterms:modified>
</cp:coreProperties>
</file>