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Josefin Sans Bold" charset="1" panose="00000800000000000000"/>
      <p:regular r:id="rId23"/>
    </p:embeddedFont>
    <p:embeddedFont>
      <p:font typeface="Josefin San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45537" y="3092779"/>
            <a:ext cx="8973992" cy="4101443"/>
            <a:chOff x="0" y="0"/>
            <a:chExt cx="11965323" cy="54685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128117"/>
              <a:ext cx="11965323" cy="1225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06"/>
                </a:lnSpc>
              </a:pPr>
              <a:r>
                <a:rPr lang="en-US" sz="6575">
                  <a:solidFill>
                    <a:srgbClr val="F7B4A7"/>
                  </a:solidFill>
                  <a:latin typeface="Josefin Sans Bold"/>
                </a:rPr>
                <a:t>Ponto dos Professores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11965323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446">
                  <a:solidFill>
                    <a:srgbClr val="94DDDE"/>
                  </a:solidFill>
                  <a:latin typeface="Josefin Sans"/>
                </a:rPr>
                <a:t>GESLEY ROSA E JOÃO LUCAS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707437"/>
              <a:ext cx="11965323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"/>
                </a:rPr>
                <a:t>PROJETO INTERDISCIPLINAR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5376" y="1028700"/>
            <a:ext cx="13057248" cy="8993180"/>
          </a:xfrm>
          <a:custGeom>
            <a:avLst/>
            <a:gdLst/>
            <a:ahLst/>
            <a:cxnLst/>
            <a:rect r="r" b="b" t="t" l="l"/>
            <a:pathLst>
              <a:path h="8993180" w="13057248">
                <a:moveTo>
                  <a:pt x="0" y="0"/>
                </a:moveTo>
                <a:lnTo>
                  <a:pt x="13057248" y="0"/>
                </a:lnTo>
                <a:lnTo>
                  <a:pt x="13057248" y="8993180"/>
                </a:lnTo>
                <a:lnTo>
                  <a:pt x="0" y="899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33584" y="0"/>
            <a:ext cx="8220831" cy="3163900"/>
            <a:chOff x="0" y="0"/>
            <a:chExt cx="10961109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10961109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Validação do Professor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10961109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10961109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5275" y="1133475"/>
            <a:ext cx="12037450" cy="8997994"/>
          </a:xfrm>
          <a:custGeom>
            <a:avLst/>
            <a:gdLst/>
            <a:ahLst/>
            <a:cxnLst/>
            <a:rect r="r" b="b" t="t" l="l"/>
            <a:pathLst>
              <a:path h="8997994" w="12037450">
                <a:moveTo>
                  <a:pt x="0" y="0"/>
                </a:moveTo>
                <a:lnTo>
                  <a:pt x="12037450" y="0"/>
                </a:lnTo>
                <a:lnTo>
                  <a:pt x="12037450" y="8997994"/>
                </a:lnTo>
                <a:lnTo>
                  <a:pt x="0" y="8997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86156" y="0"/>
            <a:ext cx="7715688" cy="3163900"/>
            <a:chOff x="0" y="0"/>
            <a:chExt cx="10287584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10287584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Função Criar Professor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10287584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10287584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839" y="1243658"/>
            <a:ext cx="16518322" cy="8383048"/>
          </a:xfrm>
          <a:custGeom>
            <a:avLst/>
            <a:gdLst/>
            <a:ahLst/>
            <a:cxnLst/>
            <a:rect r="r" b="b" t="t" l="l"/>
            <a:pathLst>
              <a:path h="8383048" w="16518322">
                <a:moveTo>
                  <a:pt x="0" y="0"/>
                </a:moveTo>
                <a:lnTo>
                  <a:pt x="16518322" y="0"/>
                </a:lnTo>
                <a:lnTo>
                  <a:pt x="16518322" y="8383049"/>
                </a:lnTo>
                <a:lnTo>
                  <a:pt x="0" y="8383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87113" y="0"/>
            <a:ext cx="5513774" cy="3163900"/>
            <a:chOff x="0" y="0"/>
            <a:chExt cx="7351698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7351698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EJS getProfessor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7351698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7351698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818" y="2036100"/>
            <a:ext cx="17508364" cy="7222200"/>
          </a:xfrm>
          <a:custGeom>
            <a:avLst/>
            <a:gdLst/>
            <a:ahLst/>
            <a:cxnLst/>
            <a:rect r="r" b="b" t="t" l="l"/>
            <a:pathLst>
              <a:path h="7222200" w="17508364">
                <a:moveTo>
                  <a:pt x="0" y="0"/>
                </a:moveTo>
                <a:lnTo>
                  <a:pt x="17508364" y="0"/>
                </a:lnTo>
                <a:lnTo>
                  <a:pt x="17508364" y="7222200"/>
                </a:lnTo>
                <a:lnTo>
                  <a:pt x="0" y="722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02230" y="342900"/>
            <a:ext cx="6683541" cy="3163900"/>
            <a:chOff x="0" y="0"/>
            <a:chExt cx="8911387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8911387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Função getProfessor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8911387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8911387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52436" y="1247775"/>
            <a:ext cx="9183128" cy="8789003"/>
          </a:xfrm>
          <a:custGeom>
            <a:avLst/>
            <a:gdLst/>
            <a:ahLst/>
            <a:cxnLst/>
            <a:rect r="r" b="b" t="t" l="l"/>
            <a:pathLst>
              <a:path h="8789003" w="9183128">
                <a:moveTo>
                  <a:pt x="0" y="0"/>
                </a:moveTo>
                <a:lnTo>
                  <a:pt x="9183128" y="0"/>
                </a:lnTo>
                <a:lnTo>
                  <a:pt x="9183128" y="8789003"/>
                </a:lnTo>
                <a:lnTo>
                  <a:pt x="0" y="8789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76340" y="240834"/>
            <a:ext cx="5135320" cy="3163900"/>
            <a:chOff x="0" y="0"/>
            <a:chExt cx="6847093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6847093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Modelo Horário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6847093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6847093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1248" y="1095375"/>
            <a:ext cx="6925503" cy="9021379"/>
          </a:xfrm>
          <a:custGeom>
            <a:avLst/>
            <a:gdLst/>
            <a:ahLst/>
            <a:cxnLst/>
            <a:rect r="r" b="b" t="t" l="l"/>
            <a:pathLst>
              <a:path h="9021379" w="6925503">
                <a:moveTo>
                  <a:pt x="0" y="0"/>
                </a:moveTo>
                <a:lnTo>
                  <a:pt x="6925504" y="0"/>
                </a:lnTo>
                <a:lnTo>
                  <a:pt x="6925504" y="9021379"/>
                </a:lnTo>
                <a:lnTo>
                  <a:pt x="0" y="9021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64388" y="117009"/>
            <a:ext cx="7159224" cy="3163900"/>
            <a:chOff x="0" y="0"/>
            <a:chExt cx="9545632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9545632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Exemplo getHorario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9545632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9545632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160" y="824590"/>
            <a:ext cx="9569415" cy="3744030"/>
            <a:chOff x="0" y="0"/>
            <a:chExt cx="12759220" cy="499204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66700"/>
              <a:ext cx="12759220" cy="2524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84"/>
                </a:lnSpc>
              </a:pPr>
              <a:r>
                <a:rPr lang="en-US" sz="8099" spc="-80">
                  <a:solidFill>
                    <a:srgbClr val="2B4B82"/>
                  </a:solidFill>
                  <a:latin typeface="Josefin Sans Bold"/>
                </a:rPr>
                <a:t>Benefícios para os professores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000427"/>
              <a:ext cx="12759220" cy="1991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5"/>
                </a:lnSpc>
              </a:pPr>
              <a:r>
                <a:rPr lang="en-US" sz="2399" spc="479">
                  <a:solidFill>
                    <a:srgbClr val="2B4B82"/>
                  </a:solidFill>
                  <a:latin typeface="Josefin Sans"/>
                </a:rPr>
                <a:t>POSSIBILIDADE DE CADASTRO, EDIÇÃO E IMPRESSÃO DE INFORMAÇÕES PARA ARQUIVAMENTO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43088" y="-1095217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88543" y="7462804"/>
            <a:ext cx="431091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B4B82"/>
                </a:solidFill>
                <a:latin typeface="Josefin Sans"/>
              </a:rPr>
              <a:t>Agilidade na execução da tarefa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8386" y="7547109"/>
            <a:ext cx="4310914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B4B82"/>
                </a:solidFill>
                <a:latin typeface="Josefin Sans"/>
              </a:rPr>
              <a:t>Modernização do Processo e tecnologia na guarda do arquivo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210904"/>
            <a:ext cx="431091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B4B82"/>
                </a:solidFill>
                <a:latin typeface="Josefin Sans Bold"/>
              </a:rPr>
              <a:t>Menor chance de erros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547109"/>
            <a:ext cx="431091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B4B82"/>
                </a:solidFill>
                <a:latin typeface="Josefin Sans"/>
              </a:rPr>
              <a:t>Registro, digitação etc.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88543" y="6210904"/>
            <a:ext cx="431091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B4B82"/>
                </a:solidFill>
                <a:latin typeface="Josefin Sans Bold"/>
              </a:rPr>
              <a:t>Agilidade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48386" y="6210904"/>
            <a:ext cx="431091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B4B82"/>
                </a:solidFill>
                <a:latin typeface="Josefin Sans Bold"/>
              </a:rPr>
              <a:t>Modernização e Segurança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5158" y="3438099"/>
            <a:ext cx="7312717" cy="3410801"/>
            <a:chOff x="0" y="0"/>
            <a:chExt cx="9750289" cy="454773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50139"/>
              <a:ext cx="9750289" cy="235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33"/>
                </a:lnSpc>
              </a:pPr>
              <a:r>
                <a:rPr lang="en-US" sz="6950" spc="-76">
                  <a:solidFill>
                    <a:srgbClr val="2B4B82"/>
                  </a:solidFill>
                  <a:latin typeface="Josefin Sans Bold"/>
                </a:rPr>
                <a:t>Você tem alguma pergunta?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871460"/>
              <a:ext cx="975028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2B4B82"/>
                  </a:solidFill>
                  <a:latin typeface="Josefin Sans"/>
                </a:rPr>
                <a:t>Obrigado pela atenção!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54137" y="3018272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65100" y="8613636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76014" y="74834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02264" y="1684366"/>
            <a:ext cx="8592473" cy="6652549"/>
            <a:chOff x="0" y="0"/>
            <a:chExt cx="11456630" cy="88700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81673" y="-9525"/>
              <a:ext cx="6723775" cy="16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19"/>
                </a:lnSpc>
              </a:pPr>
              <a:r>
                <a:rPr lang="en-US" sz="8099">
                  <a:solidFill>
                    <a:srgbClr val="F7B4A7"/>
                  </a:solidFill>
                  <a:latin typeface="Josefin Sans Bold"/>
                </a:rPr>
                <a:t>Agenda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81673" y="2327394"/>
              <a:ext cx="7537706" cy="1125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47"/>
                </a:lnSpc>
              </a:pPr>
              <a:r>
                <a:rPr lang="en-US" sz="2149" spc="257">
                  <a:solidFill>
                    <a:srgbClr val="94DDDE"/>
                  </a:solidFill>
                  <a:latin typeface="Josefin Sans"/>
                </a:rPr>
                <a:t>PRINCIPAIS TÓPICOS DISCUTIDOS NESTA APRESENTAÇÃO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545503"/>
              <a:ext cx="11456630" cy="3859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93725" indent="-296863" lvl="1">
                <a:lnSpc>
                  <a:spcPts val="3850"/>
                </a:lnSpc>
                <a:buFont typeface="Arial"/>
                <a:buChar char="•"/>
              </a:pPr>
              <a:r>
                <a:rPr lang="en-US" sz="2750">
                  <a:solidFill>
                    <a:srgbClr val="94DDDE"/>
                  </a:solidFill>
                  <a:latin typeface="Josefin Sans"/>
                </a:rPr>
                <a:t>Motivação</a:t>
              </a:r>
            </a:p>
            <a:p>
              <a:pPr algn="just" marL="593725" indent="-296863" lvl="1">
                <a:lnSpc>
                  <a:spcPts val="3850"/>
                </a:lnSpc>
                <a:buFont typeface="Arial"/>
                <a:buChar char="•"/>
              </a:pPr>
              <a:r>
                <a:rPr lang="en-US" sz="2750">
                  <a:solidFill>
                    <a:srgbClr val="94DDDE"/>
                  </a:solidFill>
                  <a:latin typeface="Josefin Sans"/>
                </a:rPr>
                <a:t>Entrevista</a:t>
              </a:r>
            </a:p>
            <a:p>
              <a:pPr algn="just" marL="593725" indent="-296863" lvl="1">
                <a:lnSpc>
                  <a:spcPts val="3850"/>
                </a:lnSpc>
                <a:buFont typeface="Arial"/>
                <a:buChar char="•"/>
              </a:pPr>
              <a:r>
                <a:rPr lang="en-US" sz="2750">
                  <a:solidFill>
                    <a:srgbClr val="94DDDE"/>
                  </a:solidFill>
                  <a:latin typeface="Josefin Sans"/>
                </a:rPr>
                <a:t>Documentação </a:t>
              </a:r>
            </a:p>
            <a:p>
              <a:pPr algn="just" marL="593725" indent="-296863" lvl="1">
                <a:lnSpc>
                  <a:spcPts val="3850"/>
                </a:lnSpc>
                <a:buFont typeface="Arial"/>
                <a:buChar char="•"/>
              </a:pPr>
              <a:r>
                <a:rPr lang="en-US" sz="2750">
                  <a:solidFill>
                    <a:srgbClr val="94DDDE"/>
                  </a:solidFill>
                  <a:latin typeface="Josefin Sans"/>
                </a:rPr>
                <a:t>Desenvolvimento e Software </a:t>
              </a:r>
            </a:p>
            <a:p>
              <a:pPr algn="just" marL="593725" indent="-296863" lvl="1">
                <a:lnSpc>
                  <a:spcPts val="3850"/>
                </a:lnSpc>
                <a:buFont typeface="Arial"/>
                <a:buChar char="•"/>
              </a:pPr>
              <a:r>
                <a:rPr lang="en-US" sz="2750">
                  <a:solidFill>
                    <a:srgbClr val="94DDDE"/>
                  </a:solidFill>
                  <a:latin typeface="Josefin Sans"/>
                </a:rPr>
                <a:t>Agradecimento</a:t>
              </a:r>
            </a:p>
            <a:p>
              <a:pPr algn="just">
                <a:lnSpc>
                  <a:spcPts val="385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4844"/>
            <a:ext cx="9768230" cy="8180366"/>
            <a:chOff x="0" y="0"/>
            <a:chExt cx="13024306" cy="109071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13024306" cy="131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31356E"/>
                  </a:solidFill>
                  <a:latin typeface="Josefin Sans Bold"/>
                </a:rPr>
                <a:t>Motivação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37830"/>
              <a:ext cx="12478551" cy="8467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9"/>
                </a:lnSpc>
              </a:pPr>
              <a:r>
                <a:rPr lang="en-US" sz="4674">
                  <a:solidFill>
                    <a:srgbClr val="2B4B82"/>
                  </a:solidFill>
                  <a:latin typeface="Josefin Sans"/>
                </a:rPr>
                <a:t>Sugestão de desenvolvimento sugerido pela coordenação de curso, como uma necessidade de atendimento a coordenação acadêmica, para registro e impressão do ponto dos professores para coleta de assinatura e guarda do documento.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01822" y="1710976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0694" y="2660798"/>
            <a:ext cx="6276929" cy="6592189"/>
            <a:chOff x="0" y="0"/>
            <a:chExt cx="8369239" cy="87895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8369239" cy="131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B4B82"/>
                  </a:solidFill>
                  <a:latin typeface="Josefin Sans Bold"/>
                </a:rPr>
                <a:t>Entrevista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11898"/>
              <a:ext cx="8369239" cy="6268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25808" indent="-412904" lvl="1">
                <a:lnSpc>
                  <a:spcPts val="5354"/>
                </a:lnSpc>
                <a:buFont typeface="Arial"/>
                <a:buChar char="•"/>
              </a:pPr>
              <a:r>
                <a:rPr lang="en-US" sz="3824">
                  <a:solidFill>
                    <a:srgbClr val="2B4B82"/>
                  </a:solidFill>
                  <a:latin typeface="Josefin Sans"/>
                </a:rPr>
                <a:t>Realizado entrevista com a coordenação de curso e coordenação acadêmica, para coleta de informações e desenvolvimento dos requisitos.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93831" y="2660798"/>
            <a:ext cx="6023474" cy="6068948"/>
            <a:chOff x="0" y="0"/>
            <a:chExt cx="8031299" cy="809193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8031299" cy="131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B4B82"/>
                  </a:solidFill>
                  <a:latin typeface="Josefin Sans Bold"/>
                </a:rPr>
                <a:t>Documentação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11898"/>
              <a:ext cx="8031299" cy="6180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20412" indent="-410206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2B4B82"/>
                  </a:solidFill>
                  <a:latin typeface="Josefin Sans"/>
                </a:rPr>
                <a:t>Necessário refazer toda a documentação anterior</a:t>
              </a:r>
            </a:p>
            <a:p>
              <a:pPr algn="l" marL="820412" indent="-410206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2B4B82"/>
                  </a:solidFill>
                  <a:latin typeface="Josefin Sans"/>
                </a:rPr>
                <a:t>Swagger para documentação das rotas e funcionalidades</a:t>
              </a:r>
            </a:p>
            <a:p>
              <a:pPr algn="l" marL="820412" indent="-410206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2B4B82"/>
                  </a:solidFill>
                  <a:latin typeface="Josefin Sans"/>
                </a:rPr>
                <a:t>Read-me e Scrum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613535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9"/>
              </a:lnSpc>
            </a:pPr>
            <a:r>
              <a:rPr lang="en-US" sz="6325">
                <a:solidFill>
                  <a:srgbClr val="2B4B82"/>
                </a:solidFill>
                <a:latin typeface="Josefin Sans Bold"/>
              </a:rPr>
              <a:t>Funcionalidade do Sistema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584432" y="4153055"/>
            <a:ext cx="2401669" cy="5189609"/>
            <a:chOff x="0" y="0"/>
            <a:chExt cx="3202226" cy="691947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3202226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478">
                  <a:solidFill>
                    <a:srgbClr val="2B4B82"/>
                  </a:solidFill>
                  <a:latin typeface="Josefin Sans Bold"/>
                </a:rPr>
                <a:t>PASSO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92100"/>
              <a:ext cx="3202226" cy="3427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2B4B82"/>
                  </a:solidFill>
                  <a:latin typeface="Josefin Sans"/>
                </a:rPr>
                <a:t>Na ausência de alguma nova matéria, há possibilidade de um novo registro, edição e deleção de dado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06221"/>
              <a:ext cx="3202226" cy="2239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 Bold"/>
                </a:rPr>
                <a:t>Cadastro de Professor, Horário e Matéria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23950" y="4153055"/>
            <a:ext cx="2459408" cy="3125079"/>
            <a:chOff x="0" y="0"/>
            <a:chExt cx="3279211" cy="41667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>
                  <a:solidFill>
                    <a:srgbClr val="2B4B82"/>
                  </a:solidFill>
                  <a:latin typeface="Josefin Sans Bold"/>
                </a:rPr>
                <a:t>PASSO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03249"/>
              <a:ext cx="3279211" cy="1462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4"/>
                </a:lnSpc>
              </a:pPr>
              <a:r>
                <a:rPr lang="en-US" sz="2102">
                  <a:solidFill>
                    <a:srgbClr val="2B4B82"/>
                  </a:solidFill>
                  <a:latin typeface="Josefin Sans"/>
                </a:rPr>
                <a:t>Possibilidade de registro de um novo usuário no BD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19681"/>
              <a:ext cx="3279211" cy="1108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0"/>
                </a:lnSpc>
              </a:pPr>
              <a:r>
                <a:rPr lang="en-US" sz="2421">
                  <a:solidFill>
                    <a:srgbClr val="2B4B82"/>
                  </a:solidFill>
                  <a:latin typeface="Josefin Sans Bold"/>
                </a:rPr>
                <a:t>Acesso por Login e Senha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19046" y="4153055"/>
            <a:ext cx="2459408" cy="3294409"/>
            <a:chOff x="0" y="0"/>
            <a:chExt cx="3279211" cy="439254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>
                  <a:solidFill>
                    <a:srgbClr val="2B4B82"/>
                  </a:solidFill>
                  <a:latin typeface="Josefin Sans Bold"/>
                </a:rPr>
                <a:t>PASSO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74177"/>
              <a:ext cx="3279211" cy="2006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1"/>
                </a:lnSpc>
              </a:pPr>
              <a:r>
                <a:rPr lang="en-US" sz="2165">
                  <a:solidFill>
                    <a:srgbClr val="2B4B82"/>
                  </a:solidFill>
                  <a:latin typeface="Josefin Sans"/>
                </a:rPr>
                <a:t>Juntar os diferentes registros armazenados no BD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06221"/>
              <a:ext cx="3279211" cy="1102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 Bold"/>
                </a:rPr>
                <a:t>Junção dos registros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266418" y="4153055"/>
            <a:ext cx="2680634" cy="2780723"/>
            <a:chOff x="0" y="0"/>
            <a:chExt cx="3574179" cy="370763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3574179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478">
                  <a:solidFill>
                    <a:srgbClr val="2B4B82"/>
                  </a:solidFill>
                  <a:latin typeface="Josefin Sans Bold"/>
                </a:rPr>
                <a:t>PASSO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007605"/>
              <a:ext cx="3574179" cy="1661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"/>
                </a:rPr>
                <a:t>É possível incluir, alterar e deletar a qualquer momento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06221"/>
              <a:ext cx="3574179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Josefin Sans Bold"/>
                </a:rPr>
                <a:t>Alteração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704642" y="4153055"/>
            <a:ext cx="2459408" cy="3569048"/>
            <a:chOff x="0" y="0"/>
            <a:chExt cx="3279211" cy="475873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>
                  <a:solidFill>
                    <a:srgbClr val="2B4B82"/>
                  </a:solidFill>
                  <a:latin typeface="Josefin Sans Bold"/>
                </a:rPr>
                <a:t>PASSO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979335"/>
              <a:ext cx="3279211" cy="2779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2B4B82"/>
                  </a:solidFill>
                  <a:latin typeface="Josefin Sans"/>
                </a:rPr>
                <a:t>O usuário tem a possibilidade de imprimir ou guardar o arquivo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925271"/>
              <a:ext cx="3279211" cy="525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4"/>
                </a:lnSpc>
              </a:pPr>
              <a:r>
                <a:rPr lang="en-US" sz="2402">
                  <a:solidFill>
                    <a:srgbClr val="2B4B82"/>
                  </a:solidFill>
                  <a:latin typeface="Josefin Sans Bold"/>
                </a:rPr>
                <a:t>Impressão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051969" y="3258915"/>
            <a:ext cx="14021736" cy="669290"/>
            <a:chOff x="0" y="0"/>
            <a:chExt cx="18695648" cy="892387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75484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2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8926794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3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3670775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4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7891155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5</a:t>
              </a:r>
            </a:p>
          </p:txBody>
        </p:sp>
        <p:sp>
          <p:nvSpPr>
            <p:cNvPr name="AutoShape 29" id="29"/>
            <p:cNvSpPr/>
            <p:nvPr/>
          </p:nvSpPr>
          <p:spPr>
            <a:xfrm rot="0">
              <a:off x="804493" y="3953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 rot="0">
              <a:off x="5397334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 rot="0">
              <a:off x="9980379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 rot="0">
              <a:off x="14361695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72292"/>
            <a:ext cx="7165867" cy="3439239"/>
            <a:chOff x="0" y="0"/>
            <a:chExt cx="9554489" cy="458565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9554489" cy="235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6400">
                  <a:solidFill>
                    <a:srgbClr val="F7B4A7"/>
                  </a:solidFill>
                  <a:latin typeface="Josefin Sans Bold"/>
                </a:rPr>
                <a:t>Desenvolvimento do Software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40125"/>
              <a:ext cx="9289780" cy="578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3"/>
                </a:lnSpc>
              </a:pPr>
              <a:r>
                <a:rPr lang="en-US" sz="2799" spc="425">
                  <a:solidFill>
                    <a:srgbClr val="94DDDE"/>
                  </a:solidFill>
                  <a:latin typeface="Josefin Sans"/>
                </a:rPr>
                <a:t>A PARTIR DE MARÇO DE 2024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931390"/>
              <a:ext cx="7606424" cy="654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94DDDE"/>
                  </a:solidFill>
                  <a:latin typeface="Josefin Sans"/>
                </a:rPr>
                <a:t>Atividades por etapas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719764" y="690597"/>
            <a:ext cx="10150284" cy="8702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8593" y="1369558"/>
            <a:ext cx="14130815" cy="8496152"/>
          </a:xfrm>
          <a:custGeom>
            <a:avLst/>
            <a:gdLst/>
            <a:ahLst/>
            <a:cxnLst/>
            <a:rect r="r" b="b" t="t" l="l"/>
            <a:pathLst>
              <a:path h="8496152" w="14130815">
                <a:moveTo>
                  <a:pt x="0" y="0"/>
                </a:moveTo>
                <a:lnTo>
                  <a:pt x="14130814" y="0"/>
                </a:lnTo>
                <a:lnTo>
                  <a:pt x="14130814" y="8496152"/>
                </a:lnTo>
                <a:lnTo>
                  <a:pt x="0" y="8496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93707" y="245391"/>
            <a:ext cx="7154279" cy="3163900"/>
            <a:chOff x="0" y="0"/>
            <a:chExt cx="9539039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9539039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Modelo do Professor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9539039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9539039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5839" y="2158809"/>
            <a:ext cx="16203461" cy="5969381"/>
          </a:xfrm>
          <a:custGeom>
            <a:avLst/>
            <a:gdLst/>
            <a:ahLst/>
            <a:cxnLst/>
            <a:rect r="r" b="b" t="t" l="l"/>
            <a:pathLst>
              <a:path h="5969381" w="16203461">
                <a:moveTo>
                  <a:pt x="0" y="0"/>
                </a:moveTo>
                <a:lnTo>
                  <a:pt x="16203461" y="0"/>
                </a:lnTo>
                <a:lnTo>
                  <a:pt x="16203461" y="5969382"/>
                </a:lnTo>
                <a:lnTo>
                  <a:pt x="0" y="5969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55" r="0" b="-7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93707" y="245391"/>
            <a:ext cx="6500586" cy="3163900"/>
            <a:chOff x="0" y="0"/>
            <a:chExt cx="8667448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8667448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Rotas do Professor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8667448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8667448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63405" y="1028700"/>
            <a:ext cx="12361191" cy="9039121"/>
          </a:xfrm>
          <a:custGeom>
            <a:avLst/>
            <a:gdLst/>
            <a:ahLst/>
            <a:cxnLst/>
            <a:rect r="r" b="b" t="t" l="l"/>
            <a:pathLst>
              <a:path h="9039121" w="12361191">
                <a:moveTo>
                  <a:pt x="0" y="0"/>
                </a:moveTo>
                <a:lnTo>
                  <a:pt x="12361190" y="0"/>
                </a:lnTo>
                <a:lnTo>
                  <a:pt x="12361190" y="9039121"/>
                </a:lnTo>
                <a:lnTo>
                  <a:pt x="0" y="9039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18296" y="0"/>
            <a:ext cx="3851409" cy="3163900"/>
            <a:chOff x="0" y="0"/>
            <a:chExt cx="5135211" cy="4218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9075"/>
              <a:ext cx="5135211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0"/>
                </a:lnSpc>
              </a:pPr>
              <a:r>
                <a:rPr lang="en-US" sz="5275">
                  <a:solidFill>
                    <a:srgbClr val="2B4B82"/>
                  </a:solidFill>
                  <a:latin typeface="Josefin Sans Bold"/>
                </a:rPr>
                <a:t>Middleware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7693"/>
              <a:ext cx="5135211" cy="668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17823"/>
              <a:ext cx="5135211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DAGIDudAzJo</dc:identifier>
  <dcterms:modified xsi:type="dcterms:W3CDTF">2011-08-01T06:04:30Z</dcterms:modified>
  <cp:revision>1</cp:revision>
  <dc:title>Azul Elementos Isométricos e Mockups Tecnologia na Educação Apresentação de Tecnologia</dc:title>
</cp:coreProperties>
</file>