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2638E-6695-4F7A-97CA-995504236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BDB05-A199-44FE-9388-159CC864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1A2D8-BECF-4577-92E5-56EA4879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BC5A4-D9DD-42DC-92E8-F0D9D89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3A8AE-EBC2-4597-AB1C-71D74E19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73F5-5253-4B74-A771-A431F10F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826C8-1BAF-457A-860B-E8E2F869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00D7C-DF7D-433A-B419-1CA8E6BE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E199B-ABD6-4A12-91CA-B2097A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5E416-102A-4FEA-8958-200E6B9D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3E2847-1EED-43E4-B895-89DFBA21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29100-F50D-4644-B344-63BF228D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E4E27-13BA-465F-9ED2-C506C77A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957D6-8732-474D-A1D4-5E59A747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0784B-E7D7-49F3-A180-0A4B84A3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D89A7-9FEE-4769-851C-5DF6422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1C79B-791C-49FB-B3B8-0B5B9DCF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D13C3-82B6-4D2E-9690-D2516F2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1EC02-BAAC-480B-A6D7-8577675E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06F24-D0DC-4181-9738-ECB171F0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5EBC2-84C6-4785-A9DB-B15616CC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81972F-D2F2-4767-918A-396D590C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EEBDE-E652-4AF3-889D-1FBE14EA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F60C5-5F54-459C-B7DB-E481E65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776FC-CE70-4C16-B70C-BF4CC092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A62D-6233-4FCC-8799-30390719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2F210-8909-445C-83F7-948E6D131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87DEC2-A227-405F-B5FD-B4693983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17D179-C253-42E6-AC0E-7585FD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FC6AA8-ED16-4073-B83A-33114FF8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9A0EE-FDBE-46C2-8F65-636D57FD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96F64-2DBC-4C4B-8309-35CFBE39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21E234-3F37-47DD-92DF-65D2B1C9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A177A-1B4D-440E-BC55-EDFD052B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AB94A2-D558-4D41-ABBB-62998F305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5D544D-9324-4197-8ECF-CC2E7AC08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490EFA-5AF3-4262-AC85-3C000E0B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1F4626-7AC2-4AC8-B076-B78BED49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E64536-F1C4-4727-825B-594E8C7A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5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2528A-C776-4C2B-A036-BB698EE0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170708-6516-46C2-A545-F29F0364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44FDBA-330D-4D8F-926D-D0B883D3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EA363B-4C55-4A83-A6C7-8303BB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6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541766-C267-4131-9E65-3CC73481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C2A9E2-7009-4907-9E45-BB7D1EE5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C3DB0-724D-477A-A086-DA0B2C48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11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28A-F258-45AC-A5EA-2F6EEE43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1777F-E939-439A-8FF3-9A07F3BB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FA90EF-7BA0-4FC4-80A8-51C393537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C3C9A3-2FFF-43A5-9D77-1A3D0A48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9EEF3-B83B-4F79-BA8C-DAAB70A7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9BC4E9-0B27-4F85-8B70-72F14938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2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D40BB-DDA2-48EC-96B4-EAEA0FE2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C3D7E9-1FCC-4C81-A3AF-B6C00B0D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E1A8F4-F80F-4545-85A9-6E96B524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CE9EB6-C9EA-42C3-AED2-4B44C7E3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6E8064-F6C1-4763-8A2E-A89E963F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214DC-07DE-4E26-B87A-325DCC15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145C95-046A-4E73-92DC-FC56DF44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ECC13-BD8A-4D7F-BD9A-BA40B8E2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02645-79CE-4DFB-9EEF-CB7D92C28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224E-FB97-4124-BD07-CDB692C1D43F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5FE7B-4E39-4106-AC8D-96B5C3802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A5CF5-56C9-4463-8050-0CA67B776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74A9-E06F-4267-B7DE-937D6EB93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5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93F2C63-8F7E-49EC-9A6C-9AD30A9C7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02990"/>
              </p:ext>
            </p:extLst>
          </p:nvPr>
        </p:nvGraphicFramePr>
        <p:xfrm>
          <a:off x="1425739" y="192458"/>
          <a:ext cx="9340521" cy="659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18165938" imgH="12831813" progId="AcroExch.Document.DC">
                  <p:embed/>
                </p:oleObj>
              </mc:Choice>
              <mc:Fallback>
                <p:oleObj name="Acrobat Document" r:id="rId3" imgW="18165938" imgH="1283181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739" y="192458"/>
                        <a:ext cx="9340521" cy="659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7113C49-5118-42F0-BAE1-55F38C62895D}"/>
              </a:ext>
            </a:extLst>
          </p:cNvPr>
          <p:cNvSpPr txBox="1"/>
          <p:nvPr/>
        </p:nvSpPr>
        <p:spPr>
          <a:xfrm>
            <a:off x="4456669" y="1087395"/>
            <a:ext cx="320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Light" panose="020B0502040204020203" pitchFamily="34" charset="0"/>
              </a:rPr>
              <a:t>- Desenvolver um aplicativo para acalmar uma pessoa durante uma crise de pânico ou ansiedade.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81BC46-B573-4864-8A5D-E403AD8E17FD}"/>
              </a:ext>
            </a:extLst>
          </p:cNvPr>
          <p:cNvSpPr txBox="1"/>
          <p:nvPr/>
        </p:nvSpPr>
        <p:spPr>
          <a:xfrm>
            <a:off x="7393460" y="676873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ACC552-FBB9-4585-A26D-6E1B68EB9822}"/>
              </a:ext>
            </a:extLst>
          </p:cNvPr>
          <p:cNvSpPr txBox="1"/>
          <p:nvPr/>
        </p:nvSpPr>
        <p:spPr>
          <a:xfrm>
            <a:off x="4053612" y="718063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1F2D91-DD56-4913-89E1-92CCE5C3874E}"/>
              </a:ext>
            </a:extLst>
          </p:cNvPr>
          <p:cNvSpPr txBox="1"/>
          <p:nvPr/>
        </p:nvSpPr>
        <p:spPr>
          <a:xfrm>
            <a:off x="1718185" y="1145060"/>
            <a:ext cx="260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Bahnschrift Light" panose="020B0502040204020203" pitchFamily="34" charset="0"/>
              </a:rPr>
              <a:t>Pessoa com ataque de pânico;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" panose="020B0502040204020203" pitchFamily="34" charset="0"/>
              </a:rPr>
              <a:t>Pessoa com ataque de ansiedade.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CE7EF4-18AD-4295-8D90-2AC6D0EBB5A5}"/>
              </a:ext>
            </a:extLst>
          </p:cNvPr>
          <p:cNvSpPr txBox="1"/>
          <p:nvPr/>
        </p:nvSpPr>
        <p:spPr>
          <a:xfrm>
            <a:off x="3960935" y="3307233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38F0BD-64A8-4162-B4F5-7CCA504D3607}"/>
              </a:ext>
            </a:extLst>
          </p:cNvPr>
          <p:cNvSpPr txBox="1"/>
          <p:nvPr/>
        </p:nvSpPr>
        <p:spPr>
          <a:xfrm>
            <a:off x="1650521" y="3617296"/>
            <a:ext cx="26708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300" dirty="0">
                <a:latin typeface="Bahnschrift Light" panose="020B0502040204020203" pitchFamily="34" charset="0"/>
              </a:rPr>
              <a:t>Uma pessoa está tendo um ataque de pânico ou ansiedade;</a:t>
            </a:r>
          </a:p>
          <a:p>
            <a:pPr marL="285750" indent="-285750">
              <a:buFontTx/>
              <a:buChar char="-"/>
            </a:pPr>
            <a:r>
              <a:rPr lang="pt-BR" sz="1300" dirty="0">
                <a:latin typeface="Bahnschrift Light" panose="020B0502040204020203" pitchFamily="34" charset="0"/>
              </a:rPr>
              <a:t>A pessoa gostaria de executar alguma atividade guiada para se tranquilizar;</a:t>
            </a:r>
          </a:p>
          <a:p>
            <a:pPr marL="285750" indent="-285750">
              <a:buFontTx/>
              <a:buChar char="-"/>
            </a:pPr>
            <a:r>
              <a:rPr lang="pt-BR" sz="1300" dirty="0">
                <a:latin typeface="Bahnschrift Light" panose="020B0502040204020203" pitchFamily="34" charset="0"/>
              </a:rPr>
              <a:t>A pessoa gostaria de algumas informações para se acalmar.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257705-196C-484B-91FA-8DB3692ABC8E}"/>
              </a:ext>
            </a:extLst>
          </p:cNvPr>
          <p:cNvSpPr txBox="1"/>
          <p:nvPr/>
        </p:nvSpPr>
        <p:spPr>
          <a:xfrm>
            <a:off x="7409936" y="2051915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697ADE-1F93-4BA4-B0BD-3BCECE0A2027}"/>
              </a:ext>
            </a:extLst>
          </p:cNvPr>
          <p:cNvSpPr txBox="1"/>
          <p:nvPr/>
        </p:nvSpPr>
        <p:spPr>
          <a:xfrm>
            <a:off x="4437550" y="2318501"/>
            <a:ext cx="32045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>
                <a:latin typeface="Bahnschrift Light" panose="020B0502040204020203" pitchFamily="34" charset="0"/>
              </a:rPr>
              <a:t>1 jogo com intuito de foco de mente;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latin typeface="Bahnschrift Light" panose="020B0502040204020203" pitchFamily="34" charset="0"/>
              </a:rPr>
              <a:t>1 jogo com intuito de auxílio na respiração;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latin typeface="Bahnschrift Light" panose="020B0502040204020203" pitchFamily="34" charset="0"/>
              </a:rPr>
              <a:t>Leitura leve sobre detalhes a respeito de crise de pânico e ansiedade.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ECCA71-4E0A-4929-AEF8-0A7BCDD6B7DA}"/>
              </a:ext>
            </a:extLst>
          </p:cNvPr>
          <p:cNvSpPr txBox="1"/>
          <p:nvPr/>
        </p:nvSpPr>
        <p:spPr>
          <a:xfrm>
            <a:off x="10085175" y="687792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7EA207-63C6-4CE8-B4AE-971E694D675A}"/>
              </a:ext>
            </a:extLst>
          </p:cNvPr>
          <p:cNvSpPr txBox="1"/>
          <p:nvPr/>
        </p:nvSpPr>
        <p:spPr>
          <a:xfrm>
            <a:off x="7697070" y="1064684"/>
            <a:ext cx="27155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750" dirty="0">
                <a:latin typeface="Bahnschrift Light" panose="020B0502040204020203" pitchFamily="34" charset="0"/>
              </a:rPr>
              <a:t>Usuário se acalma durante o uso do app;</a:t>
            </a:r>
          </a:p>
          <a:p>
            <a:pPr marL="285750" indent="-285750">
              <a:buFontTx/>
              <a:buChar char="-"/>
            </a:pPr>
            <a:r>
              <a:rPr lang="pt-BR" sz="1750" dirty="0">
                <a:latin typeface="Bahnschrift Light" panose="020B0502040204020203" pitchFamily="34" charset="0"/>
              </a:rPr>
              <a:t>Quantidade de downloads maior do que 100 no primeiro mês.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B82EB0-A778-40CB-8C18-AE64D06DEA2A}"/>
              </a:ext>
            </a:extLst>
          </p:cNvPr>
          <p:cNvSpPr txBox="1"/>
          <p:nvPr/>
        </p:nvSpPr>
        <p:spPr>
          <a:xfrm>
            <a:off x="10091355" y="3307233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E403382-1F9C-4D01-8A95-8BE4084E740D}"/>
              </a:ext>
            </a:extLst>
          </p:cNvPr>
          <p:cNvSpPr txBox="1"/>
          <p:nvPr/>
        </p:nvSpPr>
        <p:spPr>
          <a:xfrm>
            <a:off x="7742379" y="3945869"/>
            <a:ext cx="271555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750" dirty="0">
                <a:latin typeface="Bahnschrift Light" panose="020B0502040204020203" pitchFamily="34" charset="0"/>
              </a:rPr>
              <a:t>Questionário com usuários do aplicativo perguntando se ficaram mais calmos. Nota de 1 a 5 estrelas.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C940615-E3E3-4736-9906-8940C85A5ECC}"/>
              </a:ext>
            </a:extLst>
          </p:cNvPr>
          <p:cNvSpPr txBox="1"/>
          <p:nvPr/>
        </p:nvSpPr>
        <p:spPr>
          <a:xfrm>
            <a:off x="4427830" y="4602584"/>
            <a:ext cx="2982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>
                <a:latin typeface="Bahnschrift Light" panose="020B0502040204020203" pitchFamily="34" charset="0"/>
              </a:rPr>
              <a:t>22/10/2021 – Versão simplificada do app;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latin typeface="Bahnschrift Light" panose="020B0502040204020203" pitchFamily="34" charset="0"/>
              </a:rPr>
              <a:t>03/12/2021 – Versão com layout aprimorado visando a UX, com som.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1239C0-DAC2-46AB-9E03-059C25D3D2CF}"/>
              </a:ext>
            </a:extLst>
          </p:cNvPr>
          <p:cNvSpPr txBox="1"/>
          <p:nvPr/>
        </p:nvSpPr>
        <p:spPr>
          <a:xfrm>
            <a:off x="7434056" y="4252088"/>
            <a:ext cx="2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256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157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Tema do Office</vt:lpstr>
      <vt:lpstr>Acrobat Document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Lucas da Rosa Perin Telles</dc:creator>
  <cp:lastModifiedBy>Joao Lucas da Rosa Perin Telles</cp:lastModifiedBy>
  <cp:revision>29</cp:revision>
  <dcterms:created xsi:type="dcterms:W3CDTF">2021-09-10T21:34:37Z</dcterms:created>
  <dcterms:modified xsi:type="dcterms:W3CDTF">2021-10-19T14:55:15Z</dcterms:modified>
</cp:coreProperties>
</file>