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F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7C500-1401-450C-AA43-7D2E6C5E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4C75E3-4A35-4703-B5E4-9DE474506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0BCC3A-AC7D-41C4-AF1B-83C00CFE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2E4B-D695-4B57-B435-94AD2659D3EA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0ECCE0-0830-4095-BAD2-D4653B3B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2949F2-0CC3-4773-8D73-7DD7659F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4FBA-F389-43FE-9733-B9B72A258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16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20806-BD31-4E94-AB7C-029E4D9A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D4429B-31C3-48A8-9C44-C7E0AFB00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1A710-BFD0-415D-A291-7E0C1159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2E4B-D695-4B57-B435-94AD2659D3EA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D432AC-76EC-4887-88AA-4E3A110C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542314-4DF4-40A5-B788-F47A856F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4FBA-F389-43FE-9733-B9B72A258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6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230F53-5E26-4648-88B0-EC3B7F72E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8139AA-9CD6-448D-9270-27D866704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FD7708-C201-48DC-9A1D-52DDB4DA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2E4B-D695-4B57-B435-94AD2659D3EA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CB24A0-F8DD-419C-9BFC-5B71FC2D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96BEA-D81C-4884-80AA-F7AF2FEB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4FBA-F389-43FE-9733-B9B72A258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22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8CECC-741A-4E7E-A138-658A4690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87EDF-55F9-4784-B5E1-D555C17D1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A3BB16-FA83-46A0-84A5-05CCD9EB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2E4B-D695-4B57-B435-94AD2659D3EA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0C8C9-1DF4-4E3A-AA2D-55F772C2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E3699E-F6E1-4A81-BDA0-5CB2311A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4FBA-F389-43FE-9733-B9B72A258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62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FF988-A191-46F8-83D2-FD8BC644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D7753B-1A91-4612-8D69-8CB42CC5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F0F76E-9251-4319-997C-CC2B1ED1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2E4B-D695-4B57-B435-94AD2659D3EA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07A45F-D5B6-4F8D-83F8-4936D585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76EDA3-8073-411A-AEFD-E4B273EF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4FBA-F389-43FE-9733-B9B72A258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09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CBAA2-CF46-4818-B63D-5D9C8206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1AF32-137F-4F39-B309-48B007B96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D4E02B-E157-49CF-ADBA-CC7EA83A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696A81-83D4-4B2F-B63C-0B9AA79D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2E4B-D695-4B57-B435-94AD2659D3EA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3EF9FC-2290-4A38-894E-B0D471A3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EA52BE-D809-48D2-9013-95416CF1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4FBA-F389-43FE-9733-B9B72A258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70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84863-E7A7-4BCB-AE56-B28F9569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FE82DF-0DD4-4552-9EF9-D93590EF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513E7F-0464-4E65-B243-D40AB6FDB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FEFE37-8BAA-4769-9BBA-02E75E2FB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B4D789-8331-4AAC-BA5D-EFE533205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ABCADC3-8BB1-4F8D-B379-D41D2293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2E4B-D695-4B57-B435-94AD2659D3EA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F077E8-3143-4B35-BEE2-45E912DE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A7A173B-E2B0-41C9-9EB0-DBB9BDF0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4FBA-F389-43FE-9733-B9B72A258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26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3F15D-579B-422B-8185-C338E863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FD4B4E-8EC2-4E5B-AE8A-645C6FC6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2E4B-D695-4B57-B435-94AD2659D3EA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991A32-7315-46BF-B332-9F84FE6B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2A7EEB-3C3D-4C4F-82FB-0625CF4E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4FBA-F389-43FE-9733-B9B72A258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69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AC207A-48CB-4B0C-AF54-8A324F50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2E4B-D695-4B57-B435-94AD2659D3EA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26B4A1-7D6C-45DE-9975-ED5E8AA5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BA6C90-B694-44F6-A057-5D3E9E35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4FBA-F389-43FE-9733-B9B72A258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0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21FA5-DFC7-4E7A-9E09-EEFCE69E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23321-982F-41FF-80C9-C37A1360D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C63E86-C663-4124-8351-01FF0D659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6FB2FC-A640-4F80-9D24-D061B205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2E4B-D695-4B57-B435-94AD2659D3EA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B7FCD0-087C-4AE6-8CCB-95BB8276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8F0874-D782-4101-B14E-2F0D39E2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4FBA-F389-43FE-9733-B9B72A258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02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E87DE-C1E2-4C6F-94BD-B09E3165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5AF231-7952-4ACB-8B94-7556800C4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7933EE-CA73-455F-8642-77F93AFA0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410E7B-45E5-4CD4-B0A5-4592A67B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2E4B-D695-4B57-B435-94AD2659D3EA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CED428-096E-428D-A0D4-C9302C7F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5EEB52-744E-4BC1-B310-C87C5443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4FBA-F389-43FE-9733-B9B72A258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69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93ACEC-B1B0-4C35-AD16-6E2CFEB7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5E1EC3-182E-45A2-AF4D-A48D6BF7C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A69BB-B92E-4AE4-8B10-26A83AEBD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82E4B-D695-4B57-B435-94AD2659D3EA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B7432F-B7F2-40DE-A3BB-F3E9E30A5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6DA99E-F999-4ADB-84B3-4D74953DB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E4FBA-F389-43FE-9733-B9B72A258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93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58648-565F-45D9-A6F0-080F30B08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7350"/>
            <a:ext cx="8488680" cy="3738949"/>
          </a:xfrm>
          <a:solidFill>
            <a:srgbClr val="2EF0E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5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O </a:t>
            </a:r>
            <a:r>
              <a:rPr lang="pt-BR" sz="25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usuário de celular</a:t>
            </a:r>
            <a:br>
              <a:rPr lang="pt-BR" sz="25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5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TEM </a:t>
            </a:r>
            <a:r>
              <a:rPr lang="pt-BR" sz="25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crise de ansiedade ou pânico</a:t>
            </a:r>
            <a:br>
              <a:rPr lang="pt-BR" sz="25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5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25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Tranquiliza</a:t>
            </a:r>
            <a:br>
              <a:rPr lang="pt-BR" sz="25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5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UM </a:t>
            </a:r>
            <a:r>
              <a:rPr lang="pt-BR" sz="25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aplicativo simples</a:t>
            </a:r>
            <a:br>
              <a:rPr lang="pt-BR" sz="25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5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</a:t>
            </a:r>
            <a:r>
              <a:rPr lang="pt-BR" sz="25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 o objetivo de acalmar ataques de ansiedade ou pânico no momento da ocorrência.</a:t>
            </a:r>
            <a:br>
              <a:rPr lang="pt-BR" sz="25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5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CONTRÁRIO DOS </a:t>
            </a:r>
            <a:r>
              <a:rPr lang="pt-BR" sz="25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concorrentes analisados,</a:t>
            </a:r>
            <a:br>
              <a:rPr lang="pt-BR" sz="25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5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PRODUTO </a:t>
            </a:r>
            <a:r>
              <a:rPr lang="pt-BR" sz="25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 atividades com o intuito de focar a mente através de terapias mentais interagidas pela tela do celular.</a:t>
            </a:r>
            <a:endParaRPr lang="pt-BR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59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PARA O usuário de celular QUE TEM crise de ansiedade ou pânico O Tranquiliza É UM aplicativo simples QUE tem o objetivo de acalmar ataques de ansiedade ou pânico no momento da ocorrência. AO CONTRÁRIO DOS concorrentes analisados, O PRODUTO aplica atividades com o intuito de focar a mente através de terapias mentais interagidas pela tela do celular.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 O usuário de celular QUE TEM crise de ansiedade ou pânico O Tranquiliza É UM aplicativo simples QUE tem o objetivo de acalmar ataques de ansiedade ou pânico no momento da ocorrência. AO CONTRÁRIO DOS concorrentes analisados, O PRODUTO aplica atividades com o intuito de focar a mente através de terapias mentais interagidas pela tela do celular.</dc:title>
  <dc:creator>Joao Lucas da Rosa Perin Telles</dc:creator>
  <cp:lastModifiedBy>Joao Lucas da Rosa Perin Telles</cp:lastModifiedBy>
  <cp:revision>4</cp:revision>
  <dcterms:created xsi:type="dcterms:W3CDTF">2021-10-13T21:11:50Z</dcterms:created>
  <dcterms:modified xsi:type="dcterms:W3CDTF">2021-10-13T22:04:53Z</dcterms:modified>
</cp:coreProperties>
</file>