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CFA07-AEF9-416D-A291-06129656D69B}">
  <a:tblStyle styleId="{783CFA07-AEF9-416D-A291-06129656D6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621f3b8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621f3b8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fdd22f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fdd22f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caledagileframework.com/epi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Histórias de Usuário – app Tranquiliza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 Lucas da Rosa Perin Telles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21350" y="2139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Pessoa com crise de pânico ou ansiedade</a:t>
            </a:r>
            <a:endParaRPr dirty="0"/>
          </a:p>
        </p:txBody>
      </p:sp>
      <p:graphicFrame>
        <p:nvGraphicFramePr>
          <p:cNvPr id="135" name="Google Shape;135;p14"/>
          <p:cNvGraphicFramePr/>
          <p:nvPr>
            <p:extLst>
              <p:ext uri="{D42A27DB-BD31-4B8C-83A1-F6EECF244321}">
                <p14:modId xmlns:p14="http://schemas.microsoft.com/office/powerpoint/2010/main" val="240132611"/>
              </p:ext>
            </p:extLst>
          </p:nvPr>
        </p:nvGraphicFramePr>
        <p:xfrm>
          <a:off x="221350" y="753008"/>
          <a:ext cx="8701300" cy="4072789"/>
        </p:xfrm>
        <a:graphic>
          <a:graphicData uri="http://schemas.openxmlformats.org/drawingml/2006/table">
            <a:tbl>
              <a:tblPr>
                <a:noFill/>
                <a:tableStyleId>{783CFA07-AEF9-416D-A291-06129656D69B}</a:tableStyleId>
              </a:tblPr>
              <a:tblGrid>
                <a:gridCol w="98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399">
                  <a:extLst>
                    <a:ext uri="{9D8B030D-6E8A-4147-A177-3AD203B41FA5}">
                      <a16:colId xmlns:a16="http://schemas.microsoft.com/office/drawing/2014/main" val="2877425591"/>
                    </a:ext>
                  </a:extLst>
                </a:gridCol>
                <a:gridCol w="735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7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881"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Tranquiliza – app para amenizar crise de pânico ou ansiedade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Tema</a:t>
                      </a:r>
                      <a:endParaRPr b="1"/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04"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/>
                        <a:t>Como </a:t>
                      </a:r>
                      <a:r>
                        <a:rPr lang="pt-BR" dirty="0"/>
                        <a:t>um usuário Android com crise de ansiedade ou pânico, </a:t>
                      </a:r>
                      <a:r>
                        <a:rPr lang="pt-BR" b="1" dirty="0"/>
                        <a:t>quero </a:t>
                      </a:r>
                      <a:r>
                        <a:rPr lang="pt-BR" dirty="0"/>
                        <a:t>acessar um app pelo meu celular </a:t>
                      </a:r>
                      <a:r>
                        <a:rPr lang="pt-BR" b="1" dirty="0"/>
                        <a:t>para que</a:t>
                      </a:r>
                      <a:r>
                        <a:rPr lang="pt-BR" dirty="0"/>
                        <a:t> eu possa me acalmar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Épico</a:t>
                      </a:r>
                      <a:endParaRPr sz="1200" b="1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786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/>
                        <a:t>Como </a:t>
                      </a:r>
                      <a:r>
                        <a:rPr lang="pt-BR" sz="1200" dirty="0"/>
                        <a:t>um usuário Android com crise de ansiedade ou pânico, </a:t>
                      </a:r>
                      <a:r>
                        <a:rPr lang="pt-BR" sz="1200" b="1" dirty="0"/>
                        <a:t>quero </a:t>
                      </a:r>
                      <a:r>
                        <a:rPr lang="pt-BR" sz="1200" dirty="0"/>
                        <a:t>acessar um app pelo meu celular </a:t>
                      </a:r>
                      <a:r>
                        <a:rPr lang="pt-BR" sz="1200" b="1" dirty="0"/>
                        <a:t>para que </a:t>
                      </a:r>
                      <a:r>
                        <a:rPr lang="pt-BR" sz="1200" dirty="0"/>
                        <a:t>eu possa executar atividade para </a:t>
                      </a:r>
                      <a:r>
                        <a:rPr lang="pt-BR" sz="1200" i="1" dirty="0"/>
                        <a:t>focar minha mente</a:t>
                      </a:r>
                      <a:endParaRPr sz="1200" i="1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/>
                        <a:t>Como </a:t>
                      </a:r>
                      <a:r>
                        <a:rPr lang="pt-BR" sz="1200" dirty="0"/>
                        <a:t>um usuário Android com crise de ansiedade ou pânico, </a:t>
                      </a:r>
                      <a:r>
                        <a:rPr lang="pt-BR" sz="1200" b="1" dirty="0"/>
                        <a:t>quero </a:t>
                      </a:r>
                      <a:r>
                        <a:rPr lang="pt-BR" sz="1200" dirty="0"/>
                        <a:t>acessar um app pelo meu celular </a:t>
                      </a:r>
                      <a:r>
                        <a:rPr lang="pt-BR" sz="1200" b="1" dirty="0"/>
                        <a:t>para que </a:t>
                      </a:r>
                      <a:r>
                        <a:rPr lang="pt-BR" sz="1200" dirty="0"/>
                        <a:t>eu possa executar atividade para regular minha respiração</a:t>
                      </a:r>
                      <a:endParaRPr lang="pt-BR" sz="1200" i="1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/>
                        <a:t>Como </a:t>
                      </a:r>
                      <a:r>
                        <a:rPr lang="pt-BR" sz="1100" dirty="0"/>
                        <a:t>um usuário Android com crise de ansiedade ou pânico, </a:t>
                      </a:r>
                      <a:r>
                        <a:rPr lang="pt-BR" sz="1100" b="1" dirty="0"/>
                        <a:t>quero </a:t>
                      </a:r>
                      <a:r>
                        <a:rPr lang="pt-BR" sz="1100" dirty="0"/>
                        <a:t>acessar um app pelo meu celular </a:t>
                      </a:r>
                      <a:r>
                        <a:rPr lang="pt-BR" sz="1100" b="1" dirty="0"/>
                        <a:t>para que </a:t>
                      </a:r>
                      <a:r>
                        <a:rPr lang="pt-BR" sz="1100" dirty="0"/>
                        <a:t>eu possa executar exercícios para prevenir uma crise de ansiedade ou pânico</a:t>
                      </a:r>
                      <a:endParaRPr sz="1100" b="1" i="1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Histórias</a:t>
                      </a:r>
                      <a:endParaRPr sz="1200" b="1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6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Adicionar atividade onde o usuário pensa em números mentalmente, interagindo através de digitação</a:t>
                      </a:r>
                      <a:endParaRPr sz="9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/>
                        <a:t>(XL)</a:t>
                      </a:r>
                      <a:endParaRPr sz="9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Adicionar atividade onde o usuário pensa em números mentalmente, sem interagir por digitação </a:t>
                      </a:r>
                      <a:r>
                        <a:rPr lang="pt-BR" sz="900" b="1" dirty="0"/>
                        <a:t>(XL)</a:t>
                      </a:r>
                      <a:endParaRPr sz="9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Persistir o histórico de utilização em um db SQLite</a:t>
                      </a:r>
                      <a:endParaRPr sz="9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/>
                        <a:t>(M)</a:t>
                      </a:r>
                      <a:endParaRPr sz="900" b="1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Adicionar atividade onde o usuário respira com auxílio do app, regulando uma expiração mais prolongada, interagindo através de cliques em um botão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/>
                        <a:t>(XXL)</a:t>
                      </a:r>
                      <a:endParaRPr lang="pt-BR" sz="9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Adicionar atividade onde o usuário respira com auxílio do app, regulando uma expiração mais prolongada, sem interagir com cliques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/>
                        <a:t>(XL)</a:t>
                      </a:r>
                      <a:endParaRPr lang="pt-BR" sz="9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900"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Persistir o histórico de utilização em um db SQLite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/>
                        <a:t>(M)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Adicionar cálculo de hora mais frequente das crises</a:t>
                      </a:r>
                      <a:endParaRPr sz="9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/>
                        <a:t>(XL)</a:t>
                      </a:r>
                      <a:endParaRPr sz="900" b="1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/>
                        <a:t>Adicionar notificação diária, através do </a:t>
                      </a:r>
                      <a:r>
                        <a:rPr lang="pt-BR" sz="900" i="1" dirty="0"/>
                        <a:t>push notification</a:t>
                      </a:r>
                      <a:r>
                        <a:rPr lang="pt-BR" sz="900" dirty="0"/>
                        <a:t>, para alertar o usuário para se acalmar e evitar uma crise</a:t>
                      </a:r>
                      <a:endParaRPr sz="9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/>
                        <a:t>(XL)</a:t>
                      </a:r>
                      <a:endParaRPr sz="9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/>
                        <a:t>Tarefas</a:t>
                      </a:r>
                      <a:endParaRPr sz="1200" b="1"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232625" y="191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esforço adotada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750" y="1238862"/>
            <a:ext cx="5118900" cy="32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232625" y="1146000"/>
            <a:ext cx="3749100" cy="3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Utilizaremos uma métrica de esforço similar à adotada no artigo disponível em: &lt;</a:t>
            </a:r>
            <a:r>
              <a:rPr lang="pt-BR" sz="1400" u="sng">
                <a:solidFill>
                  <a:schemeClr val="hlink"/>
                </a:solidFill>
                <a:hlinkClick r:id="rId4"/>
              </a:rPr>
              <a:t>https://www.scaledagileframework.com/epic/</a:t>
            </a:r>
            <a:r>
              <a:rPr lang="pt-BR" sz="1400"/>
              <a:t>&gt;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Similarmente, S seria o menor e XXL o maior esforço necessário por tarefa.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331</Words>
  <Application>Microsoft Office PowerPoint</Application>
  <PresentationFormat>Apresentação na tela (16:9)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Nunito</vt:lpstr>
      <vt:lpstr>Arial</vt:lpstr>
      <vt:lpstr>Calibri</vt:lpstr>
      <vt:lpstr>Shift</vt:lpstr>
      <vt:lpstr>Histórias de Usuário – app Tranquiliza</vt:lpstr>
      <vt:lpstr>Pessoa com crise de pânico ou ansiedade</vt:lpstr>
      <vt:lpstr>Tabela de esforço adotada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Histórias de Usuário – app Tranquiliza</dc:title>
  <cp:lastModifiedBy>Joao Lucas da Rosa Perin Telles</cp:lastModifiedBy>
  <cp:revision>4</cp:revision>
  <dcterms:modified xsi:type="dcterms:W3CDTF">2021-12-08T12:36:24Z</dcterms:modified>
</cp:coreProperties>
</file>