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3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7C500-1401-450C-AA43-7D2E6C5E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4C75E3-4A35-4703-B5E4-9DE474506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BCC3A-AC7D-41C4-AF1B-83C00CFE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ECCE0-0830-4095-BAD2-D4653B3B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949F2-0CC3-4773-8D73-7DD7659F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20806-BD31-4E94-AB7C-029E4D9A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D4429B-31C3-48A8-9C44-C7E0AFB00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1A710-BFD0-415D-A291-7E0C115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D432AC-76EC-4887-88AA-4E3A110C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42314-4DF4-40A5-B788-F47A856F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230F53-5E26-4648-88B0-EC3B7F72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8139AA-9CD6-448D-9270-27D86670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D7708-C201-48DC-9A1D-52DDB4DA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B24A0-F8DD-419C-9BFC-5B71FC2D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96BEA-D81C-4884-80AA-F7AF2FEB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2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8CECC-741A-4E7E-A138-658A4690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87EDF-55F9-4784-B5E1-D555C17D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3BB16-FA83-46A0-84A5-05CCD9E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C8C9-1DF4-4E3A-AA2D-55F772C2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3699E-F6E1-4A81-BDA0-5CB2311A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62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FF988-A191-46F8-83D2-FD8BC644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D7753B-1A91-4612-8D69-8CB42CC5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0F76E-9251-4319-997C-CC2B1ED1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7A45F-D5B6-4F8D-83F8-4936D585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6EDA3-8073-411A-AEFD-E4B273EF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0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BAA2-CF46-4818-B63D-5D9C8206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1AF32-137F-4F39-B309-48B007B9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4E02B-E157-49CF-ADBA-CC7EA83A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696A81-83D4-4B2F-B63C-0B9AA79D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3EF9FC-2290-4A38-894E-B0D471A3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EA52BE-D809-48D2-9013-95416CF1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70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84863-E7A7-4BCB-AE56-B28F9569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E82DF-0DD4-4552-9EF9-D93590EF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513E7F-0464-4E65-B243-D40AB6FD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FEFE37-8BAA-4769-9BBA-02E75E2FB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B4D789-8331-4AAC-BA5D-EFE533205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BCADC3-8BB1-4F8D-B379-D41D2293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F077E8-3143-4B35-BEE2-45E912DE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7A173B-E2B0-41C9-9EB0-DBB9BDF0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2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3F15D-579B-422B-8185-C338E863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FD4B4E-8EC2-4E5B-AE8A-645C6FC6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991A32-7315-46BF-B332-9F84FE6B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2A7EEB-3C3D-4C4F-82FB-0625CF4E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9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AC207A-48CB-4B0C-AF54-8A324F50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26B4A1-7D6C-45DE-9975-ED5E8AA5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BA6C90-B694-44F6-A057-5D3E9E35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21FA5-DFC7-4E7A-9E09-EEFCE69E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23321-982F-41FF-80C9-C37A1360D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C63E86-C663-4124-8351-01FF0D65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6FB2FC-A640-4F80-9D24-D061B205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B7FCD0-087C-4AE6-8CCB-95BB8276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8F0874-D782-4101-B14E-2F0D39E2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0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E87DE-C1E2-4C6F-94BD-B09E3165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AF231-7952-4ACB-8B94-7556800C4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7933EE-CA73-455F-8642-77F93AFA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410E7B-45E5-4CD4-B0A5-4592A67B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CED428-096E-428D-A0D4-C9302C7F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EEB52-744E-4BC1-B310-C87C5443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9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93ACEC-B1B0-4C35-AD16-6E2CFEB7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E1EC3-182E-45A2-AF4D-A48D6BF7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A69BB-B92E-4AE4-8B10-26A83AEB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2E4B-D695-4B57-B435-94AD2659D3EA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B7432F-B7F2-40DE-A3BB-F3E9E30A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DA99E-F999-4ADB-84B3-4D74953DB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4FBA-F389-43FE-9733-B9B72A258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93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DFF125A-538F-4089-ADD2-86B7BB0718D3}"/>
              </a:ext>
            </a:extLst>
          </p:cNvPr>
          <p:cNvSpPr/>
          <p:nvPr/>
        </p:nvSpPr>
        <p:spPr>
          <a:xfrm>
            <a:off x="1981200" y="1032933"/>
            <a:ext cx="8822265" cy="5325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517C07-2019-4748-82AD-BCE86A36B4DD}"/>
              </a:ext>
            </a:extLst>
          </p:cNvPr>
          <p:cNvSpPr/>
          <p:nvPr/>
        </p:nvSpPr>
        <p:spPr>
          <a:xfrm>
            <a:off x="1981199" y="1041399"/>
            <a:ext cx="4411133" cy="2658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ABD004-A4F6-4742-A1E2-3F95391D127C}"/>
              </a:ext>
            </a:extLst>
          </p:cNvPr>
          <p:cNvSpPr/>
          <p:nvPr/>
        </p:nvSpPr>
        <p:spPr>
          <a:xfrm>
            <a:off x="1981199" y="3699933"/>
            <a:ext cx="4411133" cy="2658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3A12AFB-696B-412A-9CD7-A0F5B2560DD6}"/>
              </a:ext>
            </a:extLst>
          </p:cNvPr>
          <p:cNvSpPr/>
          <p:nvPr/>
        </p:nvSpPr>
        <p:spPr>
          <a:xfrm>
            <a:off x="6392333" y="1032933"/>
            <a:ext cx="4411133" cy="2658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332B67-8C34-455D-B94D-9EA832234120}"/>
              </a:ext>
            </a:extLst>
          </p:cNvPr>
          <p:cNvSpPr/>
          <p:nvPr/>
        </p:nvSpPr>
        <p:spPr>
          <a:xfrm>
            <a:off x="6392332" y="3699933"/>
            <a:ext cx="4411133" cy="2658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B6A7A2-740E-419C-8CF7-B9ED7D0185C3}"/>
              </a:ext>
            </a:extLst>
          </p:cNvPr>
          <p:cNvSpPr txBox="1"/>
          <p:nvPr/>
        </p:nvSpPr>
        <p:spPr>
          <a:xfrm>
            <a:off x="2001943" y="1034534"/>
            <a:ext cx="3818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solidFill>
                  <a:schemeClr val="accent1"/>
                </a:solidFill>
              </a:rPr>
              <a:t>É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AF0EA4-C021-487D-9EBA-88BC25D76E00}"/>
              </a:ext>
            </a:extLst>
          </p:cNvPr>
          <p:cNvSpPr txBox="1"/>
          <p:nvPr/>
        </p:nvSpPr>
        <p:spPr>
          <a:xfrm>
            <a:off x="6489275" y="1034534"/>
            <a:ext cx="10460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solidFill>
                  <a:schemeClr val="accent1"/>
                </a:solidFill>
              </a:rPr>
              <a:t>NÃO É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4D57ED-DBD3-424D-AC7B-5D40FAE7C665}"/>
              </a:ext>
            </a:extLst>
          </p:cNvPr>
          <p:cNvSpPr txBox="1"/>
          <p:nvPr/>
        </p:nvSpPr>
        <p:spPr>
          <a:xfrm>
            <a:off x="2001943" y="3691467"/>
            <a:ext cx="6396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solidFill>
                  <a:schemeClr val="accent1"/>
                </a:solidFill>
              </a:rPr>
              <a:t>FAZ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970C7F-1CC1-46A0-AC48-6D83505F6451}"/>
              </a:ext>
            </a:extLst>
          </p:cNvPr>
          <p:cNvSpPr txBox="1"/>
          <p:nvPr/>
        </p:nvSpPr>
        <p:spPr>
          <a:xfrm>
            <a:off x="6416885" y="3691467"/>
            <a:ext cx="12708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solidFill>
                  <a:schemeClr val="accent1"/>
                </a:solidFill>
              </a:rPr>
              <a:t>NÃO FAZ</a:t>
            </a: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2230F202-DE8E-4518-BF86-F560F1D58637}"/>
              </a:ext>
            </a:extLst>
          </p:cNvPr>
          <p:cNvSpPr/>
          <p:nvPr/>
        </p:nvSpPr>
        <p:spPr>
          <a:xfrm>
            <a:off x="2480730" y="1470743"/>
            <a:ext cx="1278473" cy="658624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Aplicativo Mobile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847EEDD8-BF35-40FA-A15B-F94BBCDB336D}"/>
              </a:ext>
            </a:extLst>
          </p:cNvPr>
          <p:cNvSpPr/>
          <p:nvPr/>
        </p:nvSpPr>
        <p:spPr>
          <a:xfrm>
            <a:off x="4013197" y="1480810"/>
            <a:ext cx="1278473" cy="658624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Leve</a:t>
            </a: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3768C29D-90EE-4302-8E3D-5F403A16C32E}"/>
              </a:ext>
            </a:extLst>
          </p:cNvPr>
          <p:cNvSpPr/>
          <p:nvPr/>
        </p:nvSpPr>
        <p:spPr>
          <a:xfrm>
            <a:off x="2480729" y="2363977"/>
            <a:ext cx="1278473" cy="658624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Interativo</a:t>
            </a:r>
          </a:p>
        </p:txBody>
      </p:sp>
      <p:sp>
        <p:nvSpPr>
          <p:cNvPr id="18" name="Retângulo: Canto Dobrado 17">
            <a:extLst>
              <a:ext uri="{FF2B5EF4-FFF2-40B4-BE49-F238E27FC236}">
                <a16:creationId xmlns:a16="http://schemas.microsoft.com/office/drawing/2014/main" id="{A1B75173-5399-404D-ACD8-35592CD2C6AC}"/>
              </a:ext>
            </a:extLst>
          </p:cNvPr>
          <p:cNvSpPr/>
          <p:nvPr/>
        </p:nvSpPr>
        <p:spPr>
          <a:xfrm>
            <a:off x="3996262" y="2363977"/>
            <a:ext cx="1278473" cy="658624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Terapêutico</a:t>
            </a:r>
          </a:p>
        </p:txBody>
      </p:sp>
      <p:sp>
        <p:nvSpPr>
          <p:cNvPr id="24" name="Retângulo: Canto Dobrado 23">
            <a:extLst>
              <a:ext uri="{FF2B5EF4-FFF2-40B4-BE49-F238E27FC236}">
                <a16:creationId xmlns:a16="http://schemas.microsoft.com/office/drawing/2014/main" id="{CFCCDB2C-BA1C-4479-9B7A-5BCAA7921421}"/>
              </a:ext>
            </a:extLst>
          </p:cNvPr>
          <p:cNvSpPr/>
          <p:nvPr/>
        </p:nvSpPr>
        <p:spPr>
          <a:xfrm>
            <a:off x="6963393" y="1590504"/>
            <a:ext cx="1664141" cy="631996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425D1285-A2E2-4F63-AAB3-7CDA2CE5EB02}"/>
              </a:ext>
            </a:extLst>
          </p:cNvPr>
          <p:cNvSpPr/>
          <p:nvPr/>
        </p:nvSpPr>
        <p:spPr>
          <a:xfrm>
            <a:off x="8826065" y="1600571"/>
            <a:ext cx="1664141" cy="631996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Substituto à terapia</a:t>
            </a:r>
          </a:p>
        </p:txBody>
      </p:sp>
      <p:sp>
        <p:nvSpPr>
          <p:cNvPr id="26" name="Retângulo: Canto Dobrado 25">
            <a:extLst>
              <a:ext uri="{FF2B5EF4-FFF2-40B4-BE49-F238E27FC236}">
                <a16:creationId xmlns:a16="http://schemas.microsoft.com/office/drawing/2014/main" id="{405A0A9C-1E06-41A4-B53D-B776C5FD5855}"/>
              </a:ext>
            </a:extLst>
          </p:cNvPr>
          <p:cNvSpPr/>
          <p:nvPr/>
        </p:nvSpPr>
        <p:spPr>
          <a:xfrm>
            <a:off x="6963392" y="2483738"/>
            <a:ext cx="1664141" cy="631996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Complexo</a:t>
            </a:r>
          </a:p>
        </p:txBody>
      </p:sp>
      <p:sp>
        <p:nvSpPr>
          <p:cNvPr id="27" name="Retângulo: Canto Dobrado 26">
            <a:extLst>
              <a:ext uri="{FF2B5EF4-FFF2-40B4-BE49-F238E27FC236}">
                <a16:creationId xmlns:a16="http://schemas.microsoft.com/office/drawing/2014/main" id="{371E119F-6F41-4B38-BC75-8E7530CACE99}"/>
              </a:ext>
            </a:extLst>
          </p:cNvPr>
          <p:cNvSpPr/>
          <p:nvPr/>
        </p:nvSpPr>
        <p:spPr>
          <a:xfrm>
            <a:off x="8809130" y="2483738"/>
            <a:ext cx="1664141" cy="631996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Substituto a medicamentos</a:t>
            </a:r>
          </a:p>
        </p:txBody>
      </p:sp>
      <p:sp>
        <p:nvSpPr>
          <p:cNvPr id="28" name="Retângulo: Canto Dobrado 27">
            <a:extLst>
              <a:ext uri="{FF2B5EF4-FFF2-40B4-BE49-F238E27FC236}">
                <a16:creationId xmlns:a16="http://schemas.microsoft.com/office/drawing/2014/main" id="{86E5AA58-B3AA-4ADC-85CE-AA954E841C5F}"/>
              </a:ext>
            </a:extLst>
          </p:cNvPr>
          <p:cNvSpPr/>
          <p:nvPr/>
        </p:nvSpPr>
        <p:spPr>
          <a:xfrm>
            <a:off x="2480730" y="4253788"/>
            <a:ext cx="1278473" cy="658624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Foco da mente</a:t>
            </a:r>
          </a:p>
        </p:txBody>
      </p:sp>
      <p:sp>
        <p:nvSpPr>
          <p:cNvPr id="29" name="Retângulo: Canto Dobrado 28">
            <a:extLst>
              <a:ext uri="{FF2B5EF4-FFF2-40B4-BE49-F238E27FC236}">
                <a16:creationId xmlns:a16="http://schemas.microsoft.com/office/drawing/2014/main" id="{B6D10B42-3363-46AD-B917-FBCD27D10B86}"/>
              </a:ext>
            </a:extLst>
          </p:cNvPr>
          <p:cNvSpPr/>
          <p:nvPr/>
        </p:nvSpPr>
        <p:spPr>
          <a:xfrm>
            <a:off x="4013197" y="4263855"/>
            <a:ext cx="1278473" cy="658624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Respiração adequada</a:t>
            </a:r>
          </a:p>
        </p:txBody>
      </p:sp>
      <p:sp>
        <p:nvSpPr>
          <p:cNvPr id="30" name="Retângulo: Canto Dobrado 29">
            <a:extLst>
              <a:ext uri="{FF2B5EF4-FFF2-40B4-BE49-F238E27FC236}">
                <a16:creationId xmlns:a16="http://schemas.microsoft.com/office/drawing/2014/main" id="{AA355B58-FCD4-4E61-9FA2-D148DD69E2DD}"/>
              </a:ext>
            </a:extLst>
          </p:cNvPr>
          <p:cNvSpPr/>
          <p:nvPr/>
        </p:nvSpPr>
        <p:spPr>
          <a:xfrm>
            <a:off x="2480729" y="5147022"/>
            <a:ext cx="1278473" cy="658624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Acalmar</a:t>
            </a:r>
          </a:p>
        </p:txBody>
      </p:sp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872C8CA2-4331-45D6-9863-A53346B9170A}"/>
              </a:ext>
            </a:extLst>
          </p:cNvPr>
          <p:cNvSpPr/>
          <p:nvPr/>
        </p:nvSpPr>
        <p:spPr>
          <a:xfrm>
            <a:off x="6912589" y="4274444"/>
            <a:ext cx="1731879" cy="885987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Rank de melhores jogadores</a:t>
            </a:r>
          </a:p>
        </p:txBody>
      </p:sp>
      <p:sp>
        <p:nvSpPr>
          <p:cNvPr id="33" name="Retângulo: Canto Dobrado 32">
            <a:extLst>
              <a:ext uri="{FF2B5EF4-FFF2-40B4-BE49-F238E27FC236}">
                <a16:creationId xmlns:a16="http://schemas.microsoft.com/office/drawing/2014/main" id="{D55F61DF-8D8E-4558-A4E0-8A38C4EABC4E}"/>
              </a:ext>
            </a:extLst>
          </p:cNvPr>
          <p:cNvSpPr/>
          <p:nvPr/>
        </p:nvSpPr>
        <p:spPr>
          <a:xfrm>
            <a:off x="8775261" y="4284511"/>
            <a:ext cx="1731879" cy="885987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de dados na nuvem</a:t>
            </a: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70246C07-CA95-42A1-B96D-75A92F6E30FF}"/>
              </a:ext>
            </a:extLst>
          </p:cNvPr>
          <p:cNvSpPr/>
          <p:nvPr/>
        </p:nvSpPr>
        <p:spPr>
          <a:xfrm>
            <a:off x="6912588" y="5379346"/>
            <a:ext cx="1731879" cy="885987"/>
          </a:xfrm>
          <a:prstGeom prst="foldedCorner">
            <a:avLst/>
          </a:prstGeom>
          <a:solidFill>
            <a:srgbClr val="23D3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Publicação de nenhum dado do usuário</a:t>
            </a:r>
          </a:p>
        </p:txBody>
      </p:sp>
    </p:spTree>
    <p:extLst>
      <p:ext uri="{BB962C8B-B14F-4D97-AF65-F5344CB8AC3E}">
        <p14:creationId xmlns:p14="http://schemas.microsoft.com/office/powerpoint/2010/main" val="482813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O usuário de celular QUE TEM crise de ansiedade ou pânico O Tranquiliza É UM aplicativo simples QUE tem o objetivo de acalmar ataques de ansiedade ou pânico no momento da ocorrência. AO CONTRÁRIO DOS concorrentes analisados, O PRODUTO aplica atividades com o intuito de focar a mente através de terapias mentais interagidas pela tela do celular.</dc:title>
  <dc:creator>Joao Lucas da Rosa Perin Telles</dc:creator>
  <cp:lastModifiedBy>Joao Lucas da Rosa Perin Telles</cp:lastModifiedBy>
  <cp:revision>6</cp:revision>
  <dcterms:created xsi:type="dcterms:W3CDTF">2021-10-13T21:11:50Z</dcterms:created>
  <dcterms:modified xsi:type="dcterms:W3CDTF">2021-10-13T22:04:44Z</dcterms:modified>
</cp:coreProperties>
</file>