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82" r:id="rId10"/>
    <p:sldId id="263" r:id="rId11"/>
    <p:sldId id="281" r:id="rId12"/>
    <p:sldId id="264" r:id="rId13"/>
    <p:sldId id="265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9" r:id="rId22"/>
    <p:sldId id="28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fdf027f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fdf027f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fdf027f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fdf027f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0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fdf027f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4fdf027f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fdf027f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4fdf027f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4fdf027f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4fdf027f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4fdf027f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4fdf027f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4fdf027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4fdf027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fdf027f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4fdf027f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4fdf027fc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4fdf027fc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4fdf027fc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4fdf027fc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fdf027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fdf027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4fdf027f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4fdf027f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4fdf027f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4fdf027f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4fdf027f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4fdf027f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fdf027f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fdf027f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fdf027f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fdf027f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fdf027f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fdf027f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fdf027fc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4fdf027fc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fdf027f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4fdf027f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fdf027f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fdf027f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fdf027f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fdf027f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26" y="2"/>
            <a:ext cx="5154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- 4</a:t>
            </a:r>
            <a:endParaRPr sz="3000" b="1" dirty="0"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5128775" y="1494025"/>
            <a:ext cx="35763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Para os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iPads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, recomendamos ingressá-los no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 e habilitar os recursos de segurança do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 é uma solução de gerenciamento de dispositivos móveis que oferece a capacidade de aplicar políticas de segurança, gerenciar aplicativos e proteger os dados contra acesso não autorizado.</a:t>
            </a: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1621050"/>
            <a:ext cx="4807913" cy="32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o Microsoft Intune | Microsoft Learn">
            <a:extLst>
              <a:ext uri="{FF2B5EF4-FFF2-40B4-BE49-F238E27FC236}">
                <a16:creationId xmlns:a16="http://schemas.microsoft.com/office/drawing/2014/main" id="{7E56B38E-CBE3-4853-AD05-396F00B2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88" y="-47533"/>
            <a:ext cx="5120537" cy="51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- 5</a:t>
            </a:r>
            <a:endParaRPr sz="3000" b="1"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5128775" y="1191349"/>
            <a:ext cx="35763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Para armazenar os dados processuais, recomendamos usar o Microsoft Azure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é uma solução de armazenamento de objetos altamente escalável e durável que pode ser usada para armazenar qualquer tipo de dados, incluindo dados processuais.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Os dados armazenados no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podem ser criptografados e podem  ser armazenados no Brasil.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7" y="1494025"/>
            <a:ext cx="4823975" cy="241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- 6</a:t>
            </a:r>
            <a:endParaRPr sz="3000" b="1" dirty="0"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4572000" y="1494025"/>
            <a:ext cx="4133075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Para arquivar os processos com mais de 180 dias após o julgamento, recomendamos usar o Microsoft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Archive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Solução de armazenamento de objetos de baixo custo e projetado para arquivamento de longo prazo.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Os dados armazenados no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Archive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podem ser criptografados e podem ser armazenados no Brasil.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5" y="1621050"/>
            <a:ext cx="4365732" cy="3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4577100" y="1164000"/>
            <a:ext cx="4459925" cy="3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Para proteger as aplicações e controlar o tráfego de dados, recomenda-se a utilização do Microsoft Azure Security Center em conjunto com o Azure Firewall.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Ele fornece insights detalhados sobre a postura de segurança do ambiente, identificando possíveis vulnerabilidades e ameaças em tempo real.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5" y="1428901"/>
            <a:ext cx="4459925" cy="249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A4720E-E7D5-4917-8078-BBADBD03C82F}"/>
              </a:ext>
            </a:extLst>
          </p:cNvPr>
          <p:cNvSpPr txBox="1"/>
          <p:nvPr/>
        </p:nvSpPr>
        <p:spPr>
          <a:xfrm>
            <a:off x="967563" y="4021051"/>
            <a:ext cx="71769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7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 o Security Center, o TJDF pode implementar políticas de segurança personalizadas, monitorar atividades suspeitas e responder a incidentes de segurança de forma eficaz.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072270" y="1174930"/>
            <a:ext cx="4620655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O Azure Firewall é um serviço de firewall baseado em nuvem que oferece recursos avançados para filtrar e inspecionar o tráfego de rede entre as aplicações.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Ele permite definir regras granulares para controlar o acesso a aplicativos específicos, evitando atividades maliciosas e protegendo os dados sensíveis.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450"/>
            <a:ext cx="4459925" cy="234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4061637" y="1494025"/>
            <a:ext cx="4643288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O TJDF terá uma abordagem abrangente para monitorar e proteger o tráfego de dados entre as aplicações: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 a detecção de possíveis ameaças;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 a aplicação de políticas de segurança personalizadas;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-a implementação de medidas proativas para garantir a segurança e a conformidade com as políticas de segurança estabelecidas.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450"/>
            <a:ext cx="4459925" cy="234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4764725" y="1494025"/>
            <a:ext cx="39402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O Microsoft </a:t>
            </a:r>
            <a:r>
              <a:rPr lang="pt-BR" sz="15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 é uma solução abrangente de governança de dados que pode ser uma ferramenta valiosa para o TJDF em termos de segurança e conformidade.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lang="pt-BR" sz="15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, o TJDF pode realizar a descoberta de dados em todo o ambiente, identificando sua localização e entendendo como estão sendo utilizados.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4764725" y="1494025"/>
            <a:ext cx="39402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Purview permite a classificação dos dados com base em critérios específicos, facilitando a aplicação de políticas de proteção adequadas.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Purview também oferece recursos para monitorar o acesso aos dados, permitindo um controle granular das permissões e garantindo que apenas usuários autorizados tenham acesso aos recursos sensíveis.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4752725" y="1270741"/>
            <a:ext cx="3952172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Assim, é possível ter uma visão abrangente do ambiente de dados e auxiliando na identificação de possíveis riscos e problemas de conformidade.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Essa visibilidade é essencial para o gerenciamento eficaz dos dados e o cumprimento de regulamentações, como a LGPD.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143600" y="64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60" b="1" dirty="0"/>
              <a:t>Projeto Final </a:t>
            </a:r>
            <a:endParaRPr sz="306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60" b="1" dirty="0"/>
              <a:t>Curso SC-900</a:t>
            </a:r>
            <a:endParaRPr sz="3060" b="1"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43600" y="16578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Grupo 1:</a:t>
            </a:r>
            <a:endParaRPr sz="3000"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2237975" y="208820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João Luiz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Maria </a:t>
            </a:r>
            <a:r>
              <a:rPr lang="pt-BR" sz="2800" dirty="0" err="1"/>
              <a:t>Rilza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Renildo</a:t>
            </a:r>
            <a:endParaRPr sz="28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197125" y="3512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Professor: </a:t>
            </a:r>
            <a:r>
              <a:rPr lang="pt-BR" sz="2800"/>
              <a:t>Johnson Souza</a:t>
            </a:r>
            <a:endParaRPr sz="2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E39DC1-F636-4499-9FA0-EE2D7519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2230588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EBAF720-B010-45DD-9A0D-02C0875C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2660900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E527285-5772-4D3E-9B1E-E56F9D95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3091212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Proposta de solução - 8</a:t>
            </a:r>
            <a:endParaRPr sz="3000" b="1"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4572000" y="1494025"/>
            <a:ext cx="44112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Integrado ao ecossistema do Microsoft 365 e Azure, o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fortalece a segurança e o gerenciamento de dados no ambiente do TJDF;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fornece recursos avançados de análise e visualização de dados;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fornece insights acionáveis para tomada de decisões estratégicas.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Assim, o TJDF fortalecerá a segurança e a conformidade, garantindo a proteção de informações confidenciais e a conformidade com regulamentações aplicáveis.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297500" y="835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Benefícios</a:t>
            </a:r>
            <a:endParaRPr sz="3000" b="1"/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21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solução de segurança da informação que recomendamos oferecerá uma série de benefícios, incluindo: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proteção contra ataques cibernéticos;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conformidade com regulamentos;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eficiência operacional;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Redução de custos.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1233250" y="803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Recomendação</a:t>
            </a:r>
            <a:endParaRPr sz="3000" b="1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Recomendamos que o TJDF implemente a solução de segurança da informação que recomendamos. </a:t>
            </a:r>
            <a:endParaRPr sz="1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Essa solução oferecerá uma ampla gama de recursos de segurança que podem ajudar o TJDF a atender a seus requisitos específicos e oferecerá uma série de benefícios.</a:t>
            </a:r>
            <a:endParaRPr sz="1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Apresentação de proposta de implantação de serviços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03900" cy="3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Para: </a:t>
            </a:r>
            <a:r>
              <a:rPr lang="pt-BR" sz="1725"/>
              <a:t>Gerente Jurídico do Tribunal de Justiça do Distrito Federal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De: </a:t>
            </a:r>
            <a:r>
              <a:rPr lang="pt-BR" sz="1725"/>
              <a:t>Consultoria de TI - JMR Soluções Tecnológicas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Assunto: </a:t>
            </a:r>
            <a:r>
              <a:rPr lang="pt-BR" sz="1725"/>
              <a:t>Solução de Segurança da Informação para o TJDF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Cenário:</a:t>
            </a:r>
            <a:r>
              <a:rPr lang="pt-BR" sz="1725"/>
              <a:t> O Tribunal de Justiça do Distrito Federal (TJDF) está buscando a certificação ISO 27001, um padrão internacional para sistemas de gerenciamento da segurança da informação. Como parte deste processo, o TJDF está procurando uma solução de segurança da informação que atenda aos seus requisitos específicos.</a:t>
            </a:r>
            <a:endParaRPr sz="172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Análise do cenário - parte 1</a:t>
            </a:r>
            <a:endParaRPr sz="3000"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8">
                <a:latin typeface="Montserrat"/>
                <a:ea typeface="Montserrat"/>
                <a:cs typeface="Montserrat"/>
                <a:sym typeface="Montserrat"/>
              </a:rPr>
              <a:t>O TJDF atualmente possui 267 estações de trabalho e 29 iPads. As estações de trabalho não possuem uma solução padrão de antivírus instalada e os usuários têm acesso administrativo aos seus computadores. Isso representa um risco à segurança, pois os usuários podem instalar softwares maliciosos ou inseguros em seus computadores.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8">
                <a:latin typeface="Montserrat"/>
                <a:ea typeface="Montserrat"/>
                <a:cs typeface="Montserrat"/>
                <a:sym typeface="Montserrat"/>
              </a:rPr>
              <a:t>Os iPads do TJDF não estão ingressados no Intune e não possuem nenhum recurso de segurança. Isso significa que os iPads são vulneráveis a ataques de malware e outros ataques cibernéticos.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Análise do cenário - parte 2</a:t>
            </a:r>
            <a:endParaRPr sz="3000"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 TJDF também está no projeto de digitalização de todo o seu processo.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Isso exigirá a capacidade de armazenar aproximadamente 47TB de dados processuais, com margem para o crescimento futuro. Os dados não podem sair do Brasil e devem ser criptografados, mesmo quando estão em repouso.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Os processos com mais de 180 dias após o julgamento devem ser arquivados automaticamente.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- 1</a:t>
            </a:r>
            <a:endParaRPr sz="3000" b="1"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5118075" y="1440475"/>
            <a:ext cx="32184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Montserrat"/>
                <a:ea typeface="Montserrat"/>
                <a:cs typeface="Montserrat"/>
                <a:sym typeface="Montserrat"/>
              </a:rPr>
              <a:t>A solução de segurança da informação recomendada é uma combinação de produtos do Microsoft Azure e do Microsoft 365.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Montserrat"/>
                <a:ea typeface="Montserrat"/>
                <a:cs typeface="Montserrat"/>
                <a:sym typeface="Montserrat"/>
              </a:rPr>
              <a:t>Esses produtos oferecem uma ampla gama de recursos de segurança que podem ajudar o TJDF a atender a seus requisitos específicos.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5" y="1621050"/>
            <a:ext cx="4898450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- 2</a:t>
            </a:r>
            <a:endParaRPr sz="3000" b="1"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4348716" y="1292007"/>
            <a:ext cx="4699981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Para restringir o acesso aos recursos do Microsoft 365 e do Microsoft Azure apenas a equipamentos internos e conexões brasileiras, recomenda-se a utilização do Azure Active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 (Azure AD).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 Azure AD é um serviço de gerenciamento de identidade e acesso que permite controlar o acesso aos recursos do Microsoft 365 e do Microsoft Azure.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2" y="1419031"/>
            <a:ext cx="3940200" cy="23980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764ED5-E94D-48A5-8027-265DE30400F5}"/>
              </a:ext>
            </a:extLst>
          </p:cNvPr>
          <p:cNvSpPr txBox="1"/>
          <p:nvPr/>
        </p:nvSpPr>
        <p:spPr>
          <a:xfrm>
            <a:off x="255181" y="3997842"/>
            <a:ext cx="8357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 o Azure AD, o TJDF pode definir políticas de acesso e autenticação para garantir que apenas usuários autorizados e equipamentos internos tenham acesso aos recursos.</a:t>
            </a:r>
            <a:endParaRPr lang="pt-BR" sz="17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- 3</a:t>
            </a:r>
            <a:endParaRPr sz="3000" b="1"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5128774" y="1494024"/>
            <a:ext cx="3852125" cy="3503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Para as estações de trabalho, recomendamos a solução Microsoft Defender for </a:t>
            </a:r>
            <a:r>
              <a:rPr lang="pt-BR" sz="1800" dirty="0" err="1">
                <a:latin typeface="Montserrat"/>
                <a:ea typeface="Montserrat"/>
                <a:cs typeface="Montserrat"/>
                <a:sym typeface="Montserrat"/>
              </a:rPr>
              <a:t>Endpoint</a:t>
            </a: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É uma solução de segurança abrangente, que oferece proteção contra malware, ataques de </a:t>
            </a:r>
            <a:r>
              <a:rPr lang="pt-BR" sz="1800" dirty="0" err="1">
                <a:latin typeface="Montserrat"/>
                <a:ea typeface="Montserrat"/>
                <a:cs typeface="Montserrat"/>
                <a:sym typeface="Montserrat"/>
              </a:rPr>
              <a:t>ransomware</a:t>
            </a: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, exploração de vulnerabilidades e outros ataques cibernéticos.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621050"/>
            <a:ext cx="4813274" cy="279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BD9521-04F9-477E-8087-8ED65B87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E2363D-5E46-42E4-92C2-15598515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058"/>
            <a:ext cx="9144000" cy="41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1143</Words>
  <Application>Microsoft Office PowerPoint</Application>
  <PresentationFormat>Apresentação na tela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Lato</vt:lpstr>
      <vt:lpstr>Arial</vt:lpstr>
      <vt:lpstr>Montserrat</vt:lpstr>
      <vt:lpstr>Focus</vt:lpstr>
      <vt:lpstr>Apresentação do PowerPoint</vt:lpstr>
      <vt:lpstr>Projeto Final  Curso SC-900</vt:lpstr>
      <vt:lpstr>Apresentação de proposta de implantação de serviços </vt:lpstr>
      <vt:lpstr>Análise do cenário - parte 1</vt:lpstr>
      <vt:lpstr>Análise do cenário - parte 2</vt:lpstr>
      <vt:lpstr>Proposta de solução - 1</vt:lpstr>
      <vt:lpstr>Proposta de solução - 2</vt:lpstr>
      <vt:lpstr>Proposta de solução - 3</vt:lpstr>
      <vt:lpstr>Apresentação do PowerPoint</vt:lpstr>
      <vt:lpstr>Proposta de solução - 4</vt:lpstr>
      <vt:lpstr>Apresentação do PowerPoint</vt:lpstr>
      <vt:lpstr>Proposta de solução - 5</vt:lpstr>
      <vt:lpstr>Proposta de solução - 6</vt:lpstr>
      <vt:lpstr>Proposta de solução - 7</vt:lpstr>
      <vt:lpstr>Proposta de solução - 7</vt:lpstr>
      <vt:lpstr>Proposta de solução - 7</vt:lpstr>
      <vt:lpstr>Proposta de solução - 8</vt:lpstr>
      <vt:lpstr>Proposta de solução - 8</vt:lpstr>
      <vt:lpstr>Proposta de solução - 8</vt:lpstr>
      <vt:lpstr>Proposta de solução - 8</vt:lpstr>
      <vt:lpstr>Benefícios</vt:lpstr>
      <vt:lpstr>Recomendação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Renildo Jovani da Silva Peralte</dc:creator>
  <cp:lastModifiedBy>João Luiz</cp:lastModifiedBy>
  <cp:revision>7</cp:revision>
  <dcterms:modified xsi:type="dcterms:W3CDTF">2023-07-21T00:07:57Z</dcterms:modified>
</cp:coreProperties>
</file>