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Jiv0VN5ob/CEIP0Z4MRiQDI8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834377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5834377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58343777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5834377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5834377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5834377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5834377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5834377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834377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5834377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8343777e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5834377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8343777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5834377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8343777e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5834377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58e62d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58e62d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58e62d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558e62d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8343777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834377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ricaalvesf" TargetMode="External"/><Relationship Id="rId4" Type="http://schemas.openxmlformats.org/officeDocument/2006/relationships/hyperlink" Target="https://github.com/Helencorrea" TargetMode="External"/><Relationship Id="rId5" Type="http://schemas.openxmlformats.org/officeDocument/2006/relationships/hyperlink" Target="https://github.com/JoaoLuizDev" TargetMode="External"/><Relationship Id="rId6" Type="http://schemas.openxmlformats.org/officeDocument/2006/relationships/hyperlink" Target="https://github.com/KeilaNascimento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442HMBR" TargetMode="External"/><Relationship Id="rId4" Type="http://schemas.openxmlformats.org/officeDocument/2006/relationships/hyperlink" Target="https://bit.ly/3OvKd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171450" y="522075"/>
            <a:ext cx="86655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 CURSO PORTAL TECH - PROZ EDUCAÇÃO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1 - Sprint 1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Erica                                   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ericaalvesf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Helen			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Helencorrea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João				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JoaoLuizDev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Keila				</a:t>
            </a: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KeilaNascimento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Raphael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Professora: 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Carol Medeiros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1525928"/>
            <a:ext cx="341451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2076953"/>
            <a:ext cx="341451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2571753"/>
            <a:ext cx="341451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949" y="3066553"/>
            <a:ext cx="341451" cy="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58343777e_0_74"/>
          <p:cNvSpPr txBox="1"/>
          <p:nvPr>
            <p:ph idx="4294967295" type="title"/>
          </p:nvPr>
        </p:nvSpPr>
        <p:spPr>
          <a:xfrm>
            <a:off x="367400" y="26955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Home</a:t>
            </a:r>
            <a:endParaRPr b="1" sz="2100"/>
          </a:p>
        </p:txBody>
      </p:sp>
      <p:pic>
        <p:nvPicPr>
          <p:cNvPr id="193" name="Google Shape;193;g1e58343777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62" y="152400"/>
            <a:ext cx="31240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58343777e_0_44"/>
          <p:cNvSpPr txBox="1"/>
          <p:nvPr>
            <p:ph idx="4294967295" type="title"/>
          </p:nvPr>
        </p:nvSpPr>
        <p:spPr>
          <a:xfrm>
            <a:off x="348050" y="375925"/>
            <a:ext cx="1645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Sobre nós</a:t>
            </a:r>
            <a:endParaRPr b="1" sz="2100"/>
          </a:p>
        </p:txBody>
      </p:sp>
      <p:pic>
        <p:nvPicPr>
          <p:cNvPr id="199" name="Google Shape;199;g1e58343777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838" y="152400"/>
            <a:ext cx="31443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58343777e_0_51"/>
          <p:cNvSpPr txBox="1"/>
          <p:nvPr>
            <p:ph idx="4294967295" type="title"/>
          </p:nvPr>
        </p:nvSpPr>
        <p:spPr>
          <a:xfrm>
            <a:off x="357725" y="385575"/>
            <a:ext cx="1530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b="1" lang="pt-BR" sz="2100"/>
              <a:t>Serviços</a:t>
            </a:r>
            <a:endParaRPr b="1" sz="2100"/>
          </a:p>
        </p:txBody>
      </p:sp>
      <p:pic>
        <p:nvPicPr>
          <p:cNvPr id="205" name="Google Shape;205;g1e58343777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900" y="152400"/>
            <a:ext cx="31482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58343777e_0_56"/>
          <p:cNvSpPr txBox="1"/>
          <p:nvPr>
            <p:ph idx="4294967295" type="title"/>
          </p:nvPr>
        </p:nvSpPr>
        <p:spPr>
          <a:xfrm>
            <a:off x="357725" y="36625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Artigos</a:t>
            </a:r>
            <a:endParaRPr b="1" sz="2100"/>
          </a:p>
        </p:txBody>
      </p:sp>
      <p:sp>
        <p:nvSpPr>
          <p:cNvPr id="211" name="Google Shape;211;g1e58343777e_0_56"/>
          <p:cNvSpPr txBox="1"/>
          <p:nvPr/>
        </p:nvSpPr>
        <p:spPr>
          <a:xfrm>
            <a:off x="4021975" y="3171175"/>
            <a:ext cx="13245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g1e58343777e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38" y="152400"/>
            <a:ext cx="3157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58343777e_0_60"/>
          <p:cNvSpPr txBox="1"/>
          <p:nvPr>
            <p:ph idx="4294967295" type="title"/>
          </p:nvPr>
        </p:nvSpPr>
        <p:spPr>
          <a:xfrm>
            <a:off x="338375" y="356575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Contato</a:t>
            </a:r>
            <a:endParaRPr b="1" sz="2100"/>
          </a:p>
        </p:txBody>
      </p:sp>
      <p:pic>
        <p:nvPicPr>
          <p:cNvPr id="218" name="Google Shape;218;g1e58343777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600" y="152400"/>
            <a:ext cx="31228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297500" y="5008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lang="pt-BR" sz="2960"/>
              <a:t>Links</a:t>
            </a:r>
            <a:endParaRPr b="1" sz="29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60"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1430325" y="1470950"/>
            <a:ext cx="75039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81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Github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25" u="sng">
                <a:solidFill>
                  <a:schemeClr val="hlink"/>
                </a:solidFill>
                <a:hlinkClick r:id="rId3"/>
              </a:rPr>
              <a:t>https://bit.ly/442HMBR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Figma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25" u="sng">
                <a:solidFill>
                  <a:schemeClr val="hlink"/>
                </a:solidFill>
                <a:hlinkClick r:id="rId4"/>
              </a:rPr>
              <a:t>https://bit.ly/3OvKdXT</a:t>
            </a:r>
            <a:endParaRPr b="1" sz="17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8343777e_0_14"/>
          <p:cNvSpPr txBox="1"/>
          <p:nvPr>
            <p:ph type="title"/>
          </p:nvPr>
        </p:nvSpPr>
        <p:spPr>
          <a:xfrm>
            <a:off x="1297500" y="5008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b="1" lang="pt-BR" sz="2960"/>
              <a:t>Páginas</a:t>
            </a:r>
            <a:endParaRPr b="1" sz="296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60"/>
          </a:p>
        </p:txBody>
      </p:sp>
      <p:sp>
        <p:nvSpPr>
          <p:cNvPr id="150" name="Google Shape;150;g1e58343777e_0_14"/>
          <p:cNvSpPr txBox="1"/>
          <p:nvPr>
            <p:ph idx="1" type="body"/>
          </p:nvPr>
        </p:nvSpPr>
        <p:spPr>
          <a:xfrm>
            <a:off x="1297500" y="1567550"/>
            <a:ext cx="75039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pt-BR" sz="1725"/>
              <a:t>Home</a:t>
            </a:r>
            <a:endParaRPr b="1" sz="1725"/>
          </a:p>
          <a:p>
            <a:pPr indent="-338137" lvl="0" marL="457200" rtl="0" algn="l"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Sobre Nós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Nossos serviços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Artigos</a:t>
            </a:r>
            <a:endParaRPr b="1" sz="1725"/>
          </a:p>
          <a:p>
            <a:pPr indent="-3381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-"/>
            </a:pPr>
            <a:r>
              <a:rPr b="1" lang="pt-BR" sz="1725"/>
              <a:t>Contato </a:t>
            </a:r>
            <a:endParaRPr b="1" sz="17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8343777e_0_19"/>
          <p:cNvSpPr txBox="1"/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3000"/>
              <a:t>Contexto</a:t>
            </a:r>
            <a:endParaRPr b="1" sz="3000"/>
          </a:p>
        </p:txBody>
      </p:sp>
      <p:sp>
        <p:nvSpPr>
          <p:cNvPr id="156" name="Google Shape;156;g1e58343777e_0_19"/>
          <p:cNvSpPr txBox="1"/>
          <p:nvPr>
            <p:ph idx="1" type="body"/>
          </p:nvPr>
        </p:nvSpPr>
        <p:spPr>
          <a:xfrm>
            <a:off x="1297500" y="1567550"/>
            <a:ext cx="73566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Uma clínica privada especializada na saúde da mulher, com enfoque na maternidade. Oferecemos atendimento completo desde o pré-natal, passando pelo pré-parto e pós-parto, além de fornecer consultoria em amamentação.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 clínica mantém uma fundação que desenvolve um projeto social em parceria com o Sistema Único de Saúde (SUS), com o propósito de acolher famílias em situação de vulnerabilidade previamente cadastradas em nosso sistema.</a:t>
            </a:r>
            <a:endParaRPr sz="4208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58343777e_0_25"/>
          <p:cNvSpPr txBox="1"/>
          <p:nvPr>
            <p:ph idx="1" type="body"/>
          </p:nvPr>
        </p:nvSpPr>
        <p:spPr>
          <a:xfrm>
            <a:off x="1297500" y="617225"/>
            <a:ext cx="7356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2100">
                <a:latin typeface="Montserrat"/>
                <a:ea typeface="Montserrat"/>
                <a:cs typeface="Montserrat"/>
                <a:sym typeface="Montserrat"/>
              </a:rPr>
              <a:t>Por meio dos encaminhamentos realizados pelo SUS, proporcionamos o acolhimento necessário e garantimos a continuidade do tratamento especializado.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pt-BR" sz="2100">
                <a:latin typeface="Montserrat"/>
                <a:ea typeface="Montserrat"/>
                <a:cs typeface="Montserrat"/>
                <a:sym typeface="Montserrat"/>
              </a:rPr>
              <a:t>Combinamos a excelência do atendimento particular com nosso compromisso social, assegurando que todas as mulheres, independente de sua condição, recebam a atenção e o cuidado que merecem durante esse momento tão importante de suas vidas.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95"/>
              <a:buNone/>
            </a:pPr>
            <a:r>
              <a:t/>
            </a:r>
            <a:endParaRPr sz="3066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3000"/>
              <a:t>Motivo de existir</a:t>
            </a:r>
            <a:endParaRPr b="1" sz="3000"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1297500" y="1567550"/>
            <a:ext cx="70389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Ajudar no acompanhamento do período pós-natal, com consultas médicas e exames com regularidade;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Fornecer ajuda psicológica para mães, evitando depressão pós-parto.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Oferecer apoio à mulher, tratando suas principais questões, ligadas à maternidade e às mudanças que ocorrem nessa etapa tão importante.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Ajudar as mães a passarem por esse período desafiador de forma mais tranquila, informada e segura.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558e62d22_0_11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Metodologias</a:t>
            </a:r>
            <a:endParaRPr b="1" sz="3000"/>
          </a:p>
        </p:txBody>
      </p:sp>
      <p:sp>
        <p:nvSpPr>
          <p:cNvPr id="173" name="Google Shape;173;g1e558e62d22_0_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Ágil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Brainstorming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Scrum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558e62d22_0_21"/>
          <p:cNvSpPr txBox="1"/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3000"/>
              <a:t>Ferramentas</a:t>
            </a:r>
            <a:endParaRPr b="1" sz="3000"/>
          </a:p>
        </p:txBody>
      </p:sp>
      <p:sp>
        <p:nvSpPr>
          <p:cNvPr id="179" name="Google Shape;179;g1e558e62d22_0_21"/>
          <p:cNvSpPr txBox="1"/>
          <p:nvPr>
            <p:ph idx="1" type="body"/>
          </p:nvPr>
        </p:nvSpPr>
        <p:spPr>
          <a:xfrm>
            <a:off x="1297500" y="1567550"/>
            <a:ext cx="70389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Figma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VS code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8343777e_0_38"/>
          <p:cNvSpPr txBox="1"/>
          <p:nvPr>
            <p:ph idx="4294967295" type="title"/>
          </p:nvPr>
        </p:nvSpPr>
        <p:spPr>
          <a:xfrm>
            <a:off x="0" y="76200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Header</a:t>
            </a:r>
            <a:endParaRPr b="1" sz="2100"/>
          </a:p>
        </p:txBody>
      </p:sp>
      <p:sp>
        <p:nvSpPr>
          <p:cNvPr id="185" name="Google Shape;185;g1e58343777e_0_38"/>
          <p:cNvSpPr txBox="1"/>
          <p:nvPr>
            <p:ph idx="4294967295" type="title"/>
          </p:nvPr>
        </p:nvSpPr>
        <p:spPr>
          <a:xfrm>
            <a:off x="152400" y="2287225"/>
            <a:ext cx="13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100"/>
              <a:t>Footer	</a:t>
            </a:r>
            <a:endParaRPr b="1" sz="2100"/>
          </a:p>
        </p:txBody>
      </p:sp>
      <p:pic>
        <p:nvPicPr>
          <p:cNvPr id="186" name="Google Shape;186;g1e58343777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300"/>
            <a:ext cx="8839200" cy="133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e58343777e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06325"/>
            <a:ext cx="8839200" cy="90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Renildo Jovani da Silva Peralte</dc:creator>
</cp:coreProperties>
</file>