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8800425" cy="43200638"/>
  <p:notesSz cx="6858000" cy="9144000"/>
  <p:defaultTextStyle>
    <a:defPPr>
      <a:defRPr lang="pt-BR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66F"/>
    <a:srgbClr val="75808A"/>
    <a:srgbClr val="132677"/>
    <a:srgbClr val="4B55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33" d="100"/>
          <a:sy n="33" d="100"/>
        </p:scale>
        <p:origin x="90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37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07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7"/>
          <p:cNvSpPr txBox="1">
            <a:spLocks/>
          </p:cNvSpPr>
          <p:nvPr/>
        </p:nvSpPr>
        <p:spPr>
          <a:xfrm>
            <a:off x="419100" y="5467350"/>
            <a:ext cx="27965399" cy="2962275"/>
          </a:xfrm>
          <a:prstGeom prst="rect">
            <a:avLst/>
          </a:prstGeom>
        </p:spPr>
        <p:txBody>
          <a:bodyPr anchor="ctr"/>
          <a:lstStyle>
            <a:lvl1pPr marL="0" indent="0" algn="ctr" defTabSz="2880086" rtl="0" eaLnBrk="1" latinLnBrk="0" hangingPunct="1">
              <a:lnSpc>
                <a:spcPts val="8640"/>
              </a:lnSpc>
              <a:spcBef>
                <a:spcPts val="4200"/>
              </a:spcBef>
              <a:spcAft>
                <a:spcPts val="1800"/>
              </a:spcAft>
              <a:buFont typeface="Arial" panose="020B0604020202020204" pitchFamily="34" charset="0"/>
              <a:buNone/>
              <a:defRPr sz="72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6000" dirty="0">
                <a:solidFill>
                  <a:schemeClr val="tx1"/>
                </a:solidFill>
              </a:rPr>
              <a:t>Título do trabalho para você substituir. Use no máximo três linhas. Quando precisar mais, reduzir a fonte. </a:t>
            </a:r>
            <a:br>
              <a:rPr lang="pt-BR" sz="6000" dirty="0">
                <a:solidFill>
                  <a:schemeClr val="tx1"/>
                </a:solidFill>
              </a:rPr>
            </a:br>
            <a:r>
              <a:rPr lang="pt-BR" sz="6000" dirty="0">
                <a:solidFill>
                  <a:schemeClr val="tx1"/>
                </a:solidFill>
              </a:rPr>
              <a:t>Se o título for pequeno, aumente a fonte.</a:t>
            </a:r>
          </a:p>
        </p:txBody>
      </p:sp>
      <p:sp>
        <p:nvSpPr>
          <p:cNvPr id="6" name="Espaço Reservado para Texto 11"/>
          <p:cNvSpPr txBox="1">
            <a:spLocks/>
          </p:cNvSpPr>
          <p:nvPr/>
        </p:nvSpPr>
        <p:spPr>
          <a:xfrm>
            <a:off x="13423440" y="1858314"/>
            <a:ext cx="13037502" cy="1542415"/>
          </a:xfrm>
          <a:prstGeom prst="rect">
            <a:avLst/>
          </a:prstGeom>
        </p:spPr>
        <p:txBody>
          <a:bodyPr/>
          <a:lstStyle>
            <a:lvl1pPr marL="0" indent="0" algn="ctr" defTabSz="2880086" rtl="0" eaLnBrk="1" latinLnBrk="0" hangingPunct="1">
              <a:lnSpc>
                <a:spcPts val="3840"/>
              </a:lnSpc>
              <a:spcBef>
                <a:spcPts val="3150"/>
              </a:spcBef>
              <a:buFont typeface="Arial" panose="020B0604020202020204" pitchFamily="34" charset="0"/>
              <a:buNone/>
              <a:defRPr sz="3200" b="1" kern="1200">
                <a:solidFill>
                  <a:srgbClr val="7580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pt-BR" dirty="0"/>
              <a:t>CENTRO UNIVERSITÁRIO IESB</a:t>
            </a:r>
          </a:p>
          <a:p>
            <a:pPr algn="l">
              <a:spcBef>
                <a:spcPts val="0"/>
              </a:spcBef>
            </a:pPr>
            <a:r>
              <a:rPr lang="pt-BR" dirty="0"/>
              <a:t>Centro Universitário Instituto de Educação Superior de Brasília</a:t>
            </a:r>
          </a:p>
          <a:p>
            <a:pPr algn="l">
              <a:spcBef>
                <a:spcPts val="0"/>
              </a:spcBef>
            </a:pPr>
            <a:r>
              <a:rPr lang="pt-BR" dirty="0"/>
              <a:t>Coordenação de Engenharia de Computação</a:t>
            </a:r>
          </a:p>
        </p:txBody>
      </p:sp>
      <p:sp>
        <p:nvSpPr>
          <p:cNvPr id="7" name="Espaço Reservado para Texto 4"/>
          <p:cNvSpPr txBox="1">
            <a:spLocks/>
          </p:cNvSpPr>
          <p:nvPr/>
        </p:nvSpPr>
        <p:spPr>
          <a:xfrm>
            <a:off x="969645" y="9302696"/>
            <a:ext cx="26889075" cy="1600200"/>
          </a:xfrm>
          <a:prstGeom prst="rect">
            <a:avLst/>
          </a:prstGeom>
        </p:spPr>
        <p:txBody>
          <a:bodyPr/>
          <a:lstStyle>
            <a:lvl1pPr marL="0" indent="0" algn="ctr" defTabSz="2880086" rtl="0" eaLnBrk="1" latinLnBrk="0" hangingPunct="1">
              <a:lnSpc>
                <a:spcPct val="90000"/>
              </a:lnSpc>
              <a:spcBef>
                <a:spcPts val="3150"/>
              </a:spcBef>
              <a:buFont typeface="Arial" panose="020B0604020202020204" pitchFamily="34" charset="0"/>
              <a:buNone/>
              <a:defRPr sz="5500" b="1" kern="1200" baseline="0">
                <a:solidFill>
                  <a:srgbClr val="4B555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440043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7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86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129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172" indent="0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None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4800" dirty="0"/>
              <a:t>Autores: Nome da pessoa | e-maildapessoa@dominio.com.br </a:t>
            </a:r>
          </a:p>
          <a:p>
            <a:pPr>
              <a:spcBef>
                <a:spcPts val="0"/>
              </a:spcBef>
            </a:pPr>
            <a:r>
              <a:rPr lang="pt-BR" sz="4800" dirty="0"/>
              <a:t>Nome da outra pessoa | e-maildapessoa@dominio.com.br</a:t>
            </a:r>
            <a:br>
              <a:rPr lang="pt-BR" sz="4800" dirty="0"/>
            </a:br>
            <a:r>
              <a:rPr lang="pt-BR" sz="4800" dirty="0"/>
              <a:t>Nome do orientador | e-mailorientador@iesb.edu.br</a:t>
            </a:r>
          </a:p>
        </p:txBody>
      </p:sp>
      <p:sp>
        <p:nvSpPr>
          <p:cNvPr id="8" name="Espaço Reservado para Texto 12"/>
          <p:cNvSpPr txBox="1">
            <a:spLocks/>
          </p:cNvSpPr>
          <p:nvPr/>
        </p:nvSpPr>
        <p:spPr>
          <a:xfrm>
            <a:off x="1895475" y="12241161"/>
            <a:ext cx="25037416" cy="29101163"/>
          </a:xfrm>
          <a:prstGeom prst="rect">
            <a:avLst/>
          </a:prstGeom>
        </p:spPr>
        <p:txBody>
          <a:bodyPr numCol="3" spcCol="1080000"/>
          <a:lstStyle>
            <a:lvl1pPr marL="0" marR="0" indent="0" algn="just" defTabSz="2880086" rtl="0" eaLnBrk="1" fontAlgn="auto" latinLnBrk="0" hangingPunct="1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kern="1200">
                <a:solidFill>
                  <a:srgbClr val="7580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1600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755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107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6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40150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193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236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60278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800321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240364" indent="-720021" algn="l" defTabSz="2880086" rtl="0" eaLnBrk="1" latinLnBrk="0" hangingPunct="1">
              <a:lnSpc>
                <a:spcPct val="90000"/>
              </a:lnSpc>
              <a:spcBef>
                <a:spcPts val="1575"/>
              </a:spcBef>
              <a:buFont typeface="Arial" panose="020B0604020202020204" pitchFamily="34" charset="0"/>
              <a:buChar char="•"/>
              <a:defRPr sz="56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b="1" dirty="0">
                <a:solidFill>
                  <a:schemeClr val="tx1"/>
                </a:solidFill>
              </a:rPr>
              <a:t>OBJETIVO</a:t>
            </a:r>
          </a:p>
          <a:p>
            <a:r>
              <a:rPr lang="pt-BR" sz="3600" dirty="0" err="1">
                <a:solidFill>
                  <a:schemeClr val="tx1"/>
                </a:solidFill>
              </a:rPr>
              <a:t>Lorem</a:t>
            </a:r>
            <a:r>
              <a:rPr lang="pt-BR" sz="3600" dirty="0">
                <a:solidFill>
                  <a:schemeClr val="tx1"/>
                </a:solidFill>
              </a:rPr>
              <a:t> ipsum </a:t>
            </a:r>
            <a:r>
              <a:rPr lang="pt-BR" sz="3600" dirty="0" err="1">
                <a:solidFill>
                  <a:schemeClr val="tx1"/>
                </a:solidFill>
              </a:rPr>
              <a:t>dolor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amet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consectetur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adipisicing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elit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sed</a:t>
            </a:r>
            <a:r>
              <a:rPr lang="pt-BR" sz="3600" dirty="0">
                <a:solidFill>
                  <a:schemeClr val="tx1"/>
                </a:solidFill>
              </a:rPr>
              <a:t> do </a:t>
            </a:r>
            <a:r>
              <a:rPr lang="pt-BR" sz="3600" dirty="0" err="1">
                <a:solidFill>
                  <a:schemeClr val="tx1"/>
                </a:solidFill>
              </a:rPr>
              <a:t>eiusmod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tempor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incididunt</a:t>
            </a:r>
            <a:r>
              <a:rPr lang="pt-BR" sz="3600" dirty="0">
                <a:solidFill>
                  <a:schemeClr val="tx1"/>
                </a:solidFill>
              </a:rPr>
              <a:t> ut labore et </a:t>
            </a:r>
            <a:r>
              <a:rPr lang="pt-BR" sz="3600" dirty="0" err="1">
                <a:solidFill>
                  <a:schemeClr val="tx1"/>
                </a:solidFill>
              </a:rPr>
              <a:t>dolore</a:t>
            </a:r>
            <a:r>
              <a:rPr lang="pt-BR" sz="3600" dirty="0">
                <a:solidFill>
                  <a:schemeClr val="tx1"/>
                </a:solidFill>
              </a:rPr>
              <a:t> magna </a:t>
            </a:r>
            <a:r>
              <a:rPr lang="pt-BR" sz="3600" dirty="0" err="1">
                <a:solidFill>
                  <a:schemeClr val="tx1"/>
                </a:solidFill>
              </a:rPr>
              <a:t>aliqua</a:t>
            </a:r>
            <a:r>
              <a:rPr lang="pt-BR" sz="3600" dirty="0">
                <a:solidFill>
                  <a:schemeClr val="tx1"/>
                </a:solidFill>
              </a:rPr>
              <a:t>. Ut </a:t>
            </a:r>
            <a:r>
              <a:rPr lang="pt-BR" sz="3600" dirty="0" err="1">
                <a:solidFill>
                  <a:schemeClr val="tx1"/>
                </a:solidFill>
              </a:rPr>
              <a:t>enim</a:t>
            </a:r>
            <a:r>
              <a:rPr lang="pt-BR" sz="3600" dirty="0">
                <a:solidFill>
                  <a:schemeClr val="tx1"/>
                </a:solidFill>
              </a:rPr>
              <a:t> ad </a:t>
            </a:r>
            <a:r>
              <a:rPr lang="pt-BR" sz="3600" dirty="0" err="1">
                <a:solidFill>
                  <a:schemeClr val="tx1"/>
                </a:solidFill>
              </a:rPr>
              <a:t>minim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veniam</a:t>
            </a:r>
            <a:r>
              <a:rPr lang="pt-BR" sz="3600" dirty="0">
                <a:solidFill>
                  <a:schemeClr val="tx1"/>
                </a:solidFill>
              </a:rPr>
              <a:t>, quis </a:t>
            </a:r>
            <a:r>
              <a:rPr lang="pt-BR" sz="3600" dirty="0" err="1">
                <a:solidFill>
                  <a:schemeClr val="tx1"/>
                </a:solidFill>
              </a:rPr>
              <a:t>nostrud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exercitation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ullamco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laboris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nisi</a:t>
            </a:r>
            <a:r>
              <a:rPr lang="pt-BR" sz="3600" dirty="0">
                <a:solidFill>
                  <a:schemeClr val="tx1"/>
                </a:solidFill>
              </a:rPr>
              <a:t> ut </a:t>
            </a:r>
            <a:r>
              <a:rPr lang="pt-BR" sz="3600" dirty="0" err="1">
                <a:solidFill>
                  <a:schemeClr val="tx1"/>
                </a:solidFill>
              </a:rPr>
              <a:t>aliquip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commodo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consequat</a:t>
            </a:r>
            <a:r>
              <a:rPr lang="pt-BR" sz="3600" dirty="0">
                <a:solidFill>
                  <a:schemeClr val="tx1"/>
                </a:solidFill>
              </a:rPr>
              <a:t>. </a:t>
            </a:r>
            <a:r>
              <a:rPr lang="pt-BR" sz="3600" dirty="0" err="1">
                <a:solidFill>
                  <a:schemeClr val="tx1"/>
                </a:solidFill>
              </a:rPr>
              <a:t>Duis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aute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irure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</a:t>
            </a:r>
            <a:r>
              <a:rPr lang="pt-BR" sz="3600" dirty="0">
                <a:solidFill>
                  <a:schemeClr val="tx1"/>
                </a:solidFill>
              </a:rPr>
              <a:t> in </a:t>
            </a:r>
            <a:r>
              <a:rPr lang="pt-BR" sz="3600" dirty="0" err="1">
                <a:solidFill>
                  <a:schemeClr val="tx1"/>
                </a:solidFill>
              </a:rPr>
              <a:t>reprehenderit</a:t>
            </a:r>
            <a:r>
              <a:rPr lang="pt-BR" sz="3600" dirty="0">
                <a:solidFill>
                  <a:schemeClr val="tx1"/>
                </a:solidFill>
              </a:rPr>
              <a:t> in </a:t>
            </a:r>
            <a:r>
              <a:rPr lang="pt-BR" sz="3600" dirty="0" err="1">
                <a:solidFill>
                  <a:schemeClr val="tx1"/>
                </a:solidFill>
              </a:rPr>
              <a:t>voluptate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velit</a:t>
            </a:r>
            <a:r>
              <a:rPr lang="pt-BR" sz="3600" dirty="0">
                <a:solidFill>
                  <a:schemeClr val="tx1"/>
                </a:solidFill>
              </a:rPr>
              <a:t> esse </a:t>
            </a:r>
            <a:r>
              <a:rPr lang="pt-BR" sz="3600" dirty="0" err="1">
                <a:solidFill>
                  <a:schemeClr val="tx1"/>
                </a:solidFill>
              </a:rPr>
              <a:t>cillum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</a:t>
            </a:r>
            <a:r>
              <a:rPr lang="pt-BR" sz="3600" dirty="0">
                <a:solidFill>
                  <a:schemeClr val="tx1"/>
                </a:solidFill>
              </a:rPr>
              <a:t> eu </a:t>
            </a:r>
            <a:r>
              <a:rPr lang="pt-BR" sz="3600" dirty="0" err="1">
                <a:solidFill>
                  <a:schemeClr val="tx1"/>
                </a:solidFill>
              </a:rPr>
              <a:t>fugiat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nulla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pariatur</a:t>
            </a:r>
            <a:r>
              <a:rPr lang="pt-BR" sz="3600" dirty="0">
                <a:solidFill>
                  <a:schemeClr val="tx1"/>
                </a:solidFill>
              </a:rPr>
              <a:t>.</a:t>
            </a:r>
          </a:p>
          <a:p>
            <a:r>
              <a:rPr lang="pt-BR" sz="3600" b="1" dirty="0">
                <a:solidFill>
                  <a:schemeClr val="tx1"/>
                </a:solidFill>
              </a:rPr>
              <a:t>INTRODUÇÃO</a:t>
            </a:r>
          </a:p>
          <a:p>
            <a:r>
              <a:rPr lang="pt-BR" sz="3600" dirty="0" err="1">
                <a:solidFill>
                  <a:schemeClr val="tx1"/>
                </a:solidFill>
              </a:rPr>
              <a:t>Sed</a:t>
            </a:r>
            <a:r>
              <a:rPr lang="pt-BR" sz="3600" dirty="0">
                <a:solidFill>
                  <a:schemeClr val="tx1"/>
                </a:solidFill>
              </a:rPr>
              <a:t> ut </a:t>
            </a:r>
            <a:r>
              <a:rPr lang="pt-BR" sz="3600" dirty="0" err="1">
                <a:solidFill>
                  <a:schemeClr val="tx1"/>
                </a:solidFill>
              </a:rPr>
              <a:t>perspiciatis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unde</a:t>
            </a:r>
            <a:r>
              <a:rPr lang="pt-BR" sz="3600" dirty="0">
                <a:solidFill>
                  <a:schemeClr val="tx1"/>
                </a:solidFill>
              </a:rPr>
              <a:t> omnis </a:t>
            </a:r>
            <a:r>
              <a:rPr lang="pt-BR" sz="3600" dirty="0" err="1">
                <a:solidFill>
                  <a:schemeClr val="tx1"/>
                </a:solidFill>
              </a:rPr>
              <a:t>iste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natus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error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accusantium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doloremque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laudantium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totam</a:t>
            </a:r>
            <a:r>
              <a:rPr lang="pt-BR" sz="3600" dirty="0">
                <a:solidFill>
                  <a:schemeClr val="tx1"/>
                </a:solidFill>
              </a:rPr>
              <a:t> rem </a:t>
            </a:r>
            <a:r>
              <a:rPr lang="pt-BR" sz="3600" dirty="0" err="1">
                <a:solidFill>
                  <a:schemeClr val="tx1"/>
                </a:solidFill>
              </a:rPr>
              <a:t>aperiam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eaque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ipsa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quae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ab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illo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inventore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veritatis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quasi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architecto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beatae</a:t>
            </a:r>
            <a:r>
              <a:rPr lang="pt-BR" sz="3600" dirty="0">
                <a:solidFill>
                  <a:schemeClr val="tx1"/>
                </a:solidFill>
              </a:rPr>
              <a:t> vitae </a:t>
            </a:r>
            <a:r>
              <a:rPr lang="pt-BR" sz="3600" dirty="0" err="1">
                <a:solidFill>
                  <a:schemeClr val="tx1"/>
                </a:solidFill>
              </a:rPr>
              <a:t>dicta</a:t>
            </a:r>
            <a:r>
              <a:rPr lang="pt-BR" sz="3600" dirty="0">
                <a:solidFill>
                  <a:schemeClr val="tx1"/>
                </a:solidFill>
              </a:rPr>
              <a:t> sunt </a:t>
            </a:r>
            <a:r>
              <a:rPr lang="pt-BR" sz="3600" dirty="0" err="1">
                <a:solidFill>
                  <a:schemeClr val="tx1"/>
                </a:solidFill>
              </a:rPr>
              <a:t>explicabo</a:t>
            </a:r>
            <a:r>
              <a:rPr lang="pt-BR" sz="3600" dirty="0">
                <a:solidFill>
                  <a:schemeClr val="tx1"/>
                </a:solidFill>
              </a:rPr>
              <a:t>. Nemo </a:t>
            </a:r>
            <a:r>
              <a:rPr lang="pt-BR" sz="3600" dirty="0" err="1">
                <a:solidFill>
                  <a:schemeClr val="tx1"/>
                </a:solidFill>
              </a:rPr>
              <a:t>enim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ipsam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aspernatur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aut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odit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aut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fugit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sed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consequuntur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magni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ratione </a:t>
            </a:r>
            <a:r>
              <a:rPr lang="pt-BR" sz="3600" dirty="0" err="1">
                <a:solidFill>
                  <a:schemeClr val="tx1"/>
                </a:solidFill>
              </a:rPr>
              <a:t>voluptatem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sequi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nesciunt</a:t>
            </a:r>
            <a:r>
              <a:rPr lang="pt-BR" sz="3600" dirty="0">
                <a:solidFill>
                  <a:schemeClr val="tx1"/>
                </a:solidFill>
              </a:rPr>
              <a:t>. </a:t>
            </a:r>
            <a:r>
              <a:rPr lang="pt-BR" sz="3600" dirty="0" err="1">
                <a:solidFill>
                  <a:schemeClr val="tx1"/>
                </a:solidFill>
              </a:rPr>
              <a:t>Neque</a:t>
            </a:r>
            <a:r>
              <a:rPr lang="pt-BR" sz="3600" dirty="0">
                <a:solidFill>
                  <a:schemeClr val="tx1"/>
                </a:solidFill>
              </a:rPr>
              <a:t> porro </a:t>
            </a:r>
            <a:r>
              <a:rPr lang="pt-BR" sz="3600" dirty="0" err="1">
                <a:solidFill>
                  <a:schemeClr val="tx1"/>
                </a:solidFill>
              </a:rPr>
              <a:t>quisquam</a:t>
            </a:r>
            <a:r>
              <a:rPr lang="pt-BR" sz="3600" dirty="0">
                <a:solidFill>
                  <a:schemeClr val="tx1"/>
                </a:solidFill>
              </a:rPr>
              <a:t> est,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dolorem</a:t>
            </a:r>
            <a:r>
              <a:rPr lang="pt-BR" sz="3600" dirty="0">
                <a:solidFill>
                  <a:schemeClr val="tx1"/>
                </a:solidFill>
              </a:rPr>
              <a:t> ipsum </a:t>
            </a:r>
            <a:r>
              <a:rPr lang="pt-BR" sz="3600" dirty="0" err="1">
                <a:solidFill>
                  <a:schemeClr val="tx1"/>
                </a:solidFill>
              </a:rPr>
              <a:t>quia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amet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consectetur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adipisci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velit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sed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quia</a:t>
            </a:r>
            <a:r>
              <a:rPr lang="pt-BR" sz="3600" dirty="0">
                <a:solidFill>
                  <a:schemeClr val="tx1"/>
                </a:solidFill>
              </a:rPr>
              <a:t> non </a:t>
            </a:r>
            <a:r>
              <a:rPr lang="pt-BR" sz="3600" dirty="0" err="1">
                <a:solidFill>
                  <a:schemeClr val="tx1"/>
                </a:solidFill>
              </a:rPr>
              <a:t>numquam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eius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modi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tempora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incidunt</a:t>
            </a:r>
            <a:r>
              <a:rPr lang="pt-BR" sz="3600" dirty="0">
                <a:solidFill>
                  <a:schemeClr val="tx1"/>
                </a:solidFill>
              </a:rPr>
              <a:t> ut labore et </a:t>
            </a:r>
            <a:r>
              <a:rPr lang="pt-BR" sz="3600" dirty="0" err="1">
                <a:solidFill>
                  <a:schemeClr val="tx1"/>
                </a:solidFill>
              </a:rPr>
              <a:t>dolore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magnam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aliquam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quaerat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voluptatem</a:t>
            </a:r>
            <a:r>
              <a:rPr lang="pt-BR" sz="3600" dirty="0">
                <a:solidFill>
                  <a:schemeClr val="tx1"/>
                </a:solidFill>
              </a:rPr>
              <a:t>. </a:t>
            </a:r>
          </a:p>
          <a:p>
            <a:r>
              <a:rPr lang="pt-BR" sz="3600" b="1" dirty="0">
                <a:solidFill>
                  <a:schemeClr val="tx1"/>
                </a:solidFill>
              </a:rPr>
              <a:t>METODOLOGIA</a:t>
            </a:r>
          </a:p>
          <a:p>
            <a:r>
              <a:rPr lang="pt-BR" sz="3600" dirty="0">
                <a:solidFill>
                  <a:schemeClr val="tx1"/>
                </a:solidFill>
              </a:rPr>
              <a:t>Ut </a:t>
            </a:r>
            <a:r>
              <a:rPr lang="pt-BR" sz="3600" dirty="0" err="1">
                <a:solidFill>
                  <a:schemeClr val="tx1"/>
                </a:solidFill>
              </a:rPr>
              <a:t>enim</a:t>
            </a:r>
            <a:r>
              <a:rPr lang="pt-BR" sz="3600" dirty="0">
                <a:solidFill>
                  <a:schemeClr val="tx1"/>
                </a:solidFill>
              </a:rPr>
              <a:t> ad </a:t>
            </a:r>
            <a:r>
              <a:rPr lang="pt-BR" sz="3600" dirty="0" err="1">
                <a:solidFill>
                  <a:schemeClr val="tx1"/>
                </a:solidFill>
              </a:rPr>
              <a:t>minima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veniam</a:t>
            </a:r>
            <a:r>
              <a:rPr lang="pt-BR" sz="3600" dirty="0">
                <a:solidFill>
                  <a:schemeClr val="tx1"/>
                </a:solidFill>
              </a:rPr>
              <a:t>, quis </a:t>
            </a:r>
            <a:r>
              <a:rPr lang="pt-BR" sz="3600" dirty="0" err="1">
                <a:solidFill>
                  <a:schemeClr val="tx1"/>
                </a:solidFill>
              </a:rPr>
              <a:t>nostrum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exercitationem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ullam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corporis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suscipit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laboriosam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nisi</a:t>
            </a:r>
            <a:r>
              <a:rPr lang="pt-BR" sz="3600" dirty="0">
                <a:solidFill>
                  <a:schemeClr val="tx1"/>
                </a:solidFill>
              </a:rPr>
              <a:t> ut </a:t>
            </a:r>
            <a:r>
              <a:rPr lang="pt-BR" sz="3600" dirty="0" err="1">
                <a:solidFill>
                  <a:schemeClr val="tx1"/>
                </a:solidFill>
              </a:rPr>
              <a:t>aliquid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commodi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consequatur</a:t>
            </a:r>
            <a:r>
              <a:rPr lang="pt-BR" sz="3600" dirty="0">
                <a:solidFill>
                  <a:schemeClr val="tx1"/>
                </a:solidFill>
              </a:rPr>
              <a:t>? Quis autem </a:t>
            </a:r>
            <a:r>
              <a:rPr lang="pt-BR" sz="3600" dirty="0" err="1">
                <a:solidFill>
                  <a:schemeClr val="tx1"/>
                </a:solidFill>
              </a:rPr>
              <a:t>vel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iure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reprehenderit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in </a:t>
            </a:r>
            <a:r>
              <a:rPr lang="pt-BR" sz="3600" dirty="0" err="1">
                <a:solidFill>
                  <a:schemeClr val="tx1"/>
                </a:solidFill>
              </a:rPr>
              <a:t>ea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velit</a:t>
            </a:r>
            <a:r>
              <a:rPr lang="pt-BR" sz="3600" dirty="0">
                <a:solidFill>
                  <a:schemeClr val="tx1"/>
                </a:solidFill>
              </a:rPr>
              <a:t> esse </a:t>
            </a:r>
            <a:r>
              <a:rPr lang="pt-BR" sz="3600" dirty="0" err="1">
                <a:solidFill>
                  <a:schemeClr val="tx1"/>
                </a:solidFill>
              </a:rPr>
              <a:t>quam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nihil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molestiae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consequatur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vel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illum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fugiat</a:t>
            </a:r>
            <a:r>
              <a:rPr lang="pt-BR" sz="3600" dirty="0">
                <a:solidFill>
                  <a:schemeClr val="tx1"/>
                </a:solidFill>
              </a:rPr>
              <a:t> quo </a:t>
            </a:r>
            <a:r>
              <a:rPr lang="pt-BR" sz="3600" dirty="0" err="1">
                <a:solidFill>
                  <a:schemeClr val="tx1"/>
                </a:solidFill>
              </a:rPr>
              <a:t>voluptas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nulla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pariatur</a:t>
            </a:r>
            <a:r>
              <a:rPr lang="pt-BR" sz="3600" dirty="0">
                <a:solidFill>
                  <a:schemeClr val="tx1"/>
                </a:solidFill>
              </a:rPr>
              <a:t>? At vero </a:t>
            </a:r>
            <a:r>
              <a:rPr lang="pt-BR" sz="3600" dirty="0" err="1">
                <a:solidFill>
                  <a:schemeClr val="tx1"/>
                </a:solidFill>
              </a:rPr>
              <a:t>eos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accusamus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iusto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odio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dignissimos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ducimus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blanditiis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praesentium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deleniti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atque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corrupti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quas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molestias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excepturi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sint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occaecati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cupiditate</a:t>
            </a:r>
            <a:r>
              <a:rPr lang="pt-BR" sz="3600" dirty="0">
                <a:solidFill>
                  <a:schemeClr val="tx1"/>
                </a:solidFill>
              </a:rPr>
              <a:t> non </a:t>
            </a:r>
            <a:r>
              <a:rPr lang="pt-BR" sz="3600" dirty="0" err="1">
                <a:solidFill>
                  <a:schemeClr val="tx1"/>
                </a:solidFill>
              </a:rPr>
              <a:t>provident</a:t>
            </a:r>
            <a:r>
              <a:rPr lang="pt-BR" sz="3600" dirty="0">
                <a:solidFill>
                  <a:schemeClr val="tx1"/>
                </a:solidFill>
              </a:rPr>
              <a:t>.</a:t>
            </a:r>
          </a:p>
          <a:p>
            <a:r>
              <a:rPr lang="pt-BR" sz="3600" dirty="0" err="1">
                <a:solidFill>
                  <a:schemeClr val="tx1"/>
                </a:solidFill>
              </a:rPr>
              <a:t>vel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illum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fugiat</a:t>
            </a:r>
            <a:r>
              <a:rPr lang="pt-BR" sz="3600" dirty="0">
                <a:solidFill>
                  <a:schemeClr val="tx1"/>
                </a:solidFill>
              </a:rPr>
              <a:t> quo </a:t>
            </a:r>
            <a:r>
              <a:rPr lang="pt-BR" sz="3600" dirty="0" err="1">
                <a:solidFill>
                  <a:schemeClr val="tx1"/>
                </a:solidFill>
              </a:rPr>
              <a:t>voluptas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nulla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pariatur</a:t>
            </a:r>
            <a:r>
              <a:rPr lang="pt-BR" sz="3600" dirty="0">
                <a:solidFill>
                  <a:schemeClr val="tx1"/>
                </a:solidFill>
              </a:rPr>
              <a:t> At vero </a:t>
            </a:r>
            <a:r>
              <a:rPr lang="pt-BR" sz="3600" dirty="0" err="1">
                <a:solidFill>
                  <a:schemeClr val="tx1"/>
                </a:solidFill>
              </a:rPr>
              <a:t>eos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accusamus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iusto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odio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dignissimos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ducimus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blanditiis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praesentium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deleniti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atque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corrupti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quas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molestias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excepturi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sint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occaecati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cupiditate</a:t>
            </a:r>
            <a:r>
              <a:rPr lang="pt-BR" sz="3600" dirty="0">
                <a:solidFill>
                  <a:schemeClr val="tx1"/>
                </a:solidFill>
              </a:rPr>
              <a:t> non </a:t>
            </a:r>
            <a:r>
              <a:rPr lang="pt-BR" sz="3600" dirty="0" err="1">
                <a:solidFill>
                  <a:schemeClr val="tx1"/>
                </a:solidFill>
              </a:rPr>
              <a:t>provident</a:t>
            </a:r>
            <a:r>
              <a:rPr lang="pt-BR" sz="3600" dirty="0">
                <a:solidFill>
                  <a:schemeClr val="tx1"/>
                </a:solidFill>
              </a:rPr>
              <a:t>.</a:t>
            </a:r>
          </a:p>
          <a:p>
            <a:r>
              <a:rPr lang="pt-BR" sz="3600" b="1" dirty="0">
                <a:solidFill>
                  <a:schemeClr val="tx1"/>
                </a:solidFill>
              </a:rPr>
              <a:t>RESULTADOS E DISCUSSÕES</a:t>
            </a:r>
          </a:p>
          <a:p>
            <a:r>
              <a:rPr lang="pt-BR" sz="3600" dirty="0">
                <a:solidFill>
                  <a:schemeClr val="tx1"/>
                </a:solidFill>
              </a:rPr>
              <a:t>Ut </a:t>
            </a:r>
            <a:r>
              <a:rPr lang="pt-BR" sz="3600" dirty="0" err="1">
                <a:solidFill>
                  <a:schemeClr val="tx1"/>
                </a:solidFill>
              </a:rPr>
              <a:t>enim</a:t>
            </a:r>
            <a:r>
              <a:rPr lang="pt-BR" sz="3600" dirty="0">
                <a:solidFill>
                  <a:schemeClr val="tx1"/>
                </a:solidFill>
              </a:rPr>
              <a:t> ad </a:t>
            </a:r>
            <a:r>
              <a:rPr lang="pt-BR" sz="3600" dirty="0" err="1">
                <a:solidFill>
                  <a:schemeClr val="tx1"/>
                </a:solidFill>
              </a:rPr>
              <a:t>minima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veniam</a:t>
            </a:r>
            <a:r>
              <a:rPr lang="pt-BR" sz="3600" dirty="0">
                <a:solidFill>
                  <a:schemeClr val="tx1"/>
                </a:solidFill>
              </a:rPr>
              <a:t>, quis </a:t>
            </a:r>
            <a:r>
              <a:rPr lang="pt-BR" sz="3600" dirty="0" err="1">
                <a:solidFill>
                  <a:schemeClr val="tx1"/>
                </a:solidFill>
              </a:rPr>
              <a:t>nostrum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exercitationem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ullam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corporis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suscipit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laboriosam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nisi</a:t>
            </a:r>
            <a:r>
              <a:rPr lang="pt-BR" sz="3600" dirty="0">
                <a:solidFill>
                  <a:schemeClr val="tx1"/>
                </a:solidFill>
              </a:rPr>
              <a:t> ut </a:t>
            </a:r>
            <a:r>
              <a:rPr lang="pt-BR" sz="3600" dirty="0" err="1">
                <a:solidFill>
                  <a:schemeClr val="tx1"/>
                </a:solidFill>
              </a:rPr>
              <a:t>aliquid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commodi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consequatur</a:t>
            </a:r>
            <a:r>
              <a:rPr lang="pt-BR" sz="3600" dirty="0">
                <a:solidFill>
                  <a:schemeClr val="tx1"/>
                </a:solidFill>
              </a:rPr>
              <a:t>? Quis autem </a:t>
            </a:r>
            <a:r>
              <a:rPr lang="pt-BR" sz="3600" dirty="0" err="1">
                <a:solidFill>
                  <a:schemeClr val="tx1"/>
                </a:solidFill>
              </a:rPr>
              <a:t>vel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iure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reprehenderit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in </a:t>
            </a:r>
            <a:r>
              <a:rPr lang="pt-BR" sz="3600" dirty="0" err="1">
                <a:solidFill>
                  <a:schemeClr val="tx1"/>
                </a:solidFill>
              </a:rPr>
              <a:t>ea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velit</a:t>
            </a:r>
            <a:r>
              <a:rPr lang="pt-BR" sz="3600" dirty="0">
                <a:solidFill>
                  <a:schemeClr val="tx1"/>
                </a:solidFill>
              </a:rPr>
              <a:t> esse </a:t>
            </a:r>
            <a:r>
              <a:rPr lang="pt-BR" sz="3600" dirty="0" err="1">
                <a:solidFill>
                  <a:schemeClr val="tx1"/>
                </a:solidFill>
              </a:rPr>
              <a:t>quam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nihil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molestiae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consequatur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vel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illum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fugiat</a:t>
            </a:r>
            <a:r>
              <a:rPr lang="pt-BR" sz="3600" dirty="0">
                <a:solidFill>
                  <a:schemeClr val="tx1"/>
                </a:solidFill>
              </a:rPr>
              <a:t> quo </a:t>
            </a:r>
            <a:r>
              <a:rPr lang="pt-BR" sz="3600" dirty="0" err="1">
                <a:solidFill>
                  <a:schemeClr val="tx1"/>
                </a:solidFill>
              </a:rPr>
              <a:t>voluptas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nulla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pariatur</a:t>
            </a:r>
            <a:r>
              <a:rPr lang="pt-BR" sz="3600" dirty="0">
                <a:solidFill>
                  <a:schemeClr val="tx1"/>
                </a:solidFill>
              </a:rPr>
              <a:t>? At vero </a:t>
            </a:r>
            <a:r>
              <a:rPr lang="pt-BR" sz="3600" dirty="0" err="1">
                <a:solidFill>
                  <a:schemeClr val="tx1"/>
                </a:solidFill>
              </a:rPr>
              <a:t>eos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accusamus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iusto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odio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dignissimos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ducimus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blanditiis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praesentium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deleniti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atque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corrupti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quas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molestias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excepturi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sint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occaecati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cupiditate</a:t>
            </a:r>
            <a:r>
              <a:rPr lang="pt-BR" sz="3600" dirty="0">
                <a:solidFill>
                  <a:schemeClr val="tx1"/>
                </a:solidFill>
              </a:rPr>
              <a:t> non </a:t>
            </a:r>
            <a:r>
              <a:rPr lang="pt-BR" sz="3600" dirty="0" err="1">
                <a:solidFill>
                  <a:schemeClr val="tx1"/>
                </a:solidFill>
              </a:rPr>
              <a:t>provident</a:t>
            </a:r>
            <a:r>
              <a:rPr lang="pt-BR" sz="3600" dirty="0">
                <a:solidFill>
                  <a:schemeClr val="tx1"/>
                </a:solidFill>
              </a:rPr>
              <a:t>.</a:t>
            </a:r>
          </a:p>
          <a:p>
            <a:r>
              <a:rPr lang="pt-BR" sz="3600" dirty="0">
                <a:solidFill>
                  <a:schemeClr val="tx1"/>
                </a:solidFill>
              </a:rPr>
              <a:t>Ut </a:t>
            </a:r>
            <a:r>
              <a:rPr lang="pt-BR" sz="3600" dirty="0" err="1">
                <a:solidFill>
                  <a:schemeClr val="tx1"/>
                </a:solidFill>
              </a:rPr>
              <a:t>enim</a:t>
            </a:r>
            <a:r>
              <a:rPr lang="pt-BR" sz="3600" dirty="0">
                <a:solidFill>
                  <a:schemeClr val="tx1"/>
                </a:solidFill>
              </a:rPr>
              <a:t> ad </a:t>
            </a:r>
            <a:r>
              <a:rPr lang="pt-BR" sz="3600" dirty="0" err="1">
                <a:solidFill>
                  <a:schemeClr val="tx1"/>
                </a:solidFill>
              </a:rPr>
              <a:t>minima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veniam</a:t>
            </a:r>
            <a:r>
              <a:rPr lang="pt-BR" sz="3600" dirty="0">
                <a:solidFill>
                  <a:schemeClr val="tx1"/>
                </a:solidFill>
              </a:rPr>
              <a:t>, quis </a:t>
            </a:r>
            <a:r>
              <a:rPr lang="pt-BR" sz="3600" dirty="0" err="1">
                <a:solidFill>
                  <a:schemeClr val="tx1"/>
                </a:solidFill>
              </a:rPr>
              <a:t>nostrum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exercitationem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ullam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corporis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suscipit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laboriosam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nisi</a:t>
            </a:r>
            <a:r>
              <a:rPr lang="pt-BR" sz="3600" dirty="0">
                <a:solidFill>
                  <a:schemeClr val="tx1"/>
                </a:solidFill>
              </a:rPr>
              <a:t> ut </a:t>
            </a:r>
            <a:r>
              <a:rPr lang="pt-BR" sz="3600" dirty="0" err="1">
                <a:solidFill>
                  <a:schemeClr val="tx1"/>
                </a:solidFill>
              </a:rPr>
              <a:t>aliquid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commodi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consequatur</a:t>
            </a:r>
            <a:r>
              <a:rPr lang="pt-BR" sz="3600" dirty="0">
                <a:solidFill>
                  <a:schemeClr val="tx1"/>
                </a:solidFill>
              </a:rPr>
              <a:t>? Quis autem </a:t>
            </a:r>
            <a:r>
              <a:rPr lang="pt-BR" sz="3600" dirty="0" err="1">
                <a:solidFill>
                  <a:schemeClr val="tx1"/>
                </a:solidFill>
              </a:rPr>
              <a:t>vel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iure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reprehenderit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in </a:t>
            </a:r>
            <a:r>
              <a:rPr lang="pt-BR" sz="3600" dirty="0" err="1">
                <a:solidFill>
                  <a:schemeClr val="tx1"/>
                </a:solidFill>
              </a:rPr>
              <a:t>ea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velit</a:t>
            </a:r>
            <a:r>
              <a:rPr lang="pt-BR" sz="3600" dirty="0">
                <a:solidFill>
                  <a:schemeClr val="tx1"/>
                </a:solidFill>
              </a:rPr>
              <a:t> esse </a:t>
            </a:r>
            <a:r>
              <a:rPr lang="pt-BR" sz="3600" dirty="0" err="1">
                <a:solidFill>
                  <a:schemeClr val="tx1"/>
                </a:solidFill>
              </a:rPr>
              <a:t>quam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nihil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molestiae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consequatur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vel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illum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fugiat</a:t>
            </a:r>
            <a:r>
              <a:rPr lang="pt-BR" sz="3600" dirty="0">
                <a:solidFill>
                  <a:schemeClr val="tx1"/>
                </a:solidFill>
              </a:rPr>
              <a:t> quo </a:t>
            </a:r>
            <a:r>
              <a:rPr lang="pt-BR" sz="3600" dirty="0" err="1">
                <a:solidFill>
                  <a:schemeClr val="tx1"/>
                </a:solidFill>
              </a:rPr>
              <a:t>voluptas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nulla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pariatur</a:t>
            </a:r>
            <a:r>
              <a:rPr lang="pt-BR" sz="3600" dirty="0">
                <a:solidFill>
                  <a:schemeClr val="tx1"/>
                </a:solidFill>
              </a:rPr>
              <a:t>? At vero </a:t>
            </a:r>
            <a:r>
              <a:rPr lang="pt-BR" sz="3600" dirty="0" err="1">
                <a:solidFill>
                  <a:schemeClr val="tx1"/>
                </a:solidFill>
              </a:rPr>
              <a:t>eos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accusamus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iusto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odio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dignissimos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ducimus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blanditiis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praesentium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deleniti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atque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corrupti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quas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molestias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excepturi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sint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occaecati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cupiditate</a:t>
            </a:r>
            <a:r>
              <a:rPr lang="pt-BR" sz="3600" dirty="0">
                <a:solidFill>
                  <a:schemeClr val="tx1"/>
                </a:solidFill>
              </a:rPr>
              <a:t> non </a:t>
            </a:r>
            <a:r>
              <a:rPr lang="pt-BR" sz="3600" dirty="0" err="1">
                <a:solidFill>
                  <a:schemeClr val="tx1"/>
                </a:solidFill>
              </a:rPr>
              <a:t>provident</a:t>
            </a:r>
            <a:r>
              <a:rPr lang="pt-BR" sz="3600" dirty="0">
                <a:solidFill>
                  <a:schemeClr val="tx1"/>
                </a:solidFill>
              </a:rPr>
              <a:t>.</a:t>
            </a:r>
          </a:p>
          <a:p>
            <a:r>
              <a:rPr lang="pt-BR" sz="3600" dirty="0">
                <a:solidFill>
                  <a:schemeClr val="tx1"/>
                </a:solidFill>
              </a:rPr>
              <a:t>Ut </a:t>
            </a:r>
            <a:r>
              <a:rPr lang="pt-BR" sz="3600" dirty="0" err="1">
                <a:solidFill>
                  <a:schemeClr val="tx1"/>
                </a:solidFill>
              </a:rPr>
              <a:t>enim</a:t>
            </a:r>
            <a:r>
              <a:rPr lang="pt-BR" sz="3600" dirty="0">
                <a:solidFill>
                  <a:schemeClr val="tx1"/>
                </a:solidFill>
              </a:rPr>
              <a:t> ad </a:t>
            </a:r>
            <a:r>
              <a:rPr lang="pt-BR" sz="3600" dirty="0" err="1">
                <a:solidFill>
                  <a:schemeClr val="tx1"/>
                </a:solidFill>
              </a:rPr>
              <a:t>minima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veniam</a:t>
            </a:r>
            <a:r>
              <a:rPr lang="pt-BR" sz="3600" dirty="0">
                <a:solidFill>
                  <a:schemeClr val="tx1"/>
                </a:solidFill>
              </a:rPr>
              <a:t>, quis </a:t>
            </a:r>
            <a:r>
              <a:rPr lang="pt-BR" sz="3600" dirty="0" err="1">
                <a:solidFill>
                  <a:schemeClr val="tx1"/>
                </a:solidFill>
              </a:rPr>
              <a:t>nostrum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exercitationem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ullam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corporis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suscipit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laboriosam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nisi</a:t>
            </a:r>
            <a:r>
              <a:rPr lang="pt-BR" sz="3600" dirty="0">
                <a:solidFill>
                  <a:schemeClr val="tx1"/>
                </a:solidFill>
              </a:rPr>
              <a:t> ut </a:t>
            </a:r>
            <a:r>
              <a:rPr lang="pt-BR" sz="3600" dirty="0" err="1">
                <a:solidFill>
                  <a:schemeClr val="tx1"/>
                </a:solidFill>
              </a:rPr>
              <a:t>aliquid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commodi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consequatur</a:t>
            </a:r>
            <a:r>
              <a:rPr lang="pt-BR" sz="3600" dirty="0">
                <a:solidFill>
                  <a:schemeClr val="tx1"/>
                </a:solidFill>
              </a:rPr>
              <a:t>? Quis autem </a:t>
            </a:r>
            <a:r>
              <a:rPr lang="pt-BR" sz="3600" dirty="0" err="1">
                <a:solidFill>
                  <a:schemeClr val="tx1"/>
                </a:solidFill>
              </a:rPr>
              <a:t>vel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iure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reprehenderit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in </a:t>
            </a:r>
            <a:r>
              <a:rPr lang="pt-BR" sz="3600" dirty="0" err="1">
                <a:solidFill>
                  <a:schemeClr val="tx1"/>
                </a:solidFill>
              </a:rPr>
              <a:t>ea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velit</a:t>
            </a:r>
            <a:r>
              <a:rPr lang="pt-BR" sz="3600" dirty="0">
                <a:solidFill>
                  <a:schemeClr val="tx1"/>
                </a:solidFill>
              </a:rPr>
              <a:t> esse </a:t>
            </a:r>
            <a:r>
              <a:rPr lang="pt-BR" sz="3600" dirty="0" err="1">
                <a:solidFill>
                  <a:schemeClr val="tx1"/>
                </a:solidFill>
              </a:rPr>
              <a:t>quam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nihil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molestiae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consequatur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vel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illum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fugiat</a:t>
            </a:r>
            <a:r>
              <a:rPr lang="pt-BR" sz="3600" dirty="0">
                <a:solidFill>
                  <a:schemeClr val="tx1"/>
                </a:solidFill>
              </a:rPr>
              <a:t> quo </a:t>
            </a:r>
            <a:r>
              <a:rPr lang="pt-BR" sz="3600" dirty="0" err="1">
                <a:solidFill>
                  <a:schemeClr val="tx1"/>
                </a:solidFill>
              </a:rPr>
              <a:t>voluptas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nulla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pariatur</a:t>
            </a:r>
            <a:r>
              <a:rPr lang="pt-BR" sz="3600" dirty="0">
                <a:solidFill>
                  <a:schemeClr val="tx1"/>
                </a:solidFill>
              </a:rPr>
              <a:t>? At vero </a:t>
            </a:r>
            <a:r>
              <a:rPr lang="pt-BR" sz="3600" dirty="0" err="1">
                <a:solidFill>
                  <a:schemeClr val="tx1"/>
                </a:solidFill>
              </a:rPr>
              <a:t>eos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accusamus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iusto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odio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dignissimos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ducimus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blanditiis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praesentium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deleniti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atque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corrupti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quas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molestias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excepturi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sint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occaecati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cupiditate</a:t>
            </a:r>
            <a:r>
              <a:rPr lang="pt-BR" sz="3600" dirty="0">
                <a:solidFill>
                  <a:schemeClr val="tx1"/>
                </a:solidFill>
              </a:rPr>
              <a:t> non </a:t>
            </a:r>
            <a:r>
              <a:rPr lang="pt-BR" sz="3600" dirty="0" err="1">
                <a:solidFill>
                  <a:schemeClr val="tx1"/>
                </a:solidFill>
              </a:rPr>
              <a:t>provident</a:t>
            </a:r>
            <a:r>
              <a:rPr lang="pt-BR" sz="3600" dirty="0">
                <a:solidFill>
                  <a:schemeClr val="tx1"/>
                </a:solidFill>
              </a:rPr>
              <a:t>.</a:t>
            </a:r>
          </a:p>
          <a:p>
            <a:r>
              <a:rPr lang="pt-BR" sz="3600" dirty="0">
                <a:solidFill>
                  <a:schemeClr val="tx1"/>
                </a:solidFill>
              </a:rPr>
              <a:t>Ut </a:t>
            </a:r>
            <a:r>
              <a:rPr lang="pt-BR" sz="3600" dirty="0" err="1">
                <a:solidFill>
                  <a:schemeClr val="tx1"/>
                </a:solidFill>
              </a:rPr>
              <a:t>enim</a:t>
            </a:r>
            <a:r>
              <a:rPr lang="pt-BR" sz="3600" dirty="0">
                <a:solidFill>
                  <a:schemeClr val="tx1"/>
                </a:solidFill>
              </a:rPr>
              <a:t> ad </a:t>
            </a:r>
            <a:r>
              <a:rPr lang="pt-BR" sz="3600" dirty="0" err="1">
                <a:solidFill>
                  <a:schemeClr val="tx1"/>
                </a:solidFill>
              </a:rPr>
              <a:t>minima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veniam</a:t>
            </a:r>
            <a:r>
              <a:rPr lang="pt-BR" sz="3600" dirty="0">
                <a:solidFill>
                  <a:schemeClr val="tx1"/>
                </a:solidFill>
              </a:rPr>
              <a:t>, quis </a:t>
            </a:r>
            <a:r>
              <a:rPr lang="pt-BR" sz="3600" dirty="0" err="1">
                <a:solidFill>
                  <a:schemeClr val="tx1"/>
                </a:solidFill>
              </a:rPr>
              <a:t>nostrum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exercitationem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ullam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corporis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suscipit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laboriosam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nisi</a:t>
            </a:r>
            <a:r>
              <a:rPr lang="pt-BR" sz="3600" dirty="0">
                <a:solidFill>
                  <a:schemeClr val="tx1"/>
                </a:solidFill>
              </a:rPr>
              <a:t> ut </a:t>
            </a:r>
            <a:r>
              <a:rPr lang="pt-BR" sz="3600" dirty="0" err="1">
                <a:solidFill>
                  <a:schemeClr val="tx1"/>
                </a:solidFill>
              </a:rPr>
              <a:t>aliquid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commodi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consequatur</a:t>
            </a:r>
            <a:r>
              <a:rPr lang="pt-BR" sz="3600" dirty="0">
                <a:solidFill>
                  <a:schemeClr val="tx1"/>
                </a:solidFill>
              </a:rPr>
              <a:t>? Quis autem </a:t>
            </a:r>
            <a:r>
              <a:rPr lang="pt-BR" sz="3600" dirty="0" err="1">
                <a:solidFill>
                  <a:schemeClr val="tx1"/>
                </a:solidFill>
              </a:rPr>
              <a:t>vel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iure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reprehenderit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in </a:t>
            </a:r>
            <a:r>
              <a:rPr lang="pt-BR" sz="3600" dirty="0" err="1">
                <a:solidFill>
                  <a:schemeClr val="tx1"/>
                </a:solidFill>
              </a:rPr>
              <a:t>ea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velit</a:t>
            </a:r>
            <a:r>
              <a:rPr lang="pt-BR" sz="3600" dirty="0">
                <a:solidFill>
                  <a:schemeClr val="tx1"/>
                </a:solidFill>
              </a:rPr>
              <a:t> esse </a:t>
            </a:r>
            <a:r>
              <a:rPr lang="pt-BR" sz="3600" dirty="0" err="1">
                <a:solidFill>
                  <a:schemeClr val="tx1"/>
                </a:solidFill>
              </a:rPr>
              <a:t>quam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nihil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molestiae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consequatur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vel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illum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fugiat</a:t>
            </a:r>
            <a:r>
              <a:rPr lang="pt-BR" sz="3600" dirty="0">
                <a:solidFill>
                  <a:schemeClr val="tx1"/>
                </a:solidFill>
              </a:rPr>
              <a:t> quo </a:t>
            </a:r>
            <a:r>
              <a:rPr lang="pt-BR" sz="3600" dirty="0" err="1">
                <a:solidFill>
                  <a:schemeClr val="tx1"/>
                </a:solidFill>
              </a:rPr>
              <a:t>voluptas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nulla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pariatur</a:t>
            </a:r>
            <a:r>
              <a:rPr lang="pt-BR" sz="3600" dirty="0">
                <a:solidFill>
                  <a:schemeClr val="tx1"/>
                </a:solidFill>
              </a:rPr>
              <a:t>? At vero </a:t>
            </a:r>
            <a:r>
              <a:rPr lang="pt-BR" sz="3600" dirty="0" err="1">
                <a:solidFill>
                  <a:schemeClr val="tx1"/>
                </a:solidFill>
              </a:rPr>
              <a:t>eos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accusamus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iusto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odio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dignissimos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ducimus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blanditiis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praesentium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deleniti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atque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corrupti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quas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molestias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excepturi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sint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occaecati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cupiditate</a:t>
            </a:r>
            <a:r>
              <a:rPr lang="pt-BR" sz="3600" dirty="0">
                <a:solidFill>
                  <a:schemeClr val="tx1"/>
                </a:solidFill>
              </a:rPr>
              <a:t> non </a:t>
            </a:r>
            <a:r>
              <a:rPr lang="pt-BR" sz="3600" dirty="0" err="1">
                <a:solidFill>
                  <a:schemeClr val="tx1"/>
                </a:solidFill>
              </a:rPr>
              <a:t>provident</a:t>
            </a:r>
            <a:r>
              <a:rPr lang="pt-BR" sz="3600" dirty="0">
                <a:solidFill>
                  <a:schemeClr val="tx1"/>
                </a:solidFill>
              </a:rPr>
              <a:t>.</a:t>
            </a:r>
          </a:p>
          <a:p>
            <a:r>
              <a:rPr lang="pt-BR" sz="3600" dirty="0">
                <a:solidFill>
                  <a:schemeClr val="tx1"/>
                </a:solidFill>
              </a:rPr>
              <a:t>Ut </a:t>
            </a:r>
            <a:r>
              <a:rPr lang="pt-BR" sz="3600" dirty="0" err="1">
                <a:solidFill>
                  <a:schemeClr val="tx1"/>
                </a:solidFill>
              </a:rPr>
              <a:t>enim</a:t>
            </a:r>
            <a:r>
              <a:rPr lang="pt-BR" sz="3600" dirty="0">
                <a:solidFill>
                  <a:schemeClr val="tx1"/>
                </a:solidFill>
              </a:rPr>
              <a:t> ad </a:t>
            </a:r>
            <a:r>
              <a:rPr lang="pt-BR" sz="3600" dirty="0" err="1">
                <a:solidFill>
                  <a:schemeClr val="tx1"/>
                </a:solidFill>
              </a:rPr>
              <a:t>minima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veniam</a:t>
            </a:r>
            <a:r>
              <a:rPr lang="pt-BR" sz="3600" dirty="0">
                <a:solidFill>
                  <a:schemeClr val="tx1"/>
                </a:solidFill>
              </a:rPr>
              <a:t>, quis </a:t>
            </a:r>
            <a:r>
              <a:rPr lang="pt-BR" sz="3600" dirty="0" err="1">
                <a:solidFill>
                  <a:schemeClr val="tx1"/>
                </a:solidFill>
              </a:rPr>
              <a:t>nostrum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exercitationem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ullam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corporis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suscipit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laboriosam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nisi</a:t>
            </a:r>
            <a:r>
              <a:rPr lang="pt-BR" sz="3600" dirty="0">
                <a:solidFill>
                  <a:schemeClr val="tx1"/>
                </a:solidFill>
              </a:rPr>
              <a:t> ut </a:t>
            </a:r>
            <a:r>
              <a:rPr lang="pt-BR" sz="3600" dirty="0" err="1">
                <a:solidFill>
                  <a:schemeClr val="tx1"/>
                </a:solidFill>
              </a:rPr>
              <a:t>aliquid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commodi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consequatur</a:t>
            </a:r>
            <a:r>
              <a:rPr lang="pt-BR" sz="3600" dirty="0">
                <a:solidFill>
                  <a:schemeClr val="tx1"/>
                </a:solidFill>
              </a:rPr>
              <a:t>? Quis autem </a:t>
            </a:r>
            <a:r>
              <a:rPr lang="pt-BR" sz="3600" dirty="0" err="1">
                <a:solidFill>
                  <a:schemeClr val="tx1"/>
                </a:solidFill>
              </a:rPr>
              <a:t>vel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iure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reprehenderit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in </a:t>
            </a:r>
            <a:r>
              <a:rPr lang="pt-BR" sz="3600" dirty="0" err="1">
                <a:solidFill>
                  <a:schemeClr val="tx1"/>
                </a:solidFill>
              </a:rPr>
              <a:t>ea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velit</a:t>
            </a:r>
            <a:r>
              <a:rPr lang="pt-BR" sz="3600" dirty="0">
                <a:solidFill>
                  <a:schemeClr val="tx1"/>
                </a:solidFill>
              </a:rPr>
              <a:t> esse </a:t>
            </a:r>
            <a:r>
              <a:rPr lang="pt-BR" sz="3600" dirty="0" err="1">
                <a:solidFill>
                  <a:schemeClr val="tx1"/>
                </a:solidFill>
              </a:rPr>
              <a:t>quam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nihil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molestiae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consequatur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vel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illum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fugiat</a:t>
            </a:r>
            <a:r>
              <a:rPr lang="pt-BR" sz="3600" dirty="0">
                <a:solidFill>
                  <a:schemeClr val="tx1"/>
                </a:solidFill>
              </a:rPr>
              <a:t> quo </a:t>
            </a:r>
            <a:r>
              <a:rPr lang="pt-BR" sz="3600" dirty="0" err="1">
                <a:solidFill>
                  <a:schemeClr val="tx1"/>
                </a:solidFill>
              </a:rPr>
              <a:t>voluptas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nulla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pariatur</a:t>
            </a:r>
            <a:r>
              <a:rPr lang="pt-BR" sz="3600" dirty="0">
                <a:solidFill>
                  <a:schemeClr val="tx1"/>
                </a:solidFill>
              </a:rPr>
              <a:t>? At vero </a:t>
            </a:r>
            <a:r>
              <a:rPr lang="pt-BR" sz="3600" dirty="0" err="1">
                <a:solidFill>
                  <a:schemeClr val="tx1"/>
                </a:solidFill>
              </a:rPr>
              <a:t>eos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accusamus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iusto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odio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dignissimos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ducimus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blanditiis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praesentium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deleniti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atque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corrupti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quas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molestias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excepturi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sint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occaecati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cupiditate</a:t>
            </a:r>
            <a:r>
              <a:rPr lang="pt-BR" sz="3600" dirty="0">
                <a:solidFill>
                  <a:schemeClr val="tx1"/>
                </a:solidFill>
              </a:rPr>
              <a:t> non </a:t>
            </a:r>
            <a:r>
              <a:rPr lang="pt-BR" sz="3600" dirty="0" err="1">
                <a:solidFill>
                  <a:schemeClr val="tx1"/>
                </a:solidFill>
              </a:rPr>
              <a:t>provident</a:t>
            </a:r>
            <a:r>
              <a:rPr lang="pt-BR" sz="3600" dirty="0">
                <a:solidFill>
                  <a:schemeClr val="tx1"/>
                </a:solidFill>
              </a:rPr>
              <a:t>.</a:t>
            </a:r>
          </a:p>
          <a:p>
            <a:r>
              <a:rPr lang="pt-BR" sz="3600" b="1" dirty="0">
                <a:solidFill>
                  <a:schemeClr val="tx1"/>
                </a:solidFill>
              </a:rPr>
              <a:t>CONCLUSÃO</a:t>
            </a:r>
          </a:p>
          <a:p>
            <a:r>
              <a:rPr lang="pt-BR" sz="3600" dirty="0">
                <a:solidFill>
                  <a:schemeClr val="tx1"/>
                </a:solidFill>
              </a:rPr>
              <a:t>Ut </a:t>
            </a:r>
            <a:r>
              <a:rPr lang="pt-BR" sz="3600" dirty="0" err="1">
                <a:solidFill>
                  <a:schemeClr val="tx1"/>
                </a:solidFill>
              </a:rPr>
              <a:t>enim</a:t>
            </a:r>
            <a:r>
              <a:rPr lang="pt-BR" sz="3600" dirty="0">
                <a:solidFill>
                  <a:schemeClr val="tx1"/>
                </a:solidFill>
              </a:rPr>
              <a:t> ad </a:t>
            </a:r>
            <a:r>
              <a:rPr lang="pt-BR" sz="3600" dirty="0" err="1">
                <a:solidFill>
                  <a:schemeClr val="tx1"/>
                </a:solidFill>
              </a:rPr>
              <a:t>minima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veniam</a:t>
            </a:r>
            <a:r>
              <a:rPr lang="pt-BR" sz="3600" dirty="0">
                <a:solidFill>
                  <a:schemeClr val="tx1"/>
                </a:solidFill>
              </a:rPr>
              <a:t>, quis </a:t>
            </a:r>
            <a:r>
              <a:rPr lang="pt-BR" sz="3600" dirty="0" err="1">
                <a:solidFill>
                  <a:schemeClr val="tx1"/>
                </a:solidFill>
              </a:rPr>
              <a:t>nostrum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exercitationem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ullam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corporis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suscipit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laboriosam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nisi</a:t>
            </a:r>
            <a:r>
              <a:rPr lang="pt-BR" sz="3600" dirty="0">
                <a:solidFill>
                  <a:schemeClr val="tx1"/>
                </a:solidFill>
              </a:rPr>
              <a:t> ut </a:t>
            </a:r>
            <a:r>
              <a:rPr lang="pt-BR" sz="3600" dirty="0" err="1">
                <a:solidFill>
                  <a:schemeClr val="tx1"/>
                </a:solidFill>
              </a:rPr>
              <a:t>aliquid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commodi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consequatur</a:t>
            </a:r>
            <a:r>
              <a:rPr lang="pt-BR" sz="3600" dirty="0">
                <a:solidFill>
                  <a:schemeClr val="tx1"/>
                </a:solidFill>
              </a:rPr>
              <a:t>? Quis autem </a:t>
            </a:r>
            <a:r>
              <a:rPr lang="pt-BR" sz="3600" dirty="0" err="1">
                <a:solidFill>
                  <a:schemeClr val="tx1"/>
                </a:solidFill>
              </a:rPr>
              <a:t>vel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iure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reprehenderit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in </a:t>
            </a:r>
            <a:r>
              <a:rPr lang="pt-BR" sz="3600" dirty="0" err="1">
                <a:solidFill>
                  <a:schemeClr val="tx1"/>
                </a:solidFill>
              </a:rPr>
              <a:t>ea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velit</a:t>
            </a:r>
            <a:r>
              <a:rPr lang="pt-BR" sz="3600" dirty="0">
                <a:solidFill>
                  <a:schemeClr val="tx1"/>
                </a:solidFill>
              </a:rPr>
              <a:t> esse </a:t>
            </a:r>
            <a:r>
              <a:rPr lang="pt-BR" sz="3600" dirty="0" err="1">
                <a:solidFill>
                  <a:schemeClr val="tx1"/>
                </a:solidFill>
              </a:rPr>
              <a:t>quam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nihil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molestiae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consequatur</a:t>
            </a:r>
            <a:r>
              <a:rPr lang="pt-BR" sz="3600" dirty="0">
                <a:solidFill>
                  <a:schemeClr val="tx1"/>
                </a:solidFill>
              </a:rPr>
              <a:t>, </a:t>
            </a:r>
            <a:r>
              <a:rPr lang="pt-BR" sz="3600" dirty="0" err="1">
                <a:solidFill>
                  <a:schemeClr val="tx1"/>
                </a:solidFill>
              </a:rPr>
              <a:t>vel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illum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fugiat</a:t>
            </a:r>
            <a:r>
              <a:rPr lang="pt-BR" sz="3600" dirty="0">
                <a:solidFill>
                  <a:schemeClr val="tx1"/>
                </a:solidFill>
              </a:rPr>
              <a:t> quo </a:t>
            </a:r>
            <a:r>
              <a:rPr lang="pt-BR" sz="3600" dirty="0" err="1">
                <a:solidFill>
                  <a:schemeClr val="tx1"/>
                </a:solidFill>
              </a:rPr>
              <a:t>voluptas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nulla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pariatur</a:t>
            </a:r>
            <a:r>
              <a:rPr lang="pt-BR" sz="3600" dirty="0">
                <a:solidFill>
                  <a:schemeClr val="tx1"/>
                </a:solidFill>
              </a:rPr>
              <a:t>? At vero </a:t>
            </a:r>
            <a:r>
              <a:rPr lang="pt-BR" sz="3600" dirty="0" err="1">
                <a:solidFill>
                  <a:schemeClr val="tx1"/>
                </a:solidFill>
              </a:rPr>
              <a:t>eos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accusamus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iusto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odio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dignissimos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ducimus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blanditiis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praesentium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voluptatum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deleniti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atque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corrupti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quos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dolores</a:t>
            </a:r>
            <a:r>
              <a:rPr lang="pt-BR" sz="3600" dirty="0">
                <a:solidFill>
                  <a:schemeClr val="tx1"/>
                </a:solidFill>
              </a:rPr>
              <a:t> et </a:t>
            </a:r>
            <a:r>
              <a:rPr lang="pt-BR" sz="3600" dirty="0" err="1">
                <a:solidFill>
                  <a:schemeClr val="tx1"/>
                </a:solidFill>
              </a:rPr>
              <a:t>quas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molestias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excepturi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sint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occaecati</a:t>
            </a:r>
            <a:r>
              <a:rPr lang="pt-BR" sz="3600" dirty="0">
                <a:solidFill>
                  <a:schemeClr val="tx1"/>
                </a:solidFill>
              </a:rPr>
              <a:t> </a:t>
            </a:r>
            <a:r>
              <a:rPr lang="pt-BR" sz="3600" dirty="0" err="1">
                <a:solidFill>
                  <a:schemeClr val="tx1"/>
                </a:solidFill>
              </a:rPr>
              <a:t>cupiditate</a:t>
            </a:r>
            <a:r>
              <a:rPr lang="pt-BR" sz="3600" dirty="0">
                <a:solidFill>
                  <a:schemeClr val="tx1"/>
                </a:solidFill>
              </a:rPr>
              <a:t> non </a:t>
            </a:r>
            <a:r>
              <a:rPr lang="pt-BR" sz="3600" dirty="0" err="1">
                <a:solidFill>
                  <a:schemeClr val="tx1"/>
                </a:solidFill>
              </a:rPr>
              <a:t>provident</a:t>
            </a:r>
            <a:r>
              <a:rPr lang="pt-BR" sz="3600" dirty="0">
                <a:solidFill>
                  <a:schemeClr val="tx1"/>
                </a:solidFill>
              </a:rPr>
              <a:t>.</a:t>
            </a:r>
          </a:p>
          <a:p>
            <a:r>
              <a:rPr lang="pt-BR" sz="3600" b="1" dirty="0">
                <a:solidFill>
                  <a:schemeClr val="tx1"/>
                </a:solidFill>
              </a:rPr>
              <a:t>REFERÊNCIAS</a:t>
            </a:r>
          </a:p>
          <a:p>
            <a:r>
              <a:rPr lang="pt-BR" sz="2800" dirty="0">
                <a:solidFill>
                  <a:schemeClr val="tx1"/>
                </a:solidFill>
              </a:rPr>
              <a:t>Ut </a:t>
            </a:r>
            <a:r>
              <a:rPr lang="pt-BR" sz="2800" dirty="0" err="1">
                <a:solidFill>
                  <a:schemeClr val="tx1"/>
                </a:solidFill>
              </a:rPr>
              <a:t>enim</a:t>
            </a:r>
            <a:r>
              <a:rPr lang="pt-BR" sz="2800" dirty="0">
                <a:solidFill>
                  <a:schemeClr val="tx1"/>
                </a:solidFill>
              </a:rPr>
              <a:t> ad </a:t>
            </a:r>
            <a:r>
              <a:rPr lang="pt-BR" sz="2800" dirty="0" err="1">
                <a:solidFill>
                  <a:schemeClr val="tx1"/>
                </a:solidFill>
              </a:rPr>
              <a:t>minima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veniam</a:t>
            </a:r>
            <a:r>
              <a:rPr lang="pt-BR" sz="2800" dirty="0">
                <a:solidFill>
                  <a:schemeClr val="tx1"/>
                </a:solidFill>
              </a:rPr>
              <a:t>, quis </a:t>
            </a:r>
            <a:r>
              <a:rPr lang="pt-BR" sz="2800" dirty="0" err="1">
                <a:solidFill>
                  <a:schemeClr val="tx1"/>
                </a:solidFill>
              </a:rPr>
              <a:t>nostrum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exercitationem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ullam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corporis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suscipit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laboriosam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 err="1">
                <a:solidFill>
                  <a:schemeClr val="tx1"/>
                </a:solidFill>
              </a:rPr>
              <a:t>nisi</a:t>
            </a:r>
            <a:r>
              <a:rPr lang="pt-BR" sz="2800" dirty="0">
                <a:solidFill>
                  <a:schemeClr val="tx1"/>
                </a:solidFill>
              </a:rPr>
              <a:t> ut </a:t>
            </a:r>
            <a:r>
              <a:rPr lang="pt-BR" sz="2800" dirty="0" err="1">
                <a:solidFill>
                  <a:schemeClr val="tx1"/>
                </a:solidFill>
              </a:rPr>
              <a:t>aliquid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ex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ea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commodi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consequatur</a:t>
            </a:r>
            <a:r>
              <a:rPr lang="pt-BR" sz="2800" dirty="0">
                <a:solidFill>
                  <a:schemeClr val="tx1"/>
                </a:solidFill>
              </a:rPr>
              <a:t>? Quis autem </a:t>
            </a:r>
            <a:r>
              <a:rPr lang="pt-BR" sz="2800" dirty="0" err="1">
                <a:solidFill>
                  <a:schemeClr val="tx1"/>
                </a:solidFill>
              </a:rPr>
              <a:t>vel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eum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iure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reprehenderit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qui</a:t>
            </a:r>
            <a:r>
              <a:rPr lang="pt-BR" sz="2800" dirty="0">
                <a:solidFill>
                  <a:schemeClr val="tx1"/>
                </a:solidFill>
              </a:rPr>
              <a:t> in </a:t>
            </a:r>
            <a:r>
              <a:rPr lang="pt-BR" sz="2800" dirty="0" err="1">
                <a:solidFill>
                  <a:schemeClr val="tx1"/>
                </a:solidFill>
              </a:rPr>
              <a:t>ea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voluptate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velit</a:t>
            </a:r>
            <a:r>
              <a:rPr lang="pt-BR" sz="2800" dirty="0">
                <a:solidFill>
                  <a:schemeClr val="tx1"/>
                </a:solidFill>
              </a:rPr>
              <a:t> esse </a:t>
            </a:r>
            <a:r>
              <a:rPr lang="pt-BR" sz="2800" dirty="0" err="1">
                <a:solidFill>
                  <a:schemeClr val="tx1"/>
                </a:solidFill>
              </a:rPr>
              <a:t>quam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nihil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molestiae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consequatur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 err="1">
                <a:solidFill>
                  <a:schemeClr val="tx1"/>
                </a:solidFill>
              </a:rPr>
              <a:t>vel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illum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qui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dolorem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eum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fugiat</a:t>
            </a:r>
            <a:r>
              <a:rPr lang="pt-BR" sz="2800" dirty="0">
                <a:solidFill>
                  <a:schemeClr val="tx1"/>
                </a:solidFill>
              </a:rPr>
              <a:t> quo </a:t>
            </a:r>
            <a:r>
              <a:rPr lang="pt-BR" sz="2800" dirty="0" err="1">
                <a:solidFill>
                  <a:schemeClr val="tx1"/>
                </a:solidFill>
              </a:rPr>
              <a:t>voluptas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nulla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pariatur</a:t>
            </a:r>
            <a:r>
              <a:rPr lang="pt-BR" sz="2800" dirty="0">
                <a:solidFill>
                  <a:schemeClr val="tx1"/>
                </a:solidFill>
              </a:rPr>
              <a:t>? At vero </a:t>
            </a:r>
            <a:r>
              <a:rPr lang="pt-BR" sz="2800" dirty="0" err="1">
                <a:solidFill>
                  <a:schemeClr val="tx1"/>
                </a:solidFill>
              </a:rPr>
              <a:t>eos</a:t>
            </a:r>
            <a:r>
              <a:rPr lang="pt-BR" sz="2800" dirty="0">
                <a:solidFill>
                  <a:schemeClr val="tx1"/>
                </a:solidFill>
              </a:rPr>
              <a:t> et </a:t>
            </a:r>
            <a:r>
              <a:rPr lang="pt-BR" sz="2800" dirty="0" err="1">
                <a:solidFill>
                  <a:schemeClr val="tx1"/>
                </a:solidFill>
              </a:rPr>
              <a:t>accusamus</a:t>
            </a:r>
            <a:r>
              <a:rPr lang="pt-BR" sz="2800" dirty="0">
                <a:solidFill>
                  <a:schemeClr val="tx1"/>
                </a:solidFill>
              </a:rPr>
              <a:t> et </a:t>
            </a:r>
            <a:r>
              <a:rPr lang="pt-BR" sz="2800" dirty="0" err="1">
                <a:solidFill>
                  <a:schemeClr val="tx1"/>
                </a:solidFill>
              </a:rPr>
              <a:t>iusto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odio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dignissimos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ducimus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qui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blanditiis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praesentium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voluptatum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deleniti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atque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corrupti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quos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dolores</a:t>
            </a:r>
            <a:r>
              <a:rPr lang="pt-BR" sz="2800" dirty="0">
                <a:solidFill>
                  <a:schemeClr val="tx1"/>
                </a:solidFill>
              </a:rPr>
              <a:t> et </a:t>
            </a:r>
            <a:r>
              <a:rPr lang="pt-BR" sz="2800" dirty="0" err="1">
                <a:solidFill>
                  <a:schemeClr val="tx1"/>
                </a:solidFill>
              </a:rPr>
              <a:t>quas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molestias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excepturi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sint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occaecati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cupiditate</a:t>
            </a:r>
            <a:r>
              <a:rPr lang="pt-BR" sz="2800" dirty="0">
                <a:solidFill>
                  <a:schemeClr val="tx1"/>
                </a:solidFill>
              </a:rPr>
              <a:t> non </a:t>
            </a:r>
            <a:r>
              <a:rPr lang="pt-BR" sz="2800" dirty="0" err="1">
                <a:solidFill>
                  <a:schemeClr val="tx1"/>
                </a:solidFill>
              </a:rPr>
              <a:t>provident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r>
              <a:rPr lang="pt-BR" sz="2800" dirty="0">
                <a:solidFill>
                  <a:schemeClr val="tx1"/>
                </a:solidFill>
              </a:rPr>
              <a:t>Ut </a:t>
            </a:r>
            <a:r>
              <a:rPr lang="pt-BR" sz="2800" dirty="0" err="1">
                <a:solidFill>
                  <a:schemeClr val="tx1"/>
                </a:solidFill>
              </a:rPr>
              <a:t>enim</a:t>
            </a:r>
            <a:r>
              <a:rPr lang="pt-BR" sz="2800" dirty="0">
                <a:solidFill>
                  <a:schemeClr val="tx1"/>
                </a:solidFill>
              </a:rPr>
              <a:t> ad </a:t>
            </a:r>
            <a:r>
              <a:rPr lang="pt-BR" sz="2800" dirty="0" err="1">
                <a:solidFill>
                  <a:schemeClr val="tx1"/>
                </a:solidFill>
              </a:rPr>
              <a:t>minima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veniam</a:t>
            </a:r>
            <a:r>
              <a:rPr lang="pt-BR" sz="2800" dirty="0">
                <a:solidFill>
                  <a:schemeClr val="tx1"/>
                </a:solidFill>
              </a:rPr>
              <a:t>, quis </a:t>
            </a:r>
            <a:r>
              <a:rPr lang="pt-BR" sz="2800" dirty="0" err="1">
                <a:solidFill>
                  <a:schemeClr val="tx1"/>
                </a:solidFill>
              </a:rPr>
              <a:t>nostrum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exercitationem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ullam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corporis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suscipit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laboriosam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 err="1">
                <a:solidFill>
                  <a:schemeClr val="tx1"/>
                </a:solidFill>
              </a:rPr>
              <a:t>nisi</a:t>
            </a:r>
            <a:r>
              <a:rPr lang="pt-BR" sz="2800" dirty="0">
                <a:solidFill>
                  <a:schemeClr val="tx1"/>
                </a:solidFill>
              </a:rPr>
              <a:t> ut </a:t>
            </a:r>
            <a:r>
              <a:rPr lang="pt-BR" sz="2800" dirty="0" err="1">
                <a:solidFill>
                  <a:schemeClr val="tx1"/>
                </a:solidFill>
              </a:rPr>
              <a:t>aliquid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ex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ea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commodi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consequatur</a:t>
            </a:r>
            <a:r>
              <a:rPr lang="pt-BR" sz="2800" dirty="0">
                <a:solidFill>
                  <a:schemeClr val="tx1"/>
                </a:solidFill>
              </a:rPr>
              <a:t>? Quis autem </a:t>
            </a:r>
            <a:r>
              <a:rPr lang="pt-BR" sz="2800" dirty="0" err="1">
                <a:solidFill>
                  <a:schemeClr val="tx1"/>
                </a:solidFill>
              </a:rPr>
              <a:t>vel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eum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iure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reprehenderit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qui</a:t>
            </a:r>
            <a:r>
              <a:rPr lang="pt-BR" sz="2800" dirty="0">
                <a:solidFill>
                  <a:schemeClr val="tx1"/>
                </a:solidFill>
              </a:rPr>
              <a:t> in </a:t>
            </a:r>
            <a:r>
              <a:rPr lang="pt-BR" sz="2800" dirty="0" err="1">
                <a:solidFill>
                  <a:schemeClr val="tx1"/>
                </a:solidFill>
              </a:rPr>
              <a:t>ea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voluptate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velit</a:t>
            </a:r>
            <a:r>
              <a:rPr lang="pt-BR" sz="2800" dirty="0">
                <a:solidFill>
                  <a:schemeClr val="tx1"/>
                </a:solidFill>
              </a:rPr>
              <a:t> esse </a:t>
            </a:r>
            <a:r>
              <a:rPr lang="pt-BR" sz="2800" dirty="0" err="1">
                <a:solidFill>
                  <a:schemeClr val="tx1"/>
                </a:solidFill>
              </a:rPr>
              <a:t>quam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nihil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molestiae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consequatur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 err="1">
                <a:solidFill>
                  <a:schemeClr val="tx1"/>
                </a:solidFill>
              </a:rPr>
              <a:t>vel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illum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qui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dolorem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eum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dirty="0" err="1">
                <a:solidFill>
                  <a:schemeClr val="tx1"/>
                </a:solidFill>
              </a:rPr>
              <a:t>fugiat</a:t>
            </a:r>
            <a:endParaRPr lang="pt-BR" sz="3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BE6657-BDF5-485A-D27F-5C4C0857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522" y="766337"/>
            <a:ext cx="3412311" cy="415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22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961</Words>
  <Application>Microsoft Office PowerPoint</Application>
  <PresentationFormat>Personalizar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Arial</vt:lpstr>
      <vt:lpstr>Tema do Office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</dc:creator>
  <cp:lastModifiedBy>marie Honda</cp:lastModifiedBy>
  <cp:revision>40</cp:revision>
  <cp:lastPrinted>2022-10-24T19:21:13Z</cp:lastPrinted>
  <dcterms:created xsi:type="dcterms:W3CDTF">2014-05-26T19:29:21Z</dcterms:created>
  <dcterms:modified xsi:type="dcterms:W3CDTF">2023-09-01T22:05:02Z</dcterms:modified>
</cp:coreProperties>
</file>