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75" r:id="rId9"/>
    <p:sldId id="267" r:id="rId10"/>
    <p:sldId id="268" r:id="rId11"/>
    <p:sldId id="261" r:id="rId12"/>
    <p:sldId id="269" r:id="rId13"/>
    <p:sldId id="270" r:id="rId14"/>
    <p:sldId id="271" r:id="rId15"/>
    <p:sldId id="272" r:id="rId16"/>
    <p:sldId id="262" r:id="rId17"/>
    <p:sldId id="273" r:id="rId18"/>
    <p:sldId id="274" r:id="rId19"/>
    <p:sldId id="276" r:id="rId20"/>
    <p:sldId id="263" r:id="rId21"/>
    <p:sldId id="277" r:id="rId22"/>
    <p:sldId id="26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2FF"/>
    <a:srgbClr val="0081E2"/>
    <a:srgbClr val="3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>
        <p:scale>
          <a:sx n="70" d="100"/>
          <a:sy n="70" d="100"/>
        </p:scale>
        <p:origin x="7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74DD7-FC69-441F-AC89-B46A86D0601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685CFD8-94C4-42DC-B675-2B14F47625A0}">
      <dgm:prSet phldrT="[Texto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dirty="0" smtClean="0"/>
            <a:t>DC-ML</a:t>
          </a:r>
          <a:endParaRPr lang="pt-BR" dirty="0"/>
        </a:p>
      </dgm:t>
    </dgm:pt>
    <dgm:pt modelId="{3232B8C3-73F5-4A16-BA1E-EF6A51271B48}" type="parTrans" cxnId="{38E063ED-95D3-4679-B6F9-E232B47920EE}">
      <dgm:prSet/>
      <dgm:spPr/>
      <dgm:t>
        <a:bodyPr/>
        <a:lstStyle/>
        <a:p>
          <a:endParaRPr lang="pt-BR"/>
        </a:p>
      </dgm:t>
    </dgm:pt>
    <dgm:pt modelId="{BE74621D-43E5-4AD9-965D-1A62EEF97AE0}" type="sibTrans" cxnId="{38E063ED-95D3-4679-B6F9-E232B47920EE}">
      <dgm:prSet/>
      <dgm:spPr/>
      <dgm:t>
        <a:bodyPr/>
        <a:lstStyle/>
        <a:p>
          <a:endParaRPr lang="pt-BR"/>
        </a:p>
      </dgm:t>
    </dgm:pt>
    <dgm:pt modelId="{1ABE8F3F-EC5D-4B4E-A4DF-C95A1479697E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noProof="0" dirty="0" smtClean="0"/>
            <a:t>Birch</a:t>
          </a:r>
          <a:endParaRPr lang="en-US" noProof="0" dirty="0"/>
        </a:p>
      </dgm:t>
    </dgm:pt>
    <dgm:pt modelId="{C5A95F97-3FC2-492A-A7D7-79A01F9950C2}" type="parTrans" cxnId="{0ED78C36-A69E-49CC-84AB-16EF6922F453}">
      <dgm:prSet/>
      <dgm:spPr/>
      <dgm:t>
        <a:bodyPr/>
        <a:lstStyle/>
        <a:p>
          <a:endParaRPr lang="pt-BR"/>
        </a:p>
      </dgm:t>
    </dgm:pt>
    <dgm:pt modelId="{D8C8BF41-DDB6-4A61-B9FC-B961DDF9F339}" type="sibTrans" cxnId="{0ED78C36-A69E-49CC-84AB-16EF6922F453}">
      <dgm:prSet/>
      <dgm:spPr/>
      <dgm:t>
        <a:bodyPr/>
        <a:lstStyle/>
        <a:p>
          <a:endParaRPr lang="pt-BR"/>
        </a:p>
      </dgm:t>
    </dgm:pt>
    <dgm:pt modelId="{94E53896-0A59-490B-A1FA-AD1836728260}">
      <dgm:prSet phldrT="[Texto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Cluster 1</a:t>
          </a:r>
          <a:endParaRPr lang="pt-BR" dirty="0"/>
        </a:p>
      </dgm:t>
    </dgm:pt>
    <dgm:pt modelId="{94BED61F-1B04-4B6E-B9A1-676803A8CDCC}" type="parTrans" cxnId="{A0BE1173-B2A5-4FFC-884C-F578E9F76178}">
      <dgm:prSet/>
      <dgm:spPr/>
      <dgm:t>
        <a:bodyPr/>
        <a:lstStyle/>
        <a:p>
          <a:endParaRPr lang="pt-BR"/>
        </a:p>
      </dgm:t>
    </dgm:pt>
    <dgm:pt modelId="{183D2321-5985-400D-80BE-CB8B8FD2801B}" type="sibTrans" cxnId="{A0BE1173-B2A5-4FFC-884C-F578E9F76178}">
      <dgm:prSet/>
      <dgm:spPr/>
      <dgm:t>
        <a:bodyPr/>
        <a:lstStyle/>
        <a:p>
          <a:endParaRPr lang="pt-BR"/>
        </a:p>
      </dgm:t>
    </dgm:pt>
    <dgm:pt modelId="{B76478E8-0356-40AE-A06F-AB236A423601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noProof="0" dirty="0" smtClean="0"/>
            <a:t>Gaussian Mixture</a:t>
          </a:r>
          <a:endParaRPr lang="en-US" noProof="0" dirty="0"/>
        </a:p>
      </dgm:t>
    </dgm:pt>
    <dgm:pt modelId="{0A2601F6-51FC-4376-AC7F-FD84D8410923}" type="parTrans" cxnId="{8C9E19F7-38C7-40ED-B73B-E28952BCCF1B}">
      <dgm:prSet/>
      <dgm:spPr/>
      <dgm:t>
        <a:bodyPr/>
        <a:lstStyle/>
        <a:p>
          <a:endParaRPr lang="pt-BR"/>
        </a:p>
      </dgm:t>
    </dgm:pt>
    <dgm:pt modelId="{F4DDB7E0-FBF3-4918-BCFD-3F858F0797B8}" type="sibTrans" cxnId="{8C9E19F7-38C7-40ED-B73B-E28952BCCF1B}">
      <dgm:prSet/>
      <dgm:spPr/>
      <dgm:t>
        <a:bodyPr/>
        <a:lstStyle/>
        <a:p>
          <a:endParaRPr lang="pt-BR"/>
        </a:p>
      </dgm:t>
    </dgm:pt>
    <dgm:pt modelId="{6D8C22BA-7AE7-4641-B367-8B588C967CCC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noProof="0" dirty="0" smtClean="0"/>
            <a:t>Mini-Batch K-Means</a:t>
          </a:r>
          <a:endParaRPr lang="en-US" noProof="0" dirty="0"/>
        </a:p>
      </dgm:t>
    </dgm:pt>
    <dgm:pt modelId="{649F6F4B-93BF-493B-910A-12E0E0DE5E80}" type="parTrans" cxnId="{B389EE2C-BE17-4BFD-B0BC-9691B42965C8}">
      <dgm:prSet/>
      <dgm:spPr/>
      <dgm:t>
        <a:bodyPr/>
        <a:lstStyle/>
        <a:p>
          <a:endParaRPr lang="pt-BR"/>
        </a:p>
      </dgm:t>
    </dgm:pt>
    <dgm:pt modelId="{5B1C53BB-485C-4CC1-A7A0-0BF932BFBB1B}" type="sibTrans" cxnId="{B389EE2C-BE17-4BFD-B0BC-9691B42965C8}">
      <dgm:prSet/>
      <dgm:spPr/>
      <dgm:t>
        <a:bodyPr/>
        <a:lstStyle/>
        <a:p>
          <a:endParaRPr lang="pt-BR"/>
        </a:p>
      </dgm:t>
    </dgm:pt>
    <dgm:pt modelId="{7775B4E5-1114-4EEA-8B15-A46CCCC3F382}">
      <dgm:prSet phldrT="[Texto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Cluster 2</a:t>
          </a:r>
          <a:endParaRPr lang="pt-BR" dirty="0"/>
        </a:p>
      </dgm:t>
    </dgm:pt>
    <dgm:pt modelId="{165FCDA0-9963-4559-8936-F2BB4517CEC1}" type="parTrans" cxnId="{9D868481-1B9C-4329-9E58-503254E041B0}">
      <dgm:prSet/>
      <dgm:spPr/>
      <dgm:t>
        <a:bodyPr/>
        <a:lstStyle/>
        <a:p>
          <a:endParaRPr lang="pt-BR"/>
        </a:p>
      </dgm:t>
    </dgm:pt>
    <dgm:pt modelId="{BA13982A-088C-48E1-BA2B-41064C17FDD5}" type="sibTrans" cxnId="{9D868481-1B9C-4329-9E58-503254E041B0}">
      <dgm:prSet/>
      <dgm:spPr/>
      <dgm:t>
        <a:bodyPr/>
        <a:lstStyle/>
        <a:p>
          <a:endParaRPr lang="pt-BR"/>
        </a:p>
      </dgm:t>
    </dgm:pt>
    <dgm:pt modelId="{BEEB508B-99F2-4C62-99FF-124AEA11E375}">
      <dgm:prSet phldrT="[Texto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Cluster 3</a:t>
          </a:r>
          <a:endParaRPr lang="pt-BR" dirty="0"/>
        </a:p>
      </dgm:t>
    </dgm:pt>
    <dgm:pt modelId="{6192D62F-7EB4-4311-A8D4-3FA60366D3C5}" type="parTrans" cxnId="{D3D43632-15A7-4951-A4DC-E851F0555C83}">
      <dgm:prSet/>
      <dgm:spPr/>
      <dgm:t>
        <a:bodyPr/>
        <a:lstStyle/>
        <a:p>
          <a:endParaRPr lang="pt-BR"/>
        </a:p>
      </dgm:t>
    </dgm:pt>
    <dgm:pt modelId="{B362B11A-B252-46C9-8DEE-91BEEE99EB44}" type="sibTrans" cxnId="{D3D43632-15A7-4951-A4DC-E851F0555C83}">
      <dgm:prSet/>
      <dgm:spPr/>
      <dgm:t>
        <a:bodyPr/>
        <a:lstStyle/>
        <a:p>
          <a:endParaRPr lang="pt-BR"/>
        </a:p>
      </dgm:t>
    </dgm:pt>
    <dgm:pt modelId="{615E4908-02BB-4DEA-8366-25F4588B03EF}">
      <dgm:prSet phldrT="[Texto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Cluster 4</a:t>
          </a:r>
          <a:endParaRPr lang="pt-BR" dirty="0"/>
        </a:p>
      </dgm:t>
    </dgm:pt>
    <dgm:pt modelId="{68AB597B-C24F-4177-BE14-9656D77F61D6}" type="parTrans" cxnId="{22B4D274-4EDF-4FDC-8C82-569463B741AB}">
      <dgm:prSet/>
      <dgm:spPr/>
      <dgm:t>
        <a:bodyPr/>
        <a:lstStyle/>
        <a:p>
          <a:endParaRPr lang="pt-BR"/>
        </a:p>
      </dgm:t>
    </dgm:pt>
    <dgm:pt modelId="{F68F9DE8-B39A-4035-BE95-7A9C47AD2F68}" type="sibTrans" cxnId="{22B4D274-4EDF-4FDC-8C82-569463B741AB}">
      <dgm:prSet/>
      <dgm:spPr/>
      <dgm:t>
        <a:bodyPr/>
        <a:lstStyle/>
        <a:p>
          <a:endParaRPr lang="pt-BR"/>
        </a:p>
      </dgm:t>
    </dgm:pt>
    <dgm:pt modelId="{6BED0D8A-94F8-4354-9567-D3BA558BCA9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noProof="0" dirty="0" smtClean="0">
              <a:solidFill>
                <a:schemeClr val="bg1"/>
              </a:solidFill>
            </a:rPr>
            <a:t>Random Forest Regression</a:t>
          </a:r>
        </a:p>
      </dgm:t>
    </dgm:pt>
    <dgm:pt modelId="{696346A7-7F8C-4286-8389-86A6C3325F33}" type="parTrans" cxnId="{1DFE5326-B5E8-4568-93EB-F0ED226F2BB7}">
      <dgm:prSet/>
      <dgm:spPr/>
      <dgm:t>
        <a:bodyPr/>
        <a:lstStyle/>
        <a:p>
          <a:endParaRPr lang="pt-BR"/>
        </a:p>
      </dgm:t>
    </dgm:pt>
    <dgm:pt modelId="{5DCD6744-6C71-4460-B908-D755D472F9C7}" type="sibTrans" cxnId="{1DFE5326-B5E8-4568-93EB-F0ED226F2BB7}">
      <dgm:prSet/>
      <dgm:spPr/>
      <dgm:t>
        <a:bodyPr/>
        <a:lstStyle/>
        <a:p>
          <a:endParaRPr lang="pt-BR"/>
        </a:p>
      </dgm:t>
    </dgm:pt>
    <dgm:pt modelId="{E8D3DA0F-21C0-4C4C-9FBB-7CB2AE19294B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Gradient Boosting Regression</a:t>
          </a:r>
          <a:endParaRPr lang="en-US" dirty="0" smtClean="0">
            <a:solidFill>
              <a:schemeClr val="bg1"/>
            </a:solidFill>
          </a:endParaRPr>
        </a:p>
      </dgm:t>
    </dgm:pt>
    <dgm:pt modelId="{4B90CAA2-F628-4188-9512-B3E948675FC0}" type="parTrans" cxnId="{FECF04C1-18D7-41FC-9A16-7529F54439D1}">
      <dgm:prSet/>
      <dgm:spPr/>
      <dgm:t>
        <a:bodyPr/>
        <a:lstStyle/>
        <a:p>
          <a:endParaRPr lang="pt-BR"/>
        </a:p>
      </dgm:t>
    </dgm:pt>
    <dgm:pt modelId="{7CFA66CF-3F11-4DF7-8306-26B6490AAC97}" type="sibTrans" cxnId="{FECF04C1-18D7-41FC-9A16-7529F54439D1}">
      <dgm:prSet/>
      <dgm:spPr/>
      <dgm:t>
        <a:bodyPr/>
        <a:lstStyle/>
        <a:p>
          <a:endParaRPr lang="pt-BR"/>
        </a:p>
      </dgm:t>
    </dgm:pt>
    <dgm:pt modelId="{EBFA428D-604E-465F-B720-10310E34CEB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Gaussian Process Regression;</a:t>
          </a:r>
          <a:endParaRPr lang="en-US" dirty="0" smtClean="0">
            <a:solidFill>
              <a:schemeClr val="bg1"/>
            </a:solidFill>
          </a:endParaRPr>
        </a:p>
      </dgm:t>
    </dgm:pt>
    <dgm:pt modelId="{58585C6D-E680-4510-88A3-3D52EA0074E9}" type="parTrans" cxnId="{DC72F89E-CF9B-4C0A-B877-6F69CFC00BE6}">
      <dgm:prSet/>
      <dgm:spPr/>
      <dgm:t>
        <a:bodyPr/>
        <a:lstStyle/>
        <a:p>
          <a:endParaRPr lang="pt-BR"/>
        </a:p>
      </dgm:t>
    </dgm:pt>
    <dgm:pt modelId="{3EC77C83-F6E1-49F4-BB60-266D8DA5753E}" type="sibTrans" cxnId="{DC72F89E-CF9B-4C0A-B877-6F69CFC00BE6}">
      <dgm:prSet/>
      <dgm:spPr/>
      <dgm:t>
        <a:bodyPr/>
        <a:lstStyle/>
        <a:p>
          <a:endParaRPr lang="pt-BR"/>
        </a:p>
      </dgm:t>
    </dgm:pt>
    <dgm:pt modelId="{E086A65C-75A1-404D-95F0-1EA390948162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Conditional Linear Gaussian;</a:t>
          </a:r>
          <a:endParaRPr lang="en-US" dirty="0">
            <a:solidFill>
              <a:schemeClr val="bg1"/>
            </a:solidFill>
          </a:endParaRPr>
        </a:p>
      </dgm:t>
    </dgm:pt>
    <dgm:pt modelId="{63E7BEF9-92E7-4890-A8A4-04EEDE2726E0}" type="parTrans" cxnId="{1026D152-CD17-45CA-AFCF-D5C7420643A5}">
      <dgm:prSet/>
      <dgm:spPr/>
      <dgm:t>
        <a:bodyPr/>
        <a:lstStyle/>
        <a:p>
          <a:endParaRPr lang="pt-BR"/>
        </a:p>
      </dgm:t>
    </dgm:pt>
    <dgm:pt modelId="{2CD366D4-D458-4800-9F3A-CE197DCBCCCD}" type="sibTrans" cxnId="{1026D152-CD17-45CA-AFCF-D5C7420643A5}">
      <dgm:prSet/>
      <dgm:spPr/>
      <dgm:t>
        <a:bodyPr/>
        <a:lstStyle/>
        <a:p>
          <a:endParaRPr lang="pt-BR"/>
        </a:p>
      </dgm:t>
    </dgm:pt>
    <dgm:pt modelId="{C0404D37-23C7-4BBD-8ED4-ED55E1A05C0D}" type="pres">
      <dgm:prSet presAssocID="{3DD74DD7-FC69-441F-AC89-B46A86D0601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A42187D-F221-448D-9EED-BE393A0B6045}" type="pres">
      <dgm:prSet presAssocID="{2685CFD8-94C4-42DC-B675-2B14F47625A0}" presName="root1" presStyleCnt="0"/>
      <dgm:spPr/>
    </dgm:pt>
    <dgm:pt modelId="{FC3E33A1-DF7B-4E32-B98C-9A37DC31C469}" type="pres">
      <dgm:prSet presAssocID="{2685CFD8-94C4-42DC-B675-2B14F47625A0}" presName="LevelOneTextNode" presStyleLbl="node0" presStyleIdx="0" presStyleCnt="1">
        <dgm:presLayoutVars>
          <dgm:chPref val="3"/>
        </dgm:presLayoutVars>
      </dgm:prSet>
      <dgm:spPr/>
    </dgm:pt>
    <dgm:pt modelId="{8F544F25-535D-466A-9B81-463C0E871146}" type="pres">
      <dgm:prSet presAssocID="{2685CFD8-94C4-42DC-B675-2B14F47625A0}" presName="level2hierChild" presStyleCnt="0"/>
      <dgm:spPr/>
    </dgm:pt>
    <dgm:pt modelId="{70CEC326-B82D-4474-8249-0A587E5CA3C1}" type="pres">
      <dgm:prSet presAssocID="{C5A95F97-3FC2-492A-A7D7-79A01F9950C2}" presName="conn2-1" presStyleLbl="parChTrans1D2" presStyleIdx="0" presStyleCnt="3"/>
      <dgm:spPr/>
    </dgm:pt>
    <dgm:pt modelId="{C21E2FFB-925B-4E21-9CB3-2D0990A8265A}" type="pres">
      <dgm:prSet presAssocID="{C5A95F97-3FC2-492A-A7D7-79A01F9950C2}" presName="connTx" presStyleLbl="parChTrans1D2" presStyleIdx="0" presStyleCnt="3"/>
      <dgm:spPr/>
    </dgm:pt>
    <dgm:pt modelId="{29AFE2F7-9B1A-45AD-AF45-8864C95C7348}" type="pres">
      <dgm:prSet presAssocID="{1ABE8F3F-EC5D-4B4E-A4DF-C95A1479697E}" presName="root2" presStyleCnt="0"/>
      <dgm:spPr/>
    </dgm:pt>
    <dgm:pt modelId="{6F5C55CE-BF74-4606-8052-E0BFD2719ACF}" type="pres">
      <dgm:prSet presAssocID="{1ABE8F3F-EC5D-4B4E-A4DF-C95A1479697E}" presName="LevelTwoTextNode" presStyleLbl="node2" presStyleIdx="0" presStyleCnt="3">
        <dgm:presLayoutVars>
          <dgm:chPref val="3"/>
        </dgm:presLayoutVars>
      </dgm:prSet>
      <dgm:spPr/>
    </dgm:pt>
    <dgm:pt modelId="{3CFDDD22-7ED2-41CE-B9E5-B229FFE44820}" type="pres">
      <dgm:prSet presAssocID="{1ABE8F3F-EC5D-4B4E-A4DF-C95A1479697E}" presName="level3hierChild" presStyleCnt="0"/>
      <dgm:spPr/>
    </dgm:pt>
    <dgm:pt modelId="{B6F4BF0F-14EB-4AA0-AA80-9B2728047123}" type="pres">
      <dgm:prSet presAssocID="{94BED61F-1B04-4B6E-B9A1-676803A8CDCC}" presName="conn2-1" presStyleLbl="parChTrans1D3" presStyleIdx="0" presStyleCnt="4"/>
      <dgm:spPr/>
    </dgm:pt>
    <dgm:pt modelId="{FA045388-118A-4D45-9B1E-DA97C435894B}" type="pres">
      <dgm:prSet presAssocID="{94BED61F-1B04-4B6E-B9A1-676803A8CDCC}" presName="connTx" presStyleLbl="parChTrans1D3" presStyleIdx="0" presStyleCnt="4"/>
      <dgm:spPr/>
    </dgm:pt>
    <dgm:pt modelId="{2F8C2009-E640-48E9-A26A-BA9E9EB2A7C3}" type="pres">
      <dgm:prSet presAssocID="{94E53896-0A59-490B-A1FA-AD1836728260}" presName="root2" presStyleCnt="0"/>
      <dgm:spPr/>
    </dgm:pt>
    <dgm:pt modelId="{C548083C-71C0-440E-802A-98EC8226EBA9}" type="pres">
      <dgm:prSet presAssocID="{94E53896-0A59-490B-A1FA-AD1836728260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073500F-180A-4662-B50A-EA438D656196}" type="pres">
      <dgm:prSet presAssocID="{94E53896-0A59-490B-A1FA-AD1836728260}" presName="level3hierChild" presStyleCnt="0"/>
      <dgm:spPr/>
    </dgm:pt>
    <dgm:pt modelId="{95B7EB75-7E11-4B81-8B57-12AAA1E779A5}" type="pres">
      <dgm:prSet presAssocID="{696346A7-7F8C-4286-8389-86A6C3325F33}" presName="conn2-1" presStyleLbl="parChTrans1D4" presStyleIdx="0" presStyleCnt="4"/>
      <dgm:spPr/>
    </dgm:pt>
    <dgm:pt modelId="{1059026C-1020-4A56-88AC-B1B3930ACB40}" type="pres">
      <dgm:prSet presAssocID="{696346A7-7F8C-4286-8389-86A6C3325F33}" presName="connTx" presStyleLbl="parChTrans1D4" presStyleIdx="0" presStyleCnt="4"/>
      <dgm:spPr/>
    </dgm:pt>
    <dgm:pt modelId="{972E9A79-D322-449B-A225-3C0985486211}" type="pres">
      <dgm:prSet presAssocID="{6BED0D8A-94F8-4354-9567-D3BA558BCA96}" presName="root2" presStyleCnt="0"/>
      <dgm:spPr/>
    </dgm:pt>
    <dgm:pt modelId="{F24E8389-2FA3-463D-B9B2-C511D90C9982}" type="pres">
      <dgm:prSet presAssocID="{6BED0D8A-94F8-4354-9567-D3BA558BCA96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17F0819-0176-4D8E-86E5-226237E157CE}" type="pres">
      <dgm:prSet presAssocID="{6BED0D8A-94F8-4354-9567-D3BA558BCA96}" presName="level3hierChild" presStyleCnt="0"/>
      <dgm:spPr/>
    </dgm:pt>
    <dgm:pt modelId="{9D5DB7FB-E56E-43C9-89A8-FF1E5013FF3E}" type="pres">
      <dgm:prSet presAssocID="{58585C6D-E680-4510-88A3-3D52EA0074E9}" presName="conn2-1" presStyleLbl="parChTrans1D4" presStyleIdx="1" presStyleCnt="4"/>
      <dgm:spPr/>
    </dgm:pt>
    <dgm:pt modelId="{2434F7CC-1CB3-48EE-B200-4307F61BFCF6}" type="pres">
      <dgm:prSet presAssocID="{58585C6D-E680-4510-88A3-3D52EA0074E9}" presName="connTx" presStyleLbl="parChTrans1D4" presStyleIdx="1" presStyleCnt="4"/>
      <dgm:spPr/>
    </dgm:pt>
    <dgm:pt modelId="{3DBED2EF-72EE-46B4-8FB7-C01C0DA020ED}" type="pres">
      <dgm:prSet presAssocID="{EBFA428D-604E-465F-B720-10310E34CEB6}" presName="root2" presStyleCnt="0"/>
      <dgm:spPr/>
    </dgm:pt>
    <dgm:pt modelId="{9468E858-F968-4D6F-A47B-7CC793A8B1ED}" type="pres">
      <dgm:prSet presAssocID="{EBFA428D-604E-465F-B720-10310E34CEB6}" presName="LevelTwoTextNode" presStyleLbl="node4" presStyleIdx="1" presStyleCnt="4">
        <dgm:presLayoutVars>
          <dgm:chPref val="3"/>
        </dgm:presLayoutVars>
      </dgm:prSet>
      <dgm:spPr/>
    </dgm:pt>
    <dgm:pt modelId="{439FD19F-9CC7-4E73-9C01-E27F0CBE3FE4}" type="pres">
      <dgm:prSet presAssocID="{EBFA428D-604E-465F-B720-10310E34CEB6}" presName="level3hierChild" presStyleCnt="0"/>
      <dgm:spPr/>
    </dgm:pt>
    <dgm:pt modelId="{39254893-1EAC-4CE7-826D-E7DAECD48E76}" type="pres">
      <dgm:prSet presAssocID="{4B90CAA2-F628-4188-9512-B3E948675FC0}" presName="conn2-1" presStyleLbl="parChTrans1D4" presStyleIdx="2" presStyleCnt="4"/>
      <dgm:spPr/>
    </dgm:pt>
    <dgm:pt modelId="{40F07CEB-B34B-45E4-AE86-63C20CCAEFF2}" type="pres">
      <dgm:prSet presAssocID="{4B90CAA2-F628-4188-9512-B3E948675FC0}" presName="connTx" presStyleLbl="parChTrans1D4" presStyleIdx="2" presStyleCnt="4"/>
      <dgm:spPr/>
    </dgm:pt>
    <dgm:pt modelId="{9E2E4D61-B249-48C2-ACAB-489B3A1A92AA}" type="pres">
      <dgm:prSet presAssocID="{E8D3DA0F-21C0-4C4C-9FBB-7CB2AE19294B}" presName="root2" presStyleCnt="0"/>
      <dgm:spPr/>
    </dgm:pt>
    <dgm:pt modelId="{CC4522BD-2CF2-464A-959A-C268463AAC8E}" type="pres">
      <dgm:prSet presAssocID="{E8D3DA0F-21C0-4C4C-9FBB-7CB2AE19294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30C679-F0D7-43D2-A4C0-A725702321EF}" type="pres">
      <dgm:prSet presAssocID="{E8D3DA0F-21C0-4C4C-9FBB-7CB2AE19294B}" presName="level3hierChild" presStyleCnt="0"/>
      <dgm:spPr/>
    </dgm:pt>
    <dgm:pt modelId="{4F4A10FA-C7A8-45BF-B0D4-C8DB18B23021}" type="pres">
      <dgm:prSet presAssocID="{63E7BEF9-92E7-4890-A8A4-04EEDE2726E0}" presName="conn2-1" presStyleLbl="parChTrans1D4" presStyleIdx="3" presStyleCnt="4"/>
      <dgm:spPr/>
    </dgm:pt>
    <dgm:pt modelId="{8AD40A8A-FE0D-465B-856F-E0892C4D77EA}" type="pres">
      <dgm:prSet presAssocID="{63E7BEF9-92E7-4890-A8A4-04EEDE2726E0}" presName="connTx" presStyleLbl="parChTrans1D4" presStyleIdx="3" presStyleCnt="4"/>
      <dgm:spPr/>
    </dgm:pt>
    <dgm:pt modelId="{AD37B9F5-77F3-42C5-8CC0-33E5E7833D2F}" type="pres">
      <dgm:prSet presAssocID="{E086A65C-75A1-404D-95F0-1EA390948162}" presName="root2" presStyleCnt="0"/>
      <dgm:spPr/>
    </dgm:pt>
    <dgm:pt modelId="{DA720478-E996-47B9-AA72-008DF08BEC1B}" type="pres">
      <dgm:prSet presAssocID="{E086A65C-75A1-404D-95F0-1EA390948162}" presName="LevelTwoTextNode" presStyleLbl="node4" presStyleIdx="3" presStyleCnt="4">
        <dgm:presLayoutVars>
          <dgm:chPref val="3"/>
        </dgm:presLayoutVars>
      </dgm:prSet>
      <dgm:spPr/>
    </dgm:pt>
    <dgm:pt modelId="{F92B790F-956F-4500-8C3A-D09B5B7102AF}" type="pres">
      <dgm:prSet presAssocID="{E086A65C-75A1-404D-95F0-1EA390948162}" presName="level3hierChild" presStyleCnt="0"/>
      <dgm:spPr/>
    </dgm:pt>
    <dgm:pt modelId="{E3ED4F20-7B94-463C-9F33-4C9F07805DE3}" type="pres">
      <dgm:prSet presAssocID="{165FCDA0-9963-4559-8936-F2BB4517CEC1}" presName="conn2-1" presStyleLbl="parChTrans1D3" presStyleIdx="1" presStyleCnt="4"/>
      <dgm:spPr/>
    </dgm:pt>
    <dgm:pt modelId="{7C657C46-6B71-4FA1-AD48-0427ECA2D962}" type="pres">
      <dgm:prSet presAssocID="{165FCDA0-9963-4559-8936-F2BB4517CEC1}" presName="connTx" presStyleLbl="parChTrans1D3" presStyleIdx="1" presStyleCnt="4"/>
      <dgm:spPr/>
    </dgm:pt>
    <dgm:pt modelId="{BA8213D1-7AE2-4821-9F46-3AB2FFFF3DE6}" type="pres">
      <dgm:prSet presAssocID="{7775B4E5-1114-4EEA-8B15-A46CCCC3F382}" presName="root2" presStyleCnt="0"/>
      <dgm:spPr/>
    </dgm:pt>
    <dgm:pt modelId="{9E81D9E7-E801-4C38-8DA9-D222D13A4547}" type="pres">
      <dgm:prSet presAssocID="{7775B4E5-1114-4EEA-8B15-A46CCCC3F382}" presName="LevelTwoTextNode" presStyleLbl="node3" presStyleIdx="1" presStyleCnt="4">
        <dgm:presLayoutVars>
          <dgm:chPref val="3"/>
        </dgm:presLayoutVars>
      </dgm:prSet>
      <dgm:spPr/>
    </dgm:pt>
    <dgm:pt modelId="{78D06A63-BE79-4B30-BA2A-2B592F430F09}" type="pres">
      <dgm:prSet presAssocID="{7775B4E5-1114-4EEA-8B15-A46CCCC3F382}" presName="level3hierChild" presStyleCnt="0"/>
      <dgm:spPr/>
    </dgm:pt>
    <dgm:pt modelId="{7C8EB2EA-AE46-47F3-AE4D-1BEA1F647E40}" type="pres">
      <dgm:prSet presAssocID="{6192D62F-7EB4-4311-A8D4-3FA60366D3C5}" presName="conn2-1" presStyleLbl="parChTrans1D3" presStyleIdx="2" presStyleCnt="4"/>
      <dgm:spPr/>
    </dgm:pt>
    <dgm:pt modelId="{6BC5A955-192F-43FC-81DB-28461380174B}" type="pres">
      <dgm:prSet presAssocID="{6192D62F-7EB4-4311-A8D4-3FA60366D3C5}" presName="connTx" presStyleLbl="parChTrans1D3" presStyleIdx="2" presStyleCnt="4"/>
      <dgm:spPr/>
    </dgm:pt>
    <dgm:pt modelId="{C15B3AB0-ECCF-4F1E-B377-28CA0FFAA678}" type="pres">
      <dgm:prSet presAssocID="{BEEB508B-99F2-4C62-99FF-124AEA11E375}" presName="root2" presStyleCnt="0"/>
      <dgm:spPr/>
    </dgm:pt>
    <dgm:pt modelId="{A3BFC610-8CC3-45BD-B373-1FF64BAA02B8}" type="pres">
      <dgm:prSet presAssocID="{BEEB508B-99F2-4C62-99FF-124AEA11E375}" presName="LevelTwoTextNode" presStyleLbl="node3" presStyleIdx="2" presStyleCnt="4">
        <dgm:presLayoutVars>
          <dgm:chPref val="3"/>
        </dgm:presLayoutVars>
      </dgm:prSet>
      <dgm:spPr/>
    </dgm:pt>
    <dgm:pt modelId="{6A35AAB2-8935-4E96-8EC2-83658C34FD4B}" type="pres">
      <dgm:prSet presAssocID="{BEEB508B-99F2-4C62-99FF-124AEA11E375}" presName="level3hierChild" presStyleCnt="0"/>
      <dgm:spPr/>
    </dgm:pt>
    <dgm:pt modelId="{3AAD0197-026B-4731-B08C-65F1BD1ABFAE}" type="pres">
      <dgm:prSet presAssocID="{68AB597B-C24F-4177-BE14-9656D77F61D6}" presName="conn2-1" presStyleLbl="parChTrans1D3" presStyleIdx="3" presStyleCnt="4"/>
      <dgm:spPr/>
    </dgm:pt>
    <dgm:pt modelId="{211D055B-68C7-42F8-820A-84AF8B06806B}" type="pres">
      <dgm:prSet presAssocID="{68AB597B-C24F-4177-BE14-9656D77F61D6}" presName="connTx" presStyleLbl="parChTrans1D3" presStyleIdx="3" presStyleCnt="4"/>
      <dgm:spPr/>
    </dgm:pt>
    <dgm:pt modelId="{1F0A007D-1011-441A-B7D2-C90693EFF49A}" type="pres">
      <dgm:prSet presAssocID="{615E4908-02BB-4DEA-8366-25F4588B03EF}" presName="root2" presStyleCnt="0"/>
      <dgm:spPr/>
    </dgm:pt>
    <dgm:pt modelId="{8CBABF1E-41DF-4994-BD85-D37435E3B423}" type="pres">
      <dgm:prSet presAssocID="{615E4908-02BB-4DEA-8366-25F4588B03EF}" presName="LevelTwoTextNode" presStyleLbl="node3" presStyleIdx="3" presStyleCnt="4">
        <dgm:presLayoutVars>
          <dgm:chPref val="3"/>
        </dgm:presLayoutVars>
      </dgm:prSet>
      <dgm:spPr/>
    </dgm:pt>
    <dgm:pt modelId="{0DC5ABF2-71C0-402B-9B8C-831494C01EA3}" type="pres">
      <dgm:prSet presAssocID="{615E4908-02BB-4DEA-8366-25F4588B03EF}" presName="level3hierChild" presStyleCnt="0"/>
      <dgm:spPr/>
    </dgm:pt>
    <dgm:pt modelId="{18A0EF4C-C9F3-43B9-9B13-8426B19FD7D3}" type="pres">
      <dgm:prSet presAssocID="{0A2601F6-51FC-4376-AC7F-FD84D8410923}" presName="conn2-1" presStyleLbl="parChTrans1D2" presStyleIdx="1" presStyleCnt="3"/>
      <dgm:spPr/>
    </dgm:pt>
    <dgm:pt modelId="{F844C70B-3C83-423A-899F-A1838C8C9EAA}" type="pres">
      <dgm:prSet presAssocID="{0A2601F6-51FC-4376-AC7F-FD84D8410923}" presName="connTx" presStyleLbl="parChTrans1D2" presStyleIdx="1" presStyleCnt="3"/>
      <dgm:spPr/>
    </dgm:pt>
    <dgm:pt modelId="{81308366-22AE-43D2-8BFA-444ADD4E5C5E}" type="pres">
      <dgm:prSet presAssocID="{B76478E8-0356-40AE-A06F-AB236A423601}" presName="root2" presStyleCnt="0"/>
      <dgm:spPr/>
    </dgm:pt>
    <dgm:pt modelId="{3AB66C54-D484-43DB-98D5-E17C65A6A6C2}" type="pres">
      <dgm:prSet presAssocID="{B76478E8-0356-40AE-A06F-AB236A423601}" presName="LevelTwoTextNode" presStyleLbl="node2" presStyleIdx="1" presStyleCnt="3">
        <dgm:presLayoutVars>
          <dgm:chPref val="3"/>
        </dgm:presLayoutVars>
      </dgm:prSet>
      <dgm:spPr/>
    </dgm:pt>
    <dgm:pt modelId="{9C6F142B-D4A7-4D64-8C96-EDC02D470F49}" type="pres">
      <dgm:prSet presAssocID="{B76478E8-0356-40AE-A06F-AB236A423601}" presName="level3hierChild" presStyleCnt="0"/>
      <dgm:spPr/>
    </dgm:pt>
    <dgm:pt modelId="{48FFD3E8-48CB-469D-9AB0-661463C28AB7}" type="pres">
      <dgm:prSet presAssocID="{649F6F4B-93BF-493B-910A-12E0E0DE5E80}" presName="conn2-1" presStyleLbl="parChTrans1D2" presStyleIdx="2" presStyleCnt="3"/>
      <dgm:spPr/>
    </dgm:pt>
    <dgm:pt modelId="{064E19D4-A3CD-40AB-9562-E09D60EF026F}" type="pres">
      <dgm:prSet presAssocID="{649F6F4B-93BF-493B-910A-12E0E0DE5E80}" presName="connTx" presStyleLbl="parChTrans1D2" presStyleIdx="2" presStyleCnt="3"/>
      <dgm:spPr/>
    </dgm:pt>
    <dgm:pt modelId="{831939CD-ECDD-4E4D-A9A7-17C2FC7BD004}" type="pres">
      <dgm:prSet presAssocID="{6D8C22BA-7AE7-4641-B367-8B588C967CCC}" presName="root2" presStyleCnt="0"/>
      <dgm:spPr/>
    </dgm:pt>
    <dgm:pt modelId="{8E2821B9-EF7E-4E1B-A36B-246DBC09FA32}" type="pres">
      <dgm:prSet presAssocID="{6D8C22BA-7AE7-4641-B367-8B588C967CCC}" presName="LevelTwoTextNode" presStyleLbl="node2" presStyleIdx="2" presStyleCnt="3">
        <dgm:presLayoutVars>
          <dgm:chPref val="3"/>
        </dgm:presLayoutVars>
      </dgm:prSet>
      <dgm:spPr/>
    </dgm:pt>
    <dgm:pt modelId="{1CFFC380-D5CF-4C1E-AF41-97970B14EFE3}" type="pres">
      <dgm:prSet presAssocID="{6D8C22BA-7AE7-4641-B367-8B588C967CCC}" presName="level3hierChild" presStyleCnt="0"/>
      <dgm:spPr/>
    </dgm:pt>
  </dgm:ptLst>
  <dgm:cxnLst>
    <dgm:cxn modelId="{0ED78C36-A69E-49CC-84AB-16EF6922F453}" srcId="{2685CFD8-94C4-42DC-B675-2B14F47625A0}" destId="{1ABE8F3F-EC5D-4B4E-A4DF-C95A1479697E}" srcOrd="0" destOrd="0" parTransId="{C5A95F97-3FC2-492A-A7D7-79A01F9950C2}" sibTransId="{D8C8BF41-DDB6-4A61-B9FC-B961DDF9F339}"/>
    <dgm:cxn modelId="{3F7C5FB8-509A-48F6-8DCC-AD33F8AEE4C9}" type="presOf" srcId="{3DD74DD7-FC69-441F-AC89-B46A86D06018}" destId="{C0404D37-23C7-4BBD-8ED4-ED55E1A05C0D}" srcOrd="0" destOrd="0" presId="urn:microsoft.com/office/officeart/2005/8/layout/hierarchy2"/>
    <dgm:cxn modelId="{FECF04C1-18D7-41FC-9A16-7529F54439D1}" srcId="{94E53896-0A59-490B-A1FA-AD1836728260}" destId="{E8D3DA0F-21C0-4C4C-9FBB-7CB2AE19294B}" srcOrd="2" destOrd="0" parTransId="{4B90CAA2-F628-4188-9512-B3E948675FC0}" sibTransId="{7CFA66CF-3F11-4DF7-8306-26B6490AAC97}"/>
    <dgm:cxn modelId="{ADAC35C9-241F-40DB-90F7-35FFEFD95363}" type="presOf" srcId="{63E7BEF9-92E7-4890-A8A4-04EEDE2726E0}" destId="{8AD40A8A-FE0D-465B-856F-E0892C4D77EA}" srcOrd="1" destOrd="0" presId="urn:microsoft.com/office/officeart/2005/8/layout/hierarchy2"/>
    <dgm:cxn modelId="{7486140C-4F95-46B0-8438-552FBEF78085}" type="presOf" srcId="{4B90CAA2-F628-4188-9512-B3E948675FC0}" destId="{40F07CEB-B34B-45E4-AE86-63C20CCAEFF2}" srcOrd="1" destOrd="0" presId="urn:microsoft.com/office/officeart/2005/8/layout/hierarchy2"/>
    <dgm:cxn modelId="{F009E831-6C14-4A66-85FE-EB81E63E183E}" type="presOf" srcId="{94BED61F-1B04-4B6E-B9A1-676803A8CDCC}" destId="{FA045388-118A-4D45-9B1E-DA97C435894B}" srcOrd="1" destOrd="0" presId="urn:microsoft.com/office/officeart/2005/8/layout/hierarchy2"/>
    <dgm:cxn modelId="{75344519-255F-4B60-B790-A0A489351159}" type="presOf" srcId="{2685CFD8-94C4-42DC-B675-2B14F47625A0}" destId="{FC3E33A1-DF7B-4E32-B98C-9A37DC31C469}" srcOrd="0" destOrd="0" presId="urn:microsoft.com/office/officeart/2005/8/layout/hierarchy2"/>
    <dgm:cxn modelId="{0CAE8D9C-C5A4-4C3E-B55E-2F7D74DF2E85}" type="presOf" srcId="{649F6F4B-93BF-493B-910A-12E0E0DE5E80}" destId="{064E19D4-A3CD-40AB-9562-E09D60EF026F}" srcOrd="1" destOrd="0" presId="urn:microsoft.com/office/officeart/2005/8/layout/hierarchy2"/>
    <dgm:cxn modelId="{38E063ED-95D3-4679-B6F9-E232B47920EE}" srcId="{3DD74DD7-FC69-441F-AC89-B46A86D06018}" destId="{2685CFD8-94C4-42DC-B675-2B14F47625A0}" srcOrd="0" destOrd="0" parTransId="{3232B8C3-73F5-4A16-BA1E-EF6A51271B48}" sibTransId="{BE74621D-43E5-4AD9-965D-1A62EEF97AE0}"/>
    <dgm:cxn modelId="{C3799812-76E9-4DD8-999D-E7FE8204ED7E}" type="presOf" srcId="{94E53896-0A59-490B-A1FA-AD1836728260}" destId="{C548083C-71C0-440E-802A-98EC8226EBA9}" srcOrd="0" destOrd="0" presId="urn:microsoft.com/office/officeart/2005/8/layout/hierarchy2"/>
    <dgm:cxn modelId="{33A42DCD-830F-4098-8827-CFBC08C2F074}" type="presOf" srcId="{BEEB508B-99F2-4C62-99FF-124AEA11E375}" destId="{A3BFC610-8CC3-45BD-B373-1FF64BAA02B8}" srcOrd="0" destOrd="0" presId="urn:microsoft.com/office/officeart/2005/8/layout/hierarchy2"/>
    <dgm:cxn modelId="{12DCE002-575B-4AD3-BE1F-AC08420F90E4}" type="presOf" srcId="{4B90CAA2-F628-4188-9512-B3E948675FC0}" destId="{39254893-1EAC-4CE7-826D-E7DAECD48E76}" srcOrd="0" destOrd="0" presId="urn:microsoft.com/office/officeart/2005/8/layout/hierarchy2"/>
    <dgm:cxn modelId="{1DFE5326-B5E8-4568-93EB-F0ED226F2BB7}" srcId="{94E53896-0A59-490B-A1FA-AD1836728260}" destId="{6BED0D8A-94F8-4354-9567-D3BA558BCA96}" srcOrd="0" destOrd="0" parTransId="{696346A7-7F8C-4286-8389-86A6C3325F33}" sibTransId="{5DCD6744-6C71-4460-B908-D755D472F9C7}"/>
    <dgm:cxn modelId="{A0BE1173-B2A5-4FFC-884C-F578E9F76178}" srcId="{1ABE8F3F-EC5D-4B4E-A4DF-C95A1479697E}" destId="{94E53896-0A59-490B-A1FA-AD1836728260}" srcOrd="0" destOrd="0" parTransId="{94BED61F-1B04-4B6E-B9A1-676803A8CDCC}" sibTransId="{183D2321-5985-400D-80BE-CB8B8FD2801B}"/>
    <dgm:cxn modelId="{582C94F5-E9F0-45B9-A604-DD022BA11CD1}" type="presOf" srcId="{68AB597B-C24F-4177-BE14-9656D77F61D6}" destId="{211D055B-68C7-42F8-820A-84AF8B06806B}" srcOrd="1" destOrd="0" presId="urn:microsoft.com/office/officeart/2005/8/layout/hierarchy2"/>
    <dgm:cxn modelId="{EF29C1F1-CF66-46B8-BA97-C61DF0A35486}" type="presOf" srcId="{94BED61F-1B04-4B6E-B9A1-676803A8CDCC}" destId="{B6F4BF0F-14EB-4AA0-AA80-9B2728047123}" srcOrd="0" destOrd="0" presId="urn:microsoft.com/office/officeart/2005/8/layout/hierarchy2"/>
    <dgm:cxn modelId="{1026D152-CD17-45CA-AFCF-D5C7420643A5}" srcId="{94E53896-0A59-490B-A1FA-AD1836728260}" destId="{E086A65C-75A1-404D-95F0-1EA390948162}" srcOrd="3" destOrd="0" parTransId="{63E7BEF9-92E7-4890-A8A4-04EEDE2726E0}" sibTransId="{2CD366D4-D458-4800-9F3A-CE197DCBCCCD}"/>
    <dgm:cxn modelId="{E17C4DF0-12E9-44C1-A1E9-764A2CD6796E}" type="presOf" srcId="{63E7BEF9-92E7-4890-A8A4-04EEDE2726E0}" destId="{4F4A10FA-C7A8-45BF-B0D4-C8DB18B23021}" srcOrd="0" destOrd="0" presId="urn:microsoft.com/office/officeart/2005/8/layout/hierarchy2"/>
    <dgm:cxn modelId="{A2E127F8-79DC-4474-B05E-8A42CE068FCC}" type="presOf" srcId="{6D8C22BA-7AE7-4641-B367-8B588C967CCC}" destId="{8E2821B9-EF7E-4E1B-A36B-246DBC09FA32}" srcOrd="0" destOrd="0" presId="urn:microsoft.com/office/officeart/2005/8/layout/hierarchy2"/>
    <dgm:cxn modelId="{A2F841D3-5EAD-49EE-8FE9-33BFA13492A9}" type="presOf" srcId="{58585C6D-E680-4510-88A3-3D52EA0074E9}" destId="{2434F7CC-1CB3-48EE-B200-4307F61BFCF6}" srcOrd="1" destOrd="0" presId="urn:microsoft.com/office/officeart/2005/8/layout/hierarchy2"/>
    <dgm:cxn modelId="{59CB0F34-FF4F-4FC6-9898-8EBCED503D9A}" type="presOf" srcId="{6BED0D8A-94F8-4354-9567-D3BA558BCA96}" destId="{F24E8389-2FA3-463D-B9B2-C511D90C9982}" srcOrd="0" destOrd="0" presId="urn:microsoft.com/office/officeart/2005/8/layout/hierarchy2"/>
    <dgm:cxn modelId="{B8E1E21F-136B-470D-9C26-076CCAF9A03D}" type="presOf" srcId="{615E4908-02BB-4DEA-8366-25F4588B03EF}" destId="{8CBABF1E-41DF-4994-BD85-D37435E3B423}" srcOrd="0" destOrd="0" presId="urn:microsoft.com/office/officeart/2005/8/layout/hierarchy2"/>
    <dgm:cxn modelId="{9D868481-1B9C-4329-9E58-503254E041B0}" srcId="{1ABE8F3F-EC5D-4B4E-A4DF-C95A1479697E}" destId="{7775B4E5-1114-4EEA-8B15-A46CCCC3F382}" srcOrd="1" destOrd="0" parTransId="{165FCDA0-9963-4559-8936-F2BB4517CEC1}" sibTransId="{BA13982A-088C-48E1-BA2B-41064C17FDD5}"/>
    <dgm:cxn modelId="{CD35FB33-DD63-4BCD-808B-1FB79ACD23F3}" type="presOf" srcId="{696346A7-7F8C-4286-8389-86A6C3325F33}" destId="{95B7EB75-7E11-4B81-8B57-12AAA1E779A5}" srcOrd="0" destOrd="0" presId="urn:microsoft.com/office/officeart/2005/8/layout/hierarchy2"/>
    <dgm:cxn modelId="{C39120C9-1176-4AA9-A18C-DADAC54A9316}" type="presOf" srcId="{E086A65C-75A1-404D-95F0-1EA390948162}" destId="{DA720478-E996-47B9-AA72-008DF08BEC1B}" srcOrd="0" destOrd="0" presId="urn:microsoft.com/office/officeart/2005/8/layout/hierarchy2"/>
    <dgm:cxn modelId="{13438BB8-1DAC-4A66-B4AD-1DD5C643BF40}" type="presOf" srcId="{EBFA428D-604E-465F-B720-10310E34CEB6}" destId="{9468E858-F968-4D6F-A47B-7CC793A8B1ED}" srcOrd="0" destOrd="0" presId="urn:microsoft.com/office/officeart/2005/8/layout/hierarchy2"/>
    <dgm:cxn modelId="{C9FC88F4-0DAF-4977-821C-CDE02394A11E}" type="presOf" srcId="{696346A7-7F8C-4286-8389-86A6C3325F33}" destId="{1059026C-1020-4A56-88AC-B1B3930ACB40}" srcOrd="1" destOrd="0" presId="urn:microsoft.com/office/officeart/2005/8/layout/hierarchy2"/>
    <dgm:cxn modelId="{D98C7103-579F-46F1-A642-AD22DF440624}" type="presOf" srcId="{68AB597B-C24F-4177-BE14-9656D77F61D6}" destId="{3AAD0197-026B-4731-B08C-65F1BD1ABFAE}" srcOrd="0" destOrd="0" presId="urn:microsoft.com/office/officeart/2005/8/layout/hierarchy2"/>
    <dgm:cxn modelId="{DA22EC55-D364-43BE-9220-12F3D31EB428}" type="presOf" srcId="{6192D62F-7EB4-4311-A8D4-3FA60366D3C5}" destId="{7C8EB2EA-AE46-47F3-AE4D-1BEA1F647E40}" srcOrd="0" destOrd="0" presId="urn:microsoft.com/office/officeart/2005/8/layout/hierarchy2"/>
    <dgm:cxn modelId="{6F6181C3-B872-4396-BD3F-AD220C195ECA}" type="presOf" srcId="{0A2601F6-51FC-4376-AC7F-FD84D8410923}" destId="{18A0EF4C-C9F3-43B9-9B13-8426B19FD7D3}" srcOrd="0" destOrd="0" presId="urn:microsoft.com/office/officeart/2005/8/layout/hierarchy2"/>
    <dgm:cxn modelId="{D33E5DCC-9182-480C-A4CA-74D8B0582E00}" type="presOf" srcId="{E8D3DA0F-21C0-4C4C-9FBB-7CB2AE19294B}" destId="{CC4522BD-2CF2-464A-959A-C268463AAC8E}" srcOrd="0" destOrd="0" presId="urn:microsoft.com/office/officeart/2005/8/layout/hierarchy2"/>
    <dgm:cxn modelId="{EB1C7847-423A-460E-9E4F-7E3BFE3B83AE}" type="presOf" srcId="{0A2601F6-51FC-4376-AC7F-FD84D8410923}" destId="{F844C70B-3C83-423A-899F-A1838C8C9EAA}" srcOrd="1" destOrd="0" presId="urn:microsoft.com/office/officeart/2005/8/layout/hierarchy2"/>
    <dgm:cxn modelId="{B4C5FBE5-525B-45BD-B5BA-840F83069F0A}" type="presOf" srcId="{7775B4E5-1114-4EEA-8B15-A46CCCC3F382}" destId="{9E81D9E7-E801-4C38-8DA9-D222D13A4547}" srcOrd="0" destOrd="0" presId="urn:microsoft.com/office/officeart/2005/8/layout/hierarchy2"/>
    <dgm:cxn modelId="{DC72F89E-CF9B-4C0A-B877-6F69CFC00BE6}" srcId="{94E53896-0A59-490B-A1FA-AD1836728260}" destId="{EBFA428D-604E-465F-B720-10310E34CEB6}" srcOrd="1" destOrd="0" parTransId="{58585C6D-E680-4510-88A3-3D52EA0074E9}" sibTransId="{3EC77C83-F6E1-49F4-BB60-266D8DA5753E}"/>
    <dgm:cxn modelId="{D3D43632-15A7-4951-A4DC-E851F0555C83}" srcId="{1ABE8F3F-EC5D-4B4E-A4DF-C95A1479697E}" destId="{BEEB508B-99F2-4C62-99FF-124AEA11E375}" srcOrd="2" destOrd="0" parTransId="{6192D62F-7EB4-4311-A8D4-3FA60366D3C5}" sibTransId="{B362B11A-B252-46C9-8DEE-91BEEE99EB44}"/>
    <dgm:cxn modelId="{D08C4EAD-5D10-455E-B185-551D36F59DDE}" type="presOf" srcId="{1ABE8F3F-EC5D-4B4E-A4DF-C95A1479697E}" destId="{6F5C55CE-BF74-4606-8052-E0BFD2719ACF}" srcOrd="0" destOrd="0" presId="urn:microsoft.com/office/officeart/2005/8/layout/hierarchy2"/>
    <dgm:cxn modelId="{8C9E19F7-38C7-40ED-B73B-E28952BCCF1B}" srcId="{2685CFD8-94C4-42DC-B675-2B14F47625A0}" destId="{B76478E8-0356-40AE-A06F-AB236A423601}" srcOrd="1" destOrd="0" parTransId="{0A2601F6-51FC-4376-AC7F-FD84D8410923}" sibTransId="{F4DDB7E0-FBF3-4918-BCFD-3F858F0797B8}"/>
    <dgm:cxn modelId="{B389EE2C-BE17-4BFD-B0BC-9691B42965C8}" srcId="{2685CFD8-94C4-42DC-B675-2B14F47625A0}" destId="{6D8C22BA-7AE7-4641-B367-8B588C967CCC}" srcOrd="2" destOrd="0" parTransId="{649F6F4B-93BF-493B-910A-12E0E0DE5E80}" sibTransId="{5B1C53BB-485C-4CC1-A7A0-0BF932BFBB1B}"/>
    <dgm:cxn modelId="{A0F3DEBA-D76A-485C-81DB-F1D8C0C632F0}" type="presOf" srcId="{649F6F4B-93BF-493B-910A-12E0E0DE5E80}" destId="{48FFD3E8-48CB-469D-9AB0-661463C28AB7}" srcOrd="0" destOrd="0" presId="urn:microsoft.com/office/officeart/2005/8/layout/hierarchy2"/>
    <dgm:cxn modelId="{0784926D-E058-4464-A408-090036ADD9F5}" type="presOf" srcId="{C5A95F97-3FC2-492A-A7D7-79A01F9950C2}" destId="{70CEC326-B82D-4474-8249-0A587E5CA3C1}" srcOrd="0" destOrd="0" presId="urn:microsoft.com/office/officeart/2005/8/layout/hierarchy2"/>
    <dgm:cxn modelId="{22B4D274-4EDF-4FDC-8C82-569463B741AB}" srcId="{1ABE8F3F-EC5D-4B4E-A4DF-C95A1479697E}" destId="{615E4908-02BB-4DEA-8366-25F4588B03EF}" srcOrd="3" destOrd="0" parTransId="{68AB597B-C24F-4177-BE14-9656D77F61D6}" sibTransId="{F68F9DE8-B39A-4035-BE95-7A9C47AD2F68}"/>
    <dgm:cxn modelId="{6E46740F-B6A1-4945-BF12-040E3459285A}" type="presOf" srcId="{6192D62F-7EB4-4311-A8D4-3FA60366D3C5}" destId="{6BC5A955-192F-43FC-81DB-28461380174B}" srcOrd="1" destOrd="0" presId="urn:microsoft.com/office/officeart/2005/8/layout/hierarchy2"/>
    <dgm:cxn modelId="{02C310D3-4C79-4365-858C-32112AF60F85}" type="presOf" srcId="{C5A95F97-3FC2-492A-A7D7-79A01F9950C2}" destId="{C21E2FFB-925B-4E21-9CB3-2D0990A8265A}" srcOrd="1" destOrd="0" presId="urn:microsoft.com/office/officeart/2005/8/layout/hierarchy2"/>
    <dgm:cxn modelId="{BE620217-0AF1-456A-9221-AEAEBA427A00}" type="presOf" srcId="{165FCDA0-9963-4559-8936-F2BB4517CEC1}" destId="{E3ED4F20-7B94-463C-9F33-4C9F07805DE3}" srcOrd="0" destOrd="0" presId="urn:microsoft.com/office/officeart/2005/8/layout/hierarchy2"/>
    <dgm:cxn modelId="{81105D55-9091-4DA7-BDAF-79DA0B2BAA3F}" type="presOf" srcId="{165FCDA0-9963-4559-8936-F2BB4517CEC1}" destId="{7C657C46-6B71-4FA1-AD48-0427ECA2D962}" srcOrd="1" destOrd="0" presId="urn:microsoft.com/office/officeart/2005/8/layout/hierarchy2"/>
    <dgm:cxn modelId="{9641C72F-982A-4C26-BE71-4496F31A7539}" type="presOf" srcId="{B76478E8-0356-40AE-A06F-AB236A423601}" destId="{3AB66C54-D484-43DB-98D5-E17C65A6A6C2}" srcOrd="0" destOrd="0" presId="urn:microsoft.com/office/officeart/2005/8/layout/hierarchy2"/>
    <dgm:cxn modelId="{E0A35DE8-3A5A-4148-A8D2-5C60EF2A585C}" type="presOf" srcId="{58585C6D-E680-4510-88A3-3D52EA0074E9}" destId="{9D5DB7FB-E56E-43C9-89A8-FF1E5013FF3E}" srcOrd="0" destOrd="0" presId="urn:microsoft.com/office/officeart/2005/8/layout/hierarchy2"/>
    <dgm:cxn modelId="{B4C08539-C91C-414E-B192-1DBC514060D5}" type="presParOf" srcId="{C0404D37-23C7-4BBD-8ED4-ED55E1A05C0D}" destId="{7A42187D-F221-448D-9EED-BE393A0B6045}" srcOrd="0" destOrd="0" presId="urn:microsoft.com/office/officeart/2005/8/layout/hierarchy2"/>
    <dgm:cxn modelId="{15088D49-A0AB-4363-A2D5-5FD917196B31}" type="presParOf" srcId="{7A42187D-F221-448D-9EED-BE393A0B6045}" destId="{FC3E33A1-DF7B-4E32-B98C-9A37DC31C469}" srcOrd="0" destOrd="0" presId="urn:microsoft.com/office/officeart/2005/8/layout/hierarchy2"/>
    <dgm:cxn modelId="{ECE3638A-2751-4B6F-B461-F85D346CF5E2}" type="presParOf" srcId="{7A42187D-F221-448D-9EED-BE393A0B6045}" destId="{8F544F25-535D-466A-9B81-463C0E871146}" srcOrd="1" destOrd="0" presId="urn:microsoft.com/office/officeart/2005/8/layout/hierarchy2"/>
    <dgm:cxn modelId="{21018DAE-C831-4DC9-B841-F735D22269B0}" type="presParOf" srcId="{8F544F25-535D-466A-9B81-463C0E871146}" destId="{70CEC326-B82D-4474-8249-0A587E5CA3C1}" srcOrd="0" destOrd="0" presId="urn:microsoft.com/office/officeart/2005/8/layout/hierarchy2"/>
    <dgm:cxn modelId="{4FB8E7B4-5295-4A51-968F-8DA76BE2D5E3}" type="presParOf" srcId="{70CEC326-B82D-4474-8249-0A587E5CA3C1}" destId="{C21E2FFB-925B-4E21-9CB3-2D0990A8265A}" srcOrd="0" destOrd="0" presId="urn:microsoft.com/office/officeart/2005/8/layout/hierarchy2"/>
    <dgm:cxn modelId="{CD8C0634-ED8C-4607-BFBF-4637A72ACC70}" type="presParOf" srcId="{8F544F25-535D-466A-9B81-463C0E871146}" destId="{29AFE2F7-9B1A-45AD-AF45-8864C95C7348}" srcOrd="1" destOrd="0" presId="urn:microsoft.com/office/officeart/2005/8/layout/hierarchy2"/>
    <dgm:cxn modelId="{C113CB67-3F90-46D1-8FE5-8E826352C7F4}" type="presParOf" srcId="{29AFE2F7-9B1A-45AD-AF45-8864C95C7348}" destId="{6F5C55CE-BF74-4606-8052-E0BFD2719ACF}" srcOrd="0" destOrd="0" presId="urn:microsoft.com/office/officeart/2005/8/layout/hierarchy2"/>
    <dgm:cxn modelId="{DEFB0AEA-478E-4452-AED4-C23330E47B51}" type="presParOf" srcId="{29AFE2F7-9B1A-45AD-AF45-8864C95C7348}" destId="{3CFDDD22-7ED2-41CE-B9E5-B229FFE44820}" srcOrd="1" destOrd="0" presId="urn:microsoft.com/office/officeart/2005/8/layout/hierarchy2"/>
    <dgm:cxn modelId="{53DCAB82-BE5A-48A3-9965-502CC697A95F}" type="presParOf" srcId="{3CFDDD22-7ED2-41CE-B9E5-B229FFE44820}" destId="{B6F4BF0F-14EB-4AA0-AA80-9B2728047123}" srcOrd="0" destOrd="0" presId="urn:microsoft.com/office/officeart/2005/8/layout/hierarchy2"/>
    <dgm:cxn modelId="{D524DEF4-57BB-4F4D-86E4-C90ED76EFA5D}" type="presParOf" srcId="{B6F4BF0F-14EB-4AA0-AA80-9B2728047123}" destId="{FA045388-118A-4D45-9B1E-DA97C435894B}" srcOrd="0" destOrd="0" presId="urn:microsoft.com/office/officeart/2005/8/layout/hierarchy2"/>
    <dgm:cxn modelId="{9245753D-3FE6-4815-ADA9-7928718A834A}" type="presParOf" srcId="{3CFDDD22-7ED2-41CE-B9E5-B229FFE44820}" destId="{2F8C2009-E640-48E9-A26A-BA9E9EB2A7C3}" srcOrd="1" destOrd="0" presId="urn:microsoft.com/office/officeart/2005/8/layout/hierarchy2"/>
    <dgm:cxn modelId="{00621506-4F56-4BE2-B282-1091A5EA0199}" type="presParOf" srcId="{2F8C2009-E640-48E9-A26A-BA9E9EB2A7C3}" destId="{C548083C-71C0-440E-802A-98EC8226EBA9}" srcOrd="0" destOrd="0" presId="urn:microsoft.com/office/officeart/2005/8/layout/hierarchy2"/>
    <dgm:cxn modelId="{24013F97-A0F1-4F5E-8821-D1C690EA89D4}" type="presParOf" srcId="{2F8C2009-E640-48E9-A26A-BA9E9EB2A7C3}" destId="{B073500F-180A-4662-B50A-EA438D656196}" srcOrd="1" destOrd="0" presId="urn:microsoft.com/office/officeart/2005/8/layout/hierarchy2"/>
    <dgm:cxn modelId="{B3FA02BC-C580-4778-AEC3-4C1A009CDFCE}" type="presParOf" srcId="{B073500F-180A-4662-B50A-EA438D656196}" destId="{95B7EB75-7E11-4B81-8B57-12AAA1E779A5}" srcOrd="0" destOrd="0" presId="urn:microsoft.com/office/officeart/2005/8/layout/hierarchy2"/>
    <dgm:cxn modelId="{D813F36D-BB9C-42EB-B064-1691B0F195B9}" type="presParOf" srcId="{95B7EB75-7E11-4B81-8B57-12AAA1E779A5}" destId="{1059026C-1020-4A56-88AC-B1B3930ACB40}" srcOrd="0" destOrd="0" presId="urn:microsoft.com/office/officeart/2005/8/layout/hierarchy2"/>
    <dgm:cxn modelId="{41102388-7045-4E58-B466-86E66C1CFC3A}" type="presParOf" srcId="{B073500F-180A-4662-B50A-EA438D656196}" destId="{972E9A79-D322-449B-A225-3C0985486211}" srcOrd="1" destOrd="0" presId="urn:microsoft.com/office/officeart/2005/8/layout/hierarchy2"/>
    <dgm:cxn modelId="{E619CB81-411F-4BF8-8FAC-3CCA230DBBBF}" type="presParOf" srcId="{972E9A79-D322-449B-A225-3C0985486211}" destId="{F24E8389-2FA3-463D-B9B2-C511D90C9982}" srcOrd="0" destOrd="0" presId="urn:microsoft.com/office/officeart/2005/8/layout/hierarchy2"/>
    <dgm:cxn modelId="{0C8AAA88-A5A3-4ABF-B594-60088D9F6ACE}" type="presParOf" srcId="{972E9A79-D322-449B-A225-3C0985486211}" destId="{E17F0819-0176-4D8E-86E5-226237E157CE}" srcOrd="1" destOrd="0" presId="urn:microsoft.com/office/officeart/2005/8/layout/hierarchy2"/>
    <dgm:cxn modelId="{50E0262E-D545-4251-B537-DDE344E45979}" type="presParOf" srcId="{B073500F-180A-4662-B50A-EA438D656196}" destId="{9D5DB7FB-E56E-43C9-89A8-FF1E5013FF3E}" srcOrd="2" destOrd="0" presId="urn:microsoft.com/office/officeart/2005/8/layout/hierarchy2"/>
    <dgm:cxn modelId="{B08FDABE-398E-4393-BEA9-171B4B266354}" type="presParOf" srcId="{9D5DB7FB-E56E-43C9-89A8-FF1E5013FF3E}" destId="{2434F7CC-1CB3-48EE-B200-4307F61BFCF6}" srcOrd="0" destOrd="0" presId="urn:microsoft.com/office/officeart/2005/8/layout/hierarchy2"/>
    <dgm:cxn modelId="{67F7D1A5-816B-4351-A686-C737D6DFEC22}" type="presParOf" srcId="{B073500F-180A-4662-B50A-EA438D656196}" destId="{3DBED2EF-72EE-46B4-8FB7-C01C0DA020ED}" srcOrd="3" destOrd="0" presId="urn:microsoft.com/office/officeart/2005/8/layout/hierarchy2"/>
    <dgm:cxn modelId="{892DAFE4-9523-4D59-91D7-E752D3F10F6E}" type="presParOf" srcId="{3DBED2EF-72EE-46B4-8FB7-C01C0DA020ED}" destId="{9468E858-F968-4D6F-A47B-7CC793A8B1ED}" srcOrd="0" destOrd="0" presId="urn:microsoft.com/office/officeart/2005/8/layout/hierarchy2"/>
    <dgm:cxn modelId="{7D98C559-5905-4832-A26A-0F77CB623350}" type="presParOf" srcId="{3DBED2EF-72EE-46B4-8FB7-C01C0DA020ED}" destId="{439FD19F-9CC7-4E73-9C01-E27F0CBE3FE4}" srcOrd="1" destOrd="0" presId="urn:microsoft.com/office/officeart/2005/8/layout/hierarchy2"/>
    <dgm:cxn modelId="{51DF1C87-EB17-447D-8F70-41C732490070}" type="presParOf" srcId="{B073500F-180A-4662-B50A-EA438D656196}" destId="{39254893-1EAC-4CE7-826D-E7DAECD48E76}" srcOrd="4" destOrd="0" presId="urn:microsoft.com/office/officeart/2005/8/layout/hierarchy2"/>
    <dgm:cxn modelId="{9D090489-8613-42AC-B30D-1FE2E4148318}" type="presParOf" srcId="{39254893-1EAC-4CE7-826D-E7DAECD48E76}" destId="{40F07CEB-B34B-45E4-AE86-63C20CCAEFF2}" srcOrd="0" destOrd="0" presId="urn:microsoft.com/office/officeart/2005/8/layout/hierarchy2"/>
    <dgm:cxn modelId="{67FF2656-BDCE-4C13-AA14-5FC3CE5D689A}" type="presParOf" srcId="{B073500F-180A-4662-B50A-EA438D656196}" destId="{9E2E4D61-B249-48C2-ACAB-489B3A1A92AA}" srcOrd="5" destOrd="0" presId="urn:microsoft.com/office/officeart/2005/8/layout/hierarchy2"/>
    <dgm:cxn modelId="{3E40588B-6E25-4051-B8EC-4A9716D99078}" type="presParOf" srcId="{9E2E4D61-B249-48C2-ACAB-489B3A1A92AA}" destId="{CC4522BD-2CF2-464A-959A-C268463AAC8E}" srcOrd="0" destOrd="0" presId="urn:microsoft.com/office/officeart/2005/8/layout/hierarchy2"/>
    <dgm:cxn modelId="{8C46AA3A-2EB7-4096-8B0B-E18150557F4F}" type="presParOf" srcId="{9E2E4D61-B249-48C2-ACAB-489B3A1A92AA}" destId="{3C30C679-F0D7-43D2-A4C0-A725702321EF}" srcOrd="1" destOrd="0" presId="urn:microsoft.com/office/officeart/2005/8/layout/hierarchy2"/>
    <dgm:cxn modelId="{93E288DF-F53A-46B4-944D-2619CB21448F}" type="presParOf" srcId="{B073500F-180A-4662-B50A-EA438D656196}" destId="{4F4A10FA-C7A8-45BF-B0D4-C8DB18B23021}" srcOrd="6" destOrd="0" presId="urn:microsoft.com/office/officeart/2005/8/layout/hierarchy2"/>
    <dgm:cxn modelId="{55C09492-335E-4280-AC36-3234DA3AE494}" type="presParOf" srcId="{4F4A10FA-C7A8-45BF-B0D4-C8DB18B23021}" destId="{8AD40A8A-FE0D-465B-856F-E0892C4D77EA}" srcOrd="0" destOrd="0" presId="urn:microsoft.com/office/officeart/2005/8/layout/hierarchy2"/>
    <dgm:cxn modelId="{E5AB124C-2B87-4C48-8E77-F76A54582DB8}" type="presParOf" srcId="{B073500F-180A-4662-B50A-EA438D656196}" destId="{AD37B9F5-77F3-42C5-8CC0-33E5E7833D2F}" srcOrd="7" destOrd="0" presId="urn:microsoft.com/office/officeart/2005/8/layout/hierarchy2"/>
    <dgm:cxn modelId="{541C915D-F498-40DE-93BD-344FDD0DA5C1}" type="presParOf" srcId="{AD37B9F5-77F3-42C5-8CC0-33E5E7833D2F}" destId="{DA720478-E996-47B9-AA72-008DF08BEC1B}" srcOrd="0" destOrd="0" presId="urn:microsoft.com/office/officeart/2005/8/layout/hierarchy2"/>
    <dgm:cxn modelId="{9658B18F-CEB1-42BE-B11D-B3E8B1D00E36}" type="presParOf" srcId="{AD37B9F5-77F3-42C5-8CC0-33E5E7833D2F}" destId="{F92B790F-956F-4500-8C3A-D09B5B7102AF}" srcOrd="1" destOrd="0" presId="urn:microsoft.com/office/officeart/2005/8/layout/hierarchy2"/>
    <dgm:cxn modelId="{D6B86467-D2CB-41E8-B707-F4925E5C2CDA}" type="presParOf" srcId="{3CFDDD22-7ED2-41CE-B9E5-B229FFE44820}" destId="{E3ED4F20-7B94-463C-9F33-4C9F07805DE3}" srcOrd="2" destOrd="0" presId="urn:microsoft.com/office/officeart/2005/8/layout/hierarchy2"/>
    <dgm:cxn modelId="{2B00FA5D-0530-4662-B899-2D4A5015A5CC}" type="presParOf" srcId="{E3ED4F20-7B94-463C-9F33-4C9F07805DE3}" destId="{7C657C46-6B71-4FA1-AD48-0427ECA2D962}" srcOrd="0" destOrd="0" presId="urn:microsoft.com/office/officeart/2005/8/layout/hierarchy2"/>
    <dgm:cxn modelId="{FE23D070-ED6D-4544-A0E4-802686B85C72}" type="presParOf" srcId="{3CFDDD22-7ED2-41CE-B9E5-B229FFE44820}" destId="{BA8213D1-7AE2-4821-9F46-3AB2FFFF3DE6}" srcOrd="3" destOrd="0" presId="urn:microsoft.com/office/officeart/2005/8/layout/hierarchy2"/>
    <dgm:cxn modelId="{D4AD8787-E0C0-410D-B241-C861B8E0A1CE}" type="presParOf" srcId="{BA8213D1-7AE2-4821-9F46-3AB2FFFF3DE6}" destId="{9E81D9E7-E801-4C38-8DA9-D222D13A4547}" srcOrd="0" destOrd="0" presId="urn:microsoft.com/office/officeart/2005/8/layout/hierarchy2"/>
    <dgm:cxn modelId="{64E7A9E4-580D-4FE0-A33C-311226AFAEAE}" type="presParOf" srcId="{BA8213D1-7AE2-4821-9F46-3AB2FFFF3DE6}" destId="{78D06A63-BE79-4B30-BA2A-2B592F430F09}" srcOrd="1" destOrd="0" presId="urn:microsoft.com/office/officeart/2005/8/layout/hierarchy2"/>
    <dgm:cxn modelId="{103B90C8-D8B9-4D6A-ADCC-D30C6B1F2772}" type="presParOf" srcId="{3CFDDD22-7ED2-41CE-B9E5-B229FFE44820}" destId="{7C8EB2EA-AE46-47F3-AE4D-1BEA1F647E40}" srcOrd="4" destOrd="0" presId="urn:microsoft.com/office/officeart/2005/8/layout/hierarchy2"/>
    <dgm:cxn modelId="{11CD2258-4435-4D76-9AB6-F5D6219CE328}" type="presParOf" srcId="{7C8EB2EA-AE46-47F3-AE4D-1BEA1F647E40}" destId="{6BC5A955-192F-43FC-81DB-28461380174B}" srcOrd="0" destOrd="0" presId="urn:microsoft.com/office/officeart/2005/8/layout/hierarchy2"/>
    <dgm:cxn modelId="{CBA2FF20-8AAD-4338-9A80-C3C1E37C43F7}" type="presParOf" srcId="{3CFDDD22-7ED2-41CE-B9E5-B229FFE44820}" destId="{C15B3AB0-ECCF-4F1E-B377-28CA0FFAA678}" srcOrd="5" destOrd="0" presId="urn:microsoft.com/office/officeart/2005/8/layout/hierarchy2"/>
    <dgm:cxn modelId="{E9E774AE-A391-4DEB-AA7D-D0EEDB6E9927}" type="presParOf" srcId="{C15B3AB0-ECCF-4F1E-B377-28CA0FFAA678}" destId="{A3BFC610-8CC3-45BD-B373-1FF64BAA02B8}" srcOrd="0" destOrd="0" presId="urn:microsoft.com/office/officeart/2005/8/layout/hierarchy2"/>
    <dgm:cxn modelId="{24A52FAC-CFD4-417F-8ADD-CA76768838CB}" type="presParOf" srcId="{C15B3AB0-ECCF-4F1E-B377-28CA0FFAA678}" destId="{6A35AAB2-8935-4E96-8EC2-83658C34FD4B}" srcOrd="1" destOrd="0" presId="urn:microsoft.com/office/officeart/2005/8/layout/hierarchy2"/>
    <dgm:cxn modelId="{01342921-F7DA-45C8-BCAF-723F0FD0A82E}" type="presParOf" srcId="{3CFDDD22-7ED2-41CE-B9E5-B229FFE44820}" destId="{3AAD0197-026B-4731-B08C-65F1BD1ABFAE}" srcOrd="6" destOrd="0" presId="urn:microsoft.com/office/officeart/2005/8/layout/hierarchy2"/>
    <dgm:cxn modelId="{67D6D8B6-F892-4550-A7F7-D01DC67D2DA3}" type="presParOf" srcId="{3AAD0197-026B-4731-B08C-65F1BD1ABFAE}" destId="{211D055B-68C7-42F8-820A-84AF8B06806B}" srcOrd="0" destOrd="0" presId="urn:microsoft.com/office/officeart/2005/8/layout/hierarchy2"/>
    <dgm:cxn modelId="{E7D1EAE3-6425-4C2C-AEB5-E925C07EE99B}" type="presParOf" srcId="{3CFDDD22-7ED2-41CE-B9E5-B229FFE44820}" destId="{1F0A007D-1011-441A-B7D2-C90693EFF49A}" srcOrd="7" destOrd="0" presId="urn:microsoft.com/office/officeart/2005/8/layout/hierarchy2"/>
    <dgm:cxn modelId="{EE003D2B-20CA-401E-B15E-AF0171F5FB26}" type="presParOf" srcId="{1F0A007D-1011-441A-B7D2-C90693EFF49A}" destId="{8CBABF1E-41DF-4994-BD85-D37435E3B423}" srcOrd="0" destOrd="0" presId="urn:microsoft.com/office/officeart/2005/8/layout/hierarchy2"/>
    <dgm:cxn modelId="{3F1EA23A-FA5B-4451-980C-0696B2504B91}" type="presParOf" srcId="{1F0A007D-1011-441A-B7D2-C90693EFF49A}" destId="{0DC5ABF2-71C0-402B-9B8C-831494C01EA3}" srcOrd="1" destOrd="0" presId="urn:microsoft.com/office/officeart/2005/8/layout/hierarchy2"/>
    <dgm:cxn modelId="{A3777A72-C3C7-4B3B-85AE-81977F122BF6}" type="presParOf" srcId="{8F544F25-535D-466A-9B81-463C0E871146}" destId="{18A0EF4C-C9F3-43B9-9B13-8426B19FD7D3}" srcOrd="2" destOrd="0" presId="urn:microsoft.com/office/officeart/2005/8/layout/hierarchy2"/>
    <dgm:cxn modelId="{D9E95347-39EA-4C73-9012-154265F68A41}" type="presParOf" srcId="{18A0EF4C-C9F3-43B9-9B13-8426B19FD7D3}" destId="{F844C70B-3C83-423A-899F-A1838C8C9EAA}" srcOrd="0" destOrd="0" presId="urn:microsoft.com/office/officeart/2005/8/layout/hierarchy2"/>
    <dgm:cxn modelId="{C3B4415E-A116-43C5-889A-3D57309CB05D}" type="presParOf" srcId="{8F544F25-535D-466A-9B81-463C0E871146}" destId="{81308366-22AE-43D2-8BFA-444ADD4E5C5E}" srcOrd="3" destOrd="0" presId="urn:microsoft.com/office/officeart/2005/8/layout/hierarchy2"/>
    <dgm:cxn modelId="{F5A41628-75A1-49B7-9ADE-50A1FE81BFB4}" type="presParOf" srcId="{81308366-22AE-43D2-8BFA-444ADD4E5C5E}" destId="{3AB66C54-D484-43DB-98D5-E17C65A6A6C2}" srcOrd="0" destOrd="0" presId="urn:microsoft.com/office/officeart/2005/8/layout/hierarchy2"/>
    <dgm:cxn modelId="{57FBD2D7-92B1-4530-86D7-085EB4E883AF}" type="presParOf" srcId="{81308366-22AE-43D2-8BFA-444ADD4E5C5E}" destId="{9C6F142B-D4A7-4D64-8C96-EDC02D470F49}" srcOrd="1" destOrd="0" presId="urn:microsoft.com/office/officeart/2005/8/layout/hierarchy2"/>
    <dgm:cxn modelId="{FC8F60D3-B93F-491A-AAE5-A4125437BC1F}" type="presParOf" srcId="{8F544F25-535D-466A-9B81-463C0E871146}" destId="{48FFD3E8-48CB-469D-9AB0-661463C28AB7}" srcOrd="4" destOrd="0" presId="urn:microsoft.com/office/officeart/2005/8/layout/hierarchy2"/>
    <dgm:cxn modelId="{7ACBE4BC-648E-45BD-9E05-B3966AC422A4}" type="presParOf" srcId="{48FFD3E8-48CB-469D-9AB0-661463C28AB7}" destId="{064E19D4-A3CD-40AB-9562-E09D60EF026F}" srcOrd="0" destOrd="0" presId="urn:microsoft.com/office/officeart/2005/8/layout/hierarchy2"/>
    <dgm:cxn modelId="{AE30AA0C-2A9C-40B3-B569-081D0AC18FF3}" type="presParOf" srcId="{8F544F25-535D-466A-9B81-463C0E871146}" destId="{831939CD-ECDD-4E4D-A9A7-17C2FC7BD004}" srcOrd="5" destOrd="0" presId="urn:microsoft.com/office/officeart/2005/8/layout/hierarchy2"/>
    <dgm:cxn modelId="{ECA7A4E4-F305-4702-A316-55CF057E6C0E}" type="presParOf" srcId="{831939CD-ECDD-4E4D-A9A7-17C2FC7BD004}" destId="{8E2821B9-EF7E-4E1B-A36B-246DBC09FA32}" srcOrd="0" destOrd="0" presId="urn:microsoft.com/office/officeart/2005/8/layout/hierarchy2"/>
    <dgm:cxn modelId="{2C01F38B-BFB0-4295-98AF-E11E07678635}" type="presParOf" srcId="{831939CD-ECDD-4E4D-A9A7-17C2FC7BD004}" destId="{1CFFC380-D5CF-4C1E-AF41-97970B14EFE3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E33A1-DF7B-4E32-B98C-9A37DC31C469}">
      <dsp:nvSpPr>
        <dsp:cNvPr id="0" name=""/>
        <dsp:cNvSpPr/>
      </dsp:nvSpPr>
      <dsp:spPr>
        <a:xfrm>
          <a:off x="1910159" y="2964295"/>
          <a:ext cx="1287554" cy="64377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DC-ML</a:t>
          </a:r>
          <a:endParaRPr lang="pt-BR" sz="1400" kern="1200" dirty="0"/>
        </a:p>
      </dsp:txBody>
      <dsp:txXfrm>
        <a:off x="1929015" y="2983151"/>
        <a:ext cx="1249842" cy="606065"/>
      </dsp:txXfrm>
    </dsp:sp>
    <dsp:sp modelId="{70CEC326-B82D-4474-8249-0A587E5CA3C1}">
      <dsp:nvSpPr>
        <dsp:cNvPr id="0" name=""/>
        <dsp:cNvSpPr/>
      </dsp:nvSpPr>
      <dsp:spPr>
        <a:xfrm rot="18289469">
          <a:off x="3004292" y="2902697"/>
          <a:ext cx="9018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0186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432677" y="2893466"/>
        <a:ext cx="45093" cy="45093"/>
      </dsp:txXfrm>
    </dsp:sp>
    <dsp:sp modelId="{6F5C55CE-BF74-4606-8052-E0BFD2719ACF}">
      <dsp:nvSpPr>
        <dsp:cNvPr id="0" name=""/>
        <dsp:cNvSpPr/>
      </dsp:nvSpPr>
      <dsp:spPr>
        <a:xfrm>
          <a:off x="3712735" y="2223952"/>
          <a:ext cx="1287554" cy="64377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Birch</a:t>
          </a:r>
          <a:endParaRPr lang="en-US" sz="1400" kern="1200" noProof="0" dirty="0"/>
        </a:p>
      </dsp:txBody>
      <dsp:txXfrm>
        <a:off x="3731591" y="2242808"/>
        <a:ext cx="1249842" cy="606065"/>
      </dsp:txXfrm>
    </dsp:sp>
    <dsp:sp modelId="{B6F4BF0F-14EB-4AA0-AA80-9B2728047123}">
      <dsp:nvSpPr>
        <dsp:cNvPr id="0" name=""/>
        <dsp:cNvSpPr/>
      </dsp:nvSpPr>
      <dsp:spPr>
        <a:xfrm rot="17692822">
          <a:off x="4645735" y="1977267"/>
          <a:ext cx="12241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24128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227196" y="1959979"/>
        <a:ext cx="61206" cy="61206"/>
      </dsp:txXfrm>
    </dsp:sp>
    <dsp:sp modelId="{C548083C-71C0-440E-802A-98EC8226EBA9}">
      <dsp:nvSpPr>
        <dsp:cNvPr id="0" name=""/>
        <dsp:cNvSpPr/>
      </dsp:nvSpPr>
      <dsp:spPr>
        <a:xfrm>
          <a:off x="5515310" y="1113436"/>
          <a:ext cx="1287554" cy="64377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Cluster 1</a:t>
          </a:r>
          <a:endParaRPr lang="pt-BR" sz="1400" kern="1200" dirty="0"/>
        </a:p>
      </dsp:txBody>
      <dsp:txXfrm>
        <a:off x="5534166" y="1132292"/>
        <a:ext cx="1249842" cy="606065"/>
      </dsp:txXfrm>
    </dsp:sp>
    <dsp:sp modelId="{95B7EB75-7E11-4B81-8B57-12AAA1E779A5}">
      <dsp:nvSpPr>
        <dsp:cNvPr id="0" name=""/>
        <dsp:cNvSpPr/>
      </dsp:nvSpPr>
      <dsp:spPr>
        <a:xfrm rot="17692822">
          <a:off x="6448311" y="866752"/>
          <a:ext cx="12241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24128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029772" y="849464"/>
        <a:ext cx="61206" cy="61206"/>
      </dsp:txXfrm>
    </dsp:sp>
    <dsp:sp modelId="{F24E8389-2FA3-463D-B9B2-C511D90C9982}">
      <dsp:nvSpPr>
        <dsp:cNvPr id="0" name=""/>
        <dsp:cNvSpPr/>
      </dsp:nvSpPr>
      <dsp:spPr>
        <a:xfrm>
          <a:off x="7317886" y="2921"/>
          <a:ext cx="1287554" cy="64377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solidFill>
                <a:schemeClr val="bg1"/>
              </a:solidFill>
            </a:rPr>
            <a:t>Random Forest Regression</a:t>
          </a:r>
        </a:p>
      </dsp:txBody>
      <dsp:txXfrm>
        <a:off x="7336742" y="21777"/>
        <a:ext cx="1249842" cy="606065"/>
      </dsp:txXfrm>
    </dsp:sp>
    <dsp:sp modelId="{9D5DB7FB-E56E-43C9-89A8-FF1E5013FF3E}">
      <dsp:nvSpPr>
        <dsp:cNvPr id="0" name=""/>
        <dsp:cNvSpPr/>
      </dsp:nvSpPr>
      <dsp:spPr>
        <a:xfrm rot="19457599">
          <a:off x="6743250" y="1236924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044519" y="1234383"/>
        <a:ext cx="31712" cy="31712"/>
      </dsp:txXfrm>
    </dsp:sp>
    <dsp:sp modelId="{9468E858-F968-4D6F-A47B-7CC793A8B1ED}">
      <dsp:nvSpPr>
        <dsp:cNvPr id="0" name=""/>
        <dsp:cNvSpPr/>
      </dsp:nvSpPr>
      <dsp:spPr>
        <a:xfrm>
          <a:off x="7317886" y="743265"/>
          <a:ext cx="1287554" cy="64377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Gaussian Process Regression;</a:t>
          </a:r>
          <a:endParaRPr lang="en-US" sz="1400" kern="1200" dirty="0" smtClean="0">
            <a:solidFill>
              <a:schemeClr val="bg1"/>
            </a:solidFill>
          </a:endParaRPr>
        </a:p>
      </dsp:txBody>
      <dsp:txXfrm>
        <a:off x="7336742" y="762121"/>
        <a:ext cx="1249842" cy="606065"/>
      </dsp:txXfrm>
    </dsp:sp>
    <dsp:sp modelId="{39254893-1EAC-4CE7-826D-E7DAECD48E76}">
      <dsp:nvSpPr>
        <dsp:cNvPr id="0" name=""/>
        <dsp:cNvSpPr/>
      </dsp:nvSpPr>
      <dsp:spPr>
        <a:xfrm rot="2142401">
          <a:off x="6743250" y="1607095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044519" y="1604555"/>
        <a:ext cx="31712" cy="31712"/>
      </dsp:txXfrm>
    </dsp:sp>
    <dsp:sp modelId="{CC4522BD-2CF2-464A-959A-C268463AAC8E}">
      <dsp:nvSpPr>
        <dsp:cNvPr id="0" name=""/>
        <dsp:cNvSpPr/>
      </dsp:nvSpPr>
      <dsp:spPr>
        <a:xfrm>
          <a:off x="7317886" y="1483608"/>
          <a:ext cx="1287554" cy="64377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Gradient Boosting Regression</a:t>
          </a:r>
          <a:endParaRPr lang="en-US" sz="1400" kern="1200" dirty="0" smtClean="0">
            <a:solidFill>
              <a:schemeClr val="bg1"/>
            </a:solidFill>
          </a:endParaRPr>
        </a:p>
      </dsp:txBody>
      <dsp:txXfrm>
        <a:off x="7336742" y="1502464"/>
        <a:ext cx="1249842" cy="606065"/>
      </dsp:txXfrm>
    </dsp:sp>
    <dsp:sp modelId="{4F4A10FA-C7A8-45BF-B0D4-C8DB18B23021}">
      <dsp:nvSpPr>
        <dsp:cNvPr id="0" name=""/>
        <dsp:cNvSpPr/>
      </dsp:nvSpPr>
      <dsp:spPr>
        <a:xfrm rot="3907178">
          <a:off x="6448311" y="1977267"/>
          <a:ext cx="12241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24128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029772" y="1959979"/>
        <a:ext cx="61206" cy="61206"/>
      </dsp:txXfrm>
    </dsp:sp>
    <dsp:sp modelId="{DA720478-E996-47B9-AA72-008DF08BEC1B}">
      <dsp:nvSpPr>
        <dsp:cNvPr id="0" name=""/>
        <dsp:cNvSpPr/>
      </dsp:nvSpPr>
      <dsp:spPr>
        <a:xfrm>
          <a:off x="7317886" y="2223952"/>
          <a:ext cx="1287554" cy="64377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Conditional Linear Gaussian;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7336742" y="2242808"/>
        <a:ext cx="1249842" cy="606065"/>
      </dsp:txXfrm>
    </dsp:sp>
    <dsp:sp modelId="{E3ED4F20-7B94-463C-9F33-4C9F07805DE3}">
      <dsp:nvSpPr>
        <dsp:cNvPr id="0" name=""/>
        <dsp:cNvSpPr/>
      </dsp:nvSpPr>
      <dsp:spPr>
        <a:xfrm rot="19457599">
          <a:off x="4940674" y="2347439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241943" y="2344898"/>
        <a:ext cx="31712" cy="31712"/>
      </dsp:txXfrm>
    </dsp:sp>
    <dsp:sp modelId="{9E81D9E7-E801-4C38-8DA9-D222D13A4547}">
      <dsp:nvSpPr>
        <dsp:cNvPr id="0" name=""/>
        <dsp:cNvSpPr/>
      </dsp:nvSpPr>
      <dsp:spPr>
        <a:xfrm>
          <a:off x="5515310" y="1853780"/>
          <a:ext cx="1287554" cy="64377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Cluster 2</a:t>
          </a:r>
          <a:endParaRPr lang="pt-BR" sz="1400" kern="1200" dirty="0"/>
        </a:p>
      </dsp:txBody>
      <dsp:txXfrm>
        <a:off x="5534166" y="1872636"/>
        <a:ext cx="1249842" cy="606065"/>
      </dsp:txXfrm>
    </dsp:sp>
    <dsp:sp modelId="{7C8EB2EA-AE46-47F3-AE4D-1BEA1F647E40}">
      <dsp:nvSpPr>
        <dsp:cNvPr id="0" name=""/>
        <dsp:cNvSpPr/>
      </dsp:nvSpPr>
      <dsp:spPr>
        <a:xfrm rot="2142401">
          <a:off x="4940674" y="2717611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241943" y="2715070"/>
        <a:ext cx="31712" cy="31712"/>
      </dsp:txXfrm>
    </dsp:sp>
    <dsp:sp modelId="{A3BFC610-8CC3-45BD-B373-1FF64BAA02B8}">
      <dsp:nvSpPr>
        <dsp:cNvPr id="0" name=""/>
        <dsp:cNvSpPr/>
      </dsp:nvSpPr>
      <dsp:spPr>
        <a:xfrm>
          <a:off x="5515310" y="2594124"/>
          <a:ext cx="1287554" cy="64377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Cluster 3</a:t>
          </a:r>
          <a:endParaRPr lang="pt-BR" sz="1400" kern="1200" dirty="0"/>
        </a:p>
      </dsp:txBody>
      <dsp:txXfrm>
        <a:off x="5534166" y="2612980"/>
        <a:ext cx="1249842" cy="606065"/>
      </dsp:txXfrm>
    </dsp:sp>
    <dsp:sp modelId="{3AAD0197-026B-4731-B08C-65F1BD1ABFAE}">
      <dsp:nvSpPr>
        <dsp:cNvPr id="0" name=""/>
        <dsp:cNvSpPr/>
      </dsp:nvSpPr>
      <dsp:spPr>
        <a:xfrm rot="3907178">
          <a:off x="4645735" y="3087783"/>
          <a:ext cx="12241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24128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227196" y="3070495"/>
        <a:ext cx="61206" cy="61206"/>
      </dsp:txXfrm>
    </dsp:sp>
    <dsp:sp modelId="{8CBABF1E-41DF-4994-BD85-D37435E3B423}">
      <dsp:nvSpPr>
        <dsp:cNvPr id="0" name=""/>
        <dsp:cNvSpPr/>
      </dsp:nvSpPr>
      <dsp:spPr>
        <a:xfrm>
          <a:off x="5515310" y="3334467"/>
          <a:ext cx="1287554" cy="64377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Cluster 4</a:t>
          </a:r>
          <a:endParaRPr lang="pt-BR" sz="1400" kern="1200" dirty="0"/>
        </a:p>
      </dsp:txBody>
      <dsp:txXfrm>
        <a:off x="5534166" y="3353323"/>
        <a:ext cx="1249842" cy="606065"/>
      </dsp:txXfrm>
    </dsp:sp>
    <dsp:sp modelId="{18A0EF4C-C9F3-43B9-9B13-8426B19FD7D3}">
      <dsp:nvSpPr>
        <dsp:cNvPr id="0" name=""/>
        <dsp:cNvSpPr/>
      </dsp:nvSpPr>
      <dsp:spPr>
        <a:xfrm>
          <a:off x="3197713" y="3272868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442348" y="3273308"/>
        <a:ext cx="25751" cy="25751"/>
      </dsp:txXfrm>
    </dsp:sp>
    <dsp:sp modelId="{3AB66C54-D484-43DB-98D5-E17C65A6A6C2}">
      <dsp:nvSpPr>
        <dsp:cNvPr id="0" name=""/>
        <dsp:cNvSpPr/>
      </dsp:nvSpPr>
      <dsp:spPr>
        <a:xfrm>
          <a:off x="3712735" y="2964295"/>
          <a:ext cx="1287554" cy="64377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Gaussian Mixture</a:t>
          </a:r>
          <a:endParaRPr lang="en-US" sz="1400" kern="1200" noProof="0" dirty="0"/>
        </a:p>
      </dsp:txBody>
      <dsp:txXfrm>
        <a:off x="3731591" y="2983151"/>
        <a:ext cx="1249842" cy="606065"/>
      </dsp:txXfrm>
    </dsp:sp>
    <dsp:sp modelId="{48FFD3E8-48CB-469D-9AB0-661463C28AB7}">
      <dsp:nvSpPr>
        <dsp:cNvPr id="0" name=""/>
        <dsp:cNvSpPr/>
      </dsp:nvSpPr>
      <dsp:spPr>
        <a:xfrm rot="3310531">
          <a:off x="3004292" y="3643040"/>
          <a:ext cx="9018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0186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432677" y="3633809"/>
        <a:ext cx="45093" cy="45093"/>
      </dsp:txXfrm>
    </dsp:sp>
    <dsp:sp modelId="{8E2821B9-EF7E-4E1B-A36B-246DBC09FA32}">
      <dsp:nvSpPr>
        <dsp:cNvPr id="0" name=""/>
        <dsp:cNvSpPr/>
      </dsp:nvSpPr>
      <dsp:spPr>
        <a:xfrm>
          <a:off x="3712735" y="3704639"/>
          <a:ext cx="1287554" cy="64377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Mini-Batch K-Means</a:t>
          </a:r>
          <a:endParaRPr lang="en-US" sz="1400" kern="1200" noProof="0" dirty="0"/>
        </a:p>
      </dsp:txBody>
      <dsp:txXfrm>
        <a:off x="3731591" y="3723495"/>
        <a:ext cx="1249842" cy="606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05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9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63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3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91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36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0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51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65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37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1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95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cyoung75/DC-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aoMagPaiva/joaopaiva-857-tp55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04676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ktormacha.com/nejnovejsi/mmk-im-ilyicha-heavy-plate-rolling-mill-2042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DC-ML aplicado a predição de variáveis de manufatura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00528"/>
            <a:ext cx="9144000" cy="1655762"/>
          </a:xfrm>
        </p:spPr>
        <p:txBody>
          <a:bodyPr/>
          <a:lstStyle/>
          <a:p>
            <a:r>
              <a:rPr lang="pt-BR" dirty="0" smtClean="0"/>
              <a:t>TP555 – Inteligência Artificial e </a:t>
            </a:r>
            <a:r>
              <a:rPr lang="en-US" dirty="0" smtClean="0"/>
              <a:t>Machine Learning</a:t>
            </a:r>
          </a:p>
          <a:p>
            <a:r>
              <a:rPr lang="pt-BR" dirty="0" smtClean="0"/>
              <a:t>João Pedro Magalhães de Paula Paiva – 857</a:t>
            </a:r>
          </a:p>
        </p:txBody>
      </p:sp>
    </p:spTree>
    <p:extLst>
      <p:ext uri="{BB962C8B-B14F-4D97-AF65-F5344CB8AC3E}">
        <p14:creationId xmlns:p14="http://schemas.microsoft.com/office/powerpoint/2010/main" val="42882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(Predição)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480" y="2257358"/>
            <a:ext cx="10369039" cy="303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IMPLEMENTADA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Algoritmos de Clusterização</a:t>
            </a:r>
            <a:r>
              <a:rPr lang="pt-BR" dirty="0" smtClean="0"/>
              <a:t>:</a:t>
            </a:r>
          </a:p>
          <a:p>
            <a:pPr lvl="1"/>
            <a:r>
              <a:rPr lang="en-US" dirty="0" smtClean="0"/>
              <a:t>Gaussian Mixture;</a:t>
            </a:r>
          </a:p>
          <a:p>
            <a:pPr lvl="1"/>
            <a:r>
              <a:rPr lang="en-US" dirty="0" smtClean="0"/>
              <a:t>Birch;</a:t>
            </a:r>
          </a:p>
          <a:p>
            <a:pPr lvl="1"/>
            <a:r>
              <a:rPr lang="en-US" dirty="0" smtClean="0"/>
              <a:t>Mini-Batch K-Means;</a:t>
            </a:r>
          </a:p>
          <a:p>
            <a:endParaRPr lang="pt-BR" dirty="0"/>
          </a:p>
          <a:p>
            <a:r>
              <a:rPr lang="pt-BR" dirty="0" smtClean="0"/>
              <a:t>Algoritmos de Regressão:</a:t>
            </a:r>
          </a:p>
          <a:p>
            <a:pPr lvl="1"/>
            <a:r>
              <a:rPr lang="en-US" dirty="0" smtClean="0"/>
              <a:t>Random Forest Regression;</a:t>
            </a:r>
          </a:p>
          <a:p>
            <a:pPr lvl="1"/>
            <a:r>
              <a:rPr lang="en-US" dirty="0" smtClean="0"/>
              <a:t>Gradient Boosting Regression;</a:t>
            </a:r>
          </a:p>
          <a:p>
            <a:pPr lvl="1"/>
            <a:r>
              <a:rPr lang="en-US" dirty="0" smtClean="0"/>
              <a:t>Gaussian Process Regression;</a:t>
            </a:r>
          </a:p>
          <a:p>
            <a:pPr lvl="1"/>
            <a:r>
              <a:rPr lang="en-US" dirty="0" smtClean="0"/>
              <a:t>Conditional Linear Gaussian;</a:t>
            </a:r>
            <a:endParaRPr lang="en-US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96000" y="3433036"/>
            <a:ext cx="5022761" cy="1136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dirty="0" smtClean="0"/>
              <a:t>Métrica de desempenho: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Coeficiente de Determinação</a:t>
            </a:r>
          </a:p>
          <a:p>
            <a:pPr lvl="1">
              <a:lnSpc>
                <a:spcPct val="1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1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IMPLEMENTADA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23060"/>
              </p:ext>
            </p:extLst>
          </p:nvPr>
        </p:nvGraphicFramePr>
        <p:xfrm>
          <a:off x="729017" y="186656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5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DE PROCESSO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86360"/>
              </p:ext>
            </p:extLst>
          </p:nvPr>
        </p:nvGraphicFramePr>
        <p:xfrm>
          <a:off x="1793546" y="1511721"/>
          <a:ext cx="8430260" cy="48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460"/>
                <a:gridCol w="52578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Variável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Espessura do Lingote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 espessura</a:t>
                      </a:r>
                      <a:r>
                        <a:rPr lang="pt-BR" sz="1200" baseline="0" dirty="0" smtClean="0"/>
                        <a:t> do lingote medida por laser</a:t>
                      </a:r>
                      <a:endParaRPr lang="pt-BR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Módulo</a:t>
                      </a:r>
                      <a:r>
                        <a:rPr lang="pt-BR" sz="1200" baseline="0" dirty="0" smtClean="0"/>
                        <a:t> do Moinho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Coeficiente de expansão vertical devido</a:t>
                      </a:r>
                      <a:r>
                        <a:rPr lang="pt-BR" sz="1200" baseline="0" dirty="0" smtClean="0"/>
                        <a:t> a força repulsiva durante a rolagem</a:t>
                      </a:r>
                      <a:endParaRPr lang="pt-BR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Força de Rolagem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Medição da força</a:t>
                      </a:r>
                      <a:r>
                        <a:rPr lang="pt-BR" sz="1200" baseline="0" dirty="0" smtClean="0"/>
                        <a:t> repulsiva durante a rolagem</a:t>
                      </a:r>
                      <a:endParaRPr lang="pt-BR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Abertura de Rolagem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Valor configurado</a:t>
                      </a:r>
                      <a:r>
                        <a:rPr lang="pt-BR" sz="1200" baseline="0" dirty="0" smtClean="0"/>
                        <a:t> para descida do moinho</a:t>
                      </a:r>
                      <a:endParaRPr lang="pt-BR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Ajuste Abertura dos</a:t>
                      </a:r>
                      <a:r>
                        <a:rPr lang="pt-BR" sz="1200" baseline="0" dirty="0" smtClean="0"/>
                        <a:t> Roletes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Valor de ajustagem da</a:t>
                      </a:r>
                      <a:r>
                        <a:rPr lang="pt-BR" sz="1200" baseline="0" dirty="0" smtClean="0"/>
                        <a:t> abertura devido a inúmeros fatores externos</a:t>
                      </a:r>
                      <a:endParaRPr lang="pt-BR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Tipo de Método</a:t>
                      </a:r>
                      <a:r>
                        <a:rPr lang="pt-BR" sz="1200" baseline="0" dirty="0" smtClean="0"/>
                        <a:t> de Ajuste de Temperatura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Ajuste de temperatura</a:t>
                      </a:r>
                      <a:endParaRPr lang="pt-BR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Dureza</a:t>
                      </a:r>
                      <a:r>
                        <a:rPr lang="pt-BR" sz="1200" baseline="0" dirty="0" smtClean="0"/>
                        <a:t> do Material na Temperatura de Rolagem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Não</a:t>
                      </a:r>
                      <a:r>
                        <a:rPr lang="pt-BR" sz="1200" baseline="0" dirty="0" smtClean="0"/>
                        <a:t> medido na fábrica</a:t>
                      </a:r>
                      <a:endParaRPr lang="pt-BR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Velocidade de Rolagem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Velocidade da</a:t>
                      </a:r>
                      <a:r>
                        <a:rPr lang="pt-BR" sz="1200" baseline="0" dirty="0" smtClean="0"/>
                        <a:t> esteira</a:t>
                      </a:r>
                      <a:endParaRPr lang="pt-BR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Deformação Causada</a:t>
                      </a:r>
                      <a:r>
                        <a:rPr lang="pt-BR" sz="1200" baseline="0" dirty="0" smtClean="0"/>
                        <a:t> pela Rolagem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Não</a:t>
                      </a:r>
                      <a:r>
                        <a:rPr lang="pt-BR" sz="1200" baseline="0" dirty="0" smtClean="0"/>
                        <a:t> medido na fábrica</a:t>
                      </a:r>
                      <a:endParaRPr lang="pt-BR" sz="1200" dirty="0" smtClean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Dureza do Material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Composição</a:t>
                      </a:r>
                      <a:r>
                        <a:rPr lang="pt-BR" sz="1200" baseline="0" dirty="0" smtClean="0"/>
                        <a:t> do lingote</a:t>
                      </a:r>
                      <a:endParaRPr lang="pt-BR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Temperatura do Material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Temperatura do lingote no momento da rolagem</a:t>
                      </a:r>
                      <a:endParaRPr lang="pt-BR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Redução de Espessura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Espessura</a:t>
                      </a:r>
                      <a:r>
                        <a:rPr lang="pt-BR" sz="1200" baseline="0" dirty="0" smtClean="0"/>
                        <a:t> reduzida durante o processo de rolagem</a:t>
                      </a:r>
                      <a:endParaRPr lang="pt-BR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Redução de Largura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Largura reduzida durante o processo de rolagem</a:t>
                      </a:r>
                      <a:endParaRPr lang="pt-BR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Espessura</a:t>
                      </a:r>
                      <a:r>
                        <a:rPr lang="pt-BR" sz="1200" baseline="0" dirty="0" smtClean="0"/>
                        <a:t> Planejada Após Rolagem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Espessura desejada</a:t>
                      </a:r>
                      <a:r>
                        <a:rPr lang="pt-BR" sz="1200" baseline="0" dirty="0" smtClean="0"/>
                        <a:t> para o lingote após o processo de rolagem</a:t>
                      </a:r>
                      <a:endParaRPr lang="pt-BR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Largura Calculada</a:t>
                      </a:r>
                      <a:r>
                        <a:rPr lang="pt-BR" sz="1200" baseline="0" dirty="0" smtClean="0"/>
                        <a:t> Após Rolagem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Largura</a:t>
                      </a:r>
                      <a:r>
                        <a:rPr lang="pt-BR" sz="1200" baseline="0" dirty="0" smtClean="0"/>
                        <a:t> que o lingote irá possuir após o processo de rolagem</a:t>
                      </a:r>
                      <a:endParaRPr lang="pt-BR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Coroa</a:t>
                      </a:r>
                      <a:r>
                        <a:rPr lang="pt-BR" sz="1200" baseline="0" dirty="0" smtClean="0"/>
                        <a:t> de Rolagem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Medição do</a:t>
                      </a:r>
                      <a:r>
                        <a:rPr lang="pt-BR" sz="1200" baseline="0" dirty="0" smtClean="0"/>
                        <a:t> contorno convexo do moinho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3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DE PREDIÇÃO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Força de Rolagem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Espessura do Lingote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5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DADOS</a:t>
            </a:r>
            <a:endParaRPr lang="pt-BR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813603"/>
              </p:ext>
            </p:extLst>
          </p:nvPr>
        </p:nvGraphicFramePr>
        <p:xfrm>
          <a:off x="387824" y="2276001"/>
          <a:ext cx="56396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690"/>
                <a:gridCol w="215493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Variáveis de 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Variável</a:t>
                      </a:r>
                      <a:r>
                        <a:rPr lang="pt-BR" baseline="0" dirty="0" smtClean="0"/>
                        <a:t> de Predição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Módulo</a:t>
                      </a:r>
                      <a:r>
                        <a:rPr lang="pt-BR" baseline="0" dirty="0" smtClean="0"/>
                        <a:t> do Moinho</a:t>
                      </a:r>
                      <a:endParaRPr lang="pt-BR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 de Rolagem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Temperatura do Material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Redução de Espessura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Redução de Largura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Dureza do Material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Abertura de Rolagem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Espessura</a:t>
                      </a:r>
                      <a:r>
                        <a:rPr lang="pt-BR" sz="1800" baseline="0" dirty="0" smtClean="0"/>
                        <a:t> Planejada Após Rolagem</a:t>
                      </a:r>
                      <a:endParaRPr lang="pt-BR" sz="18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Espaço Reservado para Conteú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237134"/>
              </p:ext>
            </p:extLst>
          </p:nvPr>
        </p:nvGraphicFramePr>
        <p:xfrm>
          <a:off x="6142941" y="2114503"/>
          <a:ext cx="56396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690"/>
                <a:gridCol w="215493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Variáveis de 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Variável</a:t>
                      </a:r>
                      <a:r>
                        <a:rPr lang="pt-BR" baseline="0" dirty="0" smtClean="0"/>
                        <a:t> de Predição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Módulo</a:t>
                      </a:r>
                      <a:r>
                        <a:rPr lang="pt-BR" baseline="0" dirty="0" smtClean="0"/>
                        <a:t> do Moinho</a:t>
                      </a:r>
                      <a:endParaRPr lang="pt-B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Espessura do Lingote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Temperatura do Material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Redução de Espessura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Redução de Largura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Velocidade</a:t>
                      </a:r>
                      <a:r>
                        <a:rPr lang="pt-BR" baseline="0" dirty="0" smtClean="0"/>
                        <a:t> de Rolagem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Força de Rolagem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Abertura de Rolagem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Ajuste Abertura dos</a:t>
                      </a:r>
                      <a:r>
                        <a:rPr lang="pt-BR" sz="1800" baseline="0" dirty="0" smtClean="0"/>
                        <a:t> Roletes</a:t>
                      </a:r>
                      <a:endParaRPr lang="pt-BR" sz="18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(FORÇA DE ROLAGEM)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5"/>
          <a:stretch/>
        </p:blipFill>
        <p:spPr>
          <a:xfrm>
            <a:off x="838200" y="1690688"/>
            <a:ext cx="4986356" cy="21852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7794"/>
            <a:ext cx="4986356" cy="30431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278" y="3895725"/>
            <a:ext cx="38862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(ESPESSURA DO LINGOTE)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42" y="1464504"/>
            <a:ext cx="4487412" cy="527867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1733"/>
            <a:ext cx="4828002" cy="129234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57421"/>
            <a:ext cx="4828002" cy="16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SIMULAÇÃO </a:t>
            </a:r>
            <a:r>
              <a:rPr lang="pt-BR" dirty="0"/>
              <a:t>DO CÓDIGO </a:t>
            </a:r>
            <a:r>
              <a:rPr lang="pt-BR" dirty="0" smtClean="0"/>
              <a:t>(</a:t>
            </a:r>
            <a:r>
              <a:rPr lang="pt-BR" dirty="0" smtClean="0">
                <a:hlinkClick r:id="rId2"/>
              </a:rPr>
              <a:t>GIT HUB AUTORES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Os autores não disponibilizaram o conjunto de dados;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Reorganizei o código em um notebook do </a:t>
            </a:r>
            <a:r>
              <a:rPr lang="en-US" dirty="0" smtClean="0"/>
              <a:t>Jupyter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Simulei com um conjunto que os autores disponibilizaram;</a:t>
            </a:r>
          </a:p>
          <a:p>
            <a:pPr lvl="1"/>
            <a:r>
              <a:rPr lang="pt-BR" dirty="0" smtClean="0"/>
              <a:t>Algoritmos Clusterização:</a:t>
            </a:r>
          </a:p>
          <a:p>
            <a:pPr lvl="2"/>
            <a:r>
              <a:rPr lang="en-US" dirty="0" smtClean="0"/>
              <a:t>Birch</a:t>
            </a:r>
          </a:p>
          <a:p>
            <a:pPr lvl="2"/>
            <a:r>
              <a:rPr lang="en-US" dirty="0" smtClean="0"/>
              <a:t>Gaussian Mixture</a:t>
            </a:r>
          </a:p>
          <a:p>
            <a:pPr lvl="2"/>
            <a:r>
              <a:rPr lang="en-US" dirty="0" smtClean="0"/>
              <a:t>Mini Batch K-Means</a:t>
            </a:r>
          </a:p>
          <a:p>
            <a:pPr lvl="1"/>
            <a:r>
              <a:rPr lang="pt-BR" dirty="0" smtClean="0"/>
              <a:t>Algoritmos Regressão:</a:t>
            </a:r>
          </a:p>
          <a:p>
            <a:pPr lvl="2"/>
            <a:r>
              <a:rPr lang="en-US" dirty="0" smtClean="0"/>
              <a:t>Random Forest Regressor</a:t>
            </a:r>
          </a:p>
          <a:p>
            <a:pPr lvl="2"/>
            <a:r>
              <a:rPr lang="en-US" dirty="0" smtClean="0"/>
              <a:t>Gaussian Process Regressor</a:t>
            </a:r>
          </a:p>
        </p:txBody>
      </p:sp>
    </p:spTree>
    <p:extLst>
      <p:ext uri="{BB962C8B-B14F-4D97-AF65-F5344CB8AC3E}">
        <p14:creationId xmlns:p14="http://schemas.microsoft.com/office/powerpoint/2010/main" val="8176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264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SIMULAÇÃO </a:t>
            </a:r>
            <a:r>
              <a:rPr lang="pt-BR" dirty="0"/>
              <a:t>DO CÓDIGO </a:t>
            </a:r>
            <a:r>
              <a:rPr lang="pt-BR" dirty="0" smtClean="0"/>
              <a:t>(</a:t>
            </a:r>
            <a:r>
              <a:rPr lang="pt-BR" dirty="0" smtClean="0">
                <a:hlinkClick r:id="rId2"/>
              </a:rPr>
              <a:t>GIT HUB PARTICULAR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070243"/>
              </p:ext>
            </p:extLst>
          </p:nvPr>
        </p:nvGraphicFramePr>
        <p:xfrm>
          <a:off x="524301" y="1692315"/>
          <a:ext cx="11263542" cy="3519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083"/>
                <a:gridCol w="1123162"/>
                <a:gridCol w="1394624"/>
                <a:gridCol w="654849"/>
                <a:gridCol w="158694"/>
                <a:gridCol w="476083"/>
                <a:gridCol w="1123162"/>
                <a:gridCol w="1394624"/>
                <a:gridCol w="654849"/>
                <a:gridCol w="158694"/>
                <a:gridCol w="476083"/>
                <a:gridCol w="1123162"/>
                <a:gridCol w="1394624"/>
                <a:gridCol w="654849"/>
              </a:tblGrid>
              <a:tr h="9741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Gaussian Mixture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Birch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Mini Batch </a:t>
                      </a:r>
                      <a:r>
                        <a:rPr lang="en-US" sz="1100" u="none" strike="noStrike" noProof="0" dirty="0" smtClean="0">
                          <a:solidFill>
                            <a:schemeClr val="bg1"/>
                          </a:solidFill>
                          <a:effectLst/>
                        </a:rPr>
                        <a:t>K-Means</a:t>
                      </a:r>
                      <a:endParaRPr lang="en-US" sz="1100" b="0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67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Clusters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Número do Cluster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Algoritmo de Regressão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R²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Clusters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Número do Cluster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Algoritmo de Regressão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R²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Clusters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Número do Cluster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Algoritmo de Regressão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R²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</a:tr>
              <a:tr h="1667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7,873714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7,535750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7,825027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6,13E-08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6,13E-08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6,13E-08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1,592975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1,484625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1,710075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11,708000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11,582000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2,310300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0,015984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0,015984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2,03E-05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1,960450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1,699300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1,542375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2,352900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Forest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2,436400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11,564000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2,03E-05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2,03E-05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0,015984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0,880000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1,675225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0,862500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0,024946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0,024946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1,649950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2,631200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1,649950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2,03E-05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11,636000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11,528000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Forest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11,528000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0,015984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0,015984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0,015984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2,832000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2,832000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Forest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3,175000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0,030629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0,030629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0,030629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</a:tbl>
          </a:graphicData>
        </a:graphic>
      </p:graphicFrame>
      <p:sp>
        <p:nvSpPr>
          <p:cNvPr id="7" name="Espaço Reservado para Conteúdo 7"/>
          <p:cNvSpPr txBox="1">
            <a:spLocks/>
          </p:cNvSpPr>
          <p:nvPr/>
        </p:nvSpPr>
        <p:spPr>
          <a:xfrm>
            <a:off x="838200" y="5445457"/>
            <a:ext cx="10515600" cy="731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Dados de Y para teste: [662 e 669.3]</a:t>
            </a:r>
          </a:p>
          <a:p>
            <a:r>
              <a:rPr lang="pt-BR" dirty="0" smtClean="0"/>
              <a:t>Dados de Y resultante da predição: [661 e 696.3]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80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ARTIGO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C. Y. Park, J. W. Kim, B. Kim and J. Lee, "Prediction for Manufacturing Factors in a Steel Plate Rolling Smart Factory Using Data Clustering-Based Machine Learning," in </a:t>
            </a:r>
            <a:r>
              <a:rPr lang="en-US" i="1" dirty="0"/>
              <a:t>IEEE Access</a:t>
            </a:r>
            <a:r>
              <a:rPr lang="en-US" dirty="0"/>
              <a:t>, vol. 8, pp. 60890-60905, 2020, </a:t>
            </a:r>
            <a:r>
              <a:rPr lang="en-US" dirty="0" err="1"/>
              <a:t>doi</a:t>
            </a:r>
            <a:r>
              <a:rPr lang="en-US" dirty="0"/>
              <a:t>: 10.1109/ACCESS.2020.2983188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Received February 28, 2020, accepted March 21, 2020, date of publication March 25, 2020, date of current version April 10, 2020.</a:t>
            </a:r>
          </a:p>
          <a:p>
            <a:endParaRPr lang="en-US" dirty="0"/>
          </a:p>
          <a:p>
            <a:r>
              <a:rPr lang="pt-BR" dirty="0" smtClean="0">
                <a:hlinkClick r:id="rId2"/>
              </a:rPr>
              <a:t>https://ieeexplore.ieee.org/document/9046761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1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DO AUTOR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manufatura, utilizar múltiplos modelos de ML pode ser uma melhor solução do que utilizar um modelo único, devido aos diversos cenários que uma mesma aplicação pode estar.</a:t>
            </a:r>
          </a:p>
          <a:p>
            <a:r>
              <a:rPr lang="pt-BR" dirty="0" smtClean="0"/>
              <a:t>Entender a influência que cada variável de processo tem sobre outra é importantíssimo para escolher os melhores modelos de ML.</a:t>
            </a:r>
          </a:p>
          <a:p>
            <a:r>
              <a:rPr lang="pt-BR" dirty="0" smtClean="0"/>
              <a:t>Encontrar cenários onde dados podem ser coletados com uma precisão aceitável é fundamental para o treinamento de um bom modelo de ML.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3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CONCLUSÕES PESSOAIS COM O PROJETO E DISCIPLINA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369"/>
          </a:xfrm>
        </p:spPr>
        <p:txBody>
          <a:bodyPr>
            <a:normAutofit/>
          </a:bodyPr>
          <a:lstStyle/>
          <a:p>
            <a:r>
              <a:rPr lang="pt-BR" dirty="0" smtClean="0"/>
              <a:t>Entender como a </a:t>
            </a:r>
            <a:r>
              <a:rPr lang="pt-BR" dirty="0" smtClean="0"/>
              <a:t>inteligência artificial e os modelos de aprendizados de máquina podem auxiliar no controle industrial é importantíssimo para o engenheiro de controle e automação.</a:t>
            </a:r>
            <a:endParaRPr lang="pt-BR" dirty="0" smtClean="0"/>
          </a:p>
          <a:p>
            <a:r>
              <a:rPr lang="pt-BR" dirty="0" smtClean="0"/>
              <a:t>Os sistemas fabris, com a inserção de tecnologias de informação (conceito de indústria 4.0), podem ser cada vez mais manipulados, controlados e entendidos.</a:t>
            </a:r>
          </a:p>
          <a:p>
            <a:r>
              <a:rPr lang="pt-BR" dirty="0" smtClean="0"/>
              <a:t>A fusã</a:t>
            </a:r>
            <a:r>
              <a:rPr lang="pt-BR" dirty="0" smtClean="0"/>
              <a:t>o da automação, computação e telecomunicações é o motor propulsor da evolução tecnológica da indústria.</a:t>
            </a:r>
          </a:p>
          <a:p>
            <a:endParaRPr lang="pt-BR" dirty="0" smtClean="0"/>
          </a:p>
          <a:p>
            <a:r>
              <a:rPr lang="pt-BR" dirty="0" smtClean="0"/>
              <a:t>Eu tenho que cursar “</a:t>
            </a:r>
            <a:r>
              <a:rPr lang="pt-BR" dirty="0" smtClean="0"/>
              <a:t>Introdução as Telecomunicações” e </a:t>
            </a:r>
            <a:r>
              <a:rPr lang="pt-BR" dirty="0" smtClean="0"/>
              <a:t>desenvolver minhas habilidades em Python HAHA’.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3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pic>
        <p:nvPicPr>
          <p:cNvPr id="5" name="Picture 2" descr="perguntas-repsostas - Dobrando Banc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226" y="1825625"/>
            <a:ext cx="34975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3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ARTIGO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537" y="2234406"/>
            <a:ext cx="66389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Entender como o aprendizado  de máquinas pode ser utilizado em aplicações de automação industrial.</a:t>
            </a:r>
          </a:p>
          <a:p>
            <a:pPr>
              <a:lnSpc>
                <a:spcPct val="100000"/>
              </a:lnSpc>
            </a:pPr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dirty="0" smtClean="0"/>
              <a:t>Utilizar algoritmos de ML em aplicações de controle de manufatura.</a:t>
            </a:r>
          </a:p>
          <a:p>
            <a:pPr>
              <a:lnSpc>
                <a:spcPct val="100000"/>
              </a:lnSpc>
            </a:pPr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dirty="0" smtClean="0"/>
              <a:t>Entender os principais desafios na implementação de ML em automação.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47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(Steel Plate Rolling Mill)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8" y="1503650"/>
            <a:ext cx="6165972" cy="4351338"/>
          </a:xfrm>
        </p:spPr>
      </p:pic>
      <p:sp>
        <p:nvSpPr>
          <p:cNvPr id="6" name="CaixaDeTexto 5"/>
          <p:cNvSpPr txBox="1"/>
          <p:nvPr/>
        </p:nvSpPr>
        <p:spPr>
          <a:xfrm>
            <a:off x="1319564" y="6027313"/>
            <a:ext cx="955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>
                <a:hlinkClick r:id="rId3"/>
              </a:rPr>
              <a:t>https://www.viktormacha.com/nejnovejsi/mmk-im-ilyicha-heavy-plate-rolling-mill-2042.html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90197" y="1825625"/>
            <a:ext cx="5022761" cy="402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dirty="0" smtClean="0"/>
              <a:t>Variáveis de Processo: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Espessura dos lingotes (</a:t>
            </a:r>
            <a:r>
              <a:rPr lang="en-US" dirty="0" smtClean="0"/>
              <a:t>plate</a:t>
            </a:r>
            <a:r>
              <a:rPr lang="pt-BR" dirty="0" smtClean="0"/>
              <a:t> </a:t>
            </a:r>
            <a:r>
              <a:rPr lang="en-US" dirty="0" smtClean="0"/>
              <a:t>thickness</a:t>
            </a:r>
            <a:r>
              <a:rPr lang="pt-BR" dirty="0" smtClean="0"/>
              <a:t>);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Velocidade de rolagem (</a:t>
            </a:r>
            <a:r>
              <a:rPr lang="en-US" dirty="0" smtClean="0"/>
              <a:t>rolling</a:t>
            </a:r>
            <a:r>
              <a:rPr lang="pt-BR" dirty="0" smtClean="0"/>
              <a:t> </a:t>
            </a:r>
            <a:r>
              <a:rPr lang="en-US" dirty="0" smtClean="0"/>
              <a:t>speed</a:t>
            </a:r>
            <a:r>
              <a:rPr lang="pt-BR" dirty="0" smtClean="0"/>
              <a:t>);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Abertura de rolagem(</a:t>
            </a:r>
            <a:r>
              <a:rPr lang="en-US" dirty="0" smtClean="0"/>
              <a:t>roll</a:t>
            </a:r>
            <a:r>
              <a:rPr lang="pt-BR" dirty="0" smtClean="0"/>
              <a:t> </a:t>
            </a:r>
            <a:r>
              <a:rPr lang="en-US" dirty="0" smtClean="0"/>
              <a:t>gap</a:t>
            </a:r>
            <a:r>
              <a:rPr lang="pt-BR" dirty="0" smtClean="0"/>
              <a:t>);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Força de rolagem (</a:t>
            </a:r>
            <a:r>
              <a:rPr lang="en-US" dirty="0" smtClean="0"/>
              <a:t>roll</a:t>
            </a:r>
            <a:r>
              <a:rPr lang="pt-BR" dirty="0" smtClean="0"/>
              <a:t> </a:t>
            </a:r>
            <a:r>
              <a:rPr lang="en-US" dirty="0" smtClean="0"/>
              <a:t>force</a:t>
            </a:r>
            <a:r>
              <a:rPr lang="pt-BR" dirty="0" smtClean="0"/>
              <a:t>);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Temperatura;</a:t>
            </a:r>
          </a:p>
          <a:p>
            <a:pPr lvl="1">
              <a:lnSpc>
                <a:spcPct val="1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9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Condições de manufatura adversas podem influenciar nas medições.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Utilização de sensores demasiadamente caros.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Técnicas de controle clássicas (PID) e modernas (</a:t>
            </a:r>
            <a:r>
              <a:rPr lang="pt-BR" dirty="0" err="1" smtClean="0"/>
              <a:t>Fuzzy</a:t>
            </a:r>
            <a:r>
              <a:rPr lang="pt-BR" dirty="0" smtClean="0"/>
              <a:t>) não são eficientes.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4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(</a:t>
            </a:r>
            <a:r>
              <a:rPr lang="en-US" dirty="0" smtClean="0"/>
              <a:t>Data Cluster Machine Learning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aprendizado supervisionado existem dados de processo (X) e rótulos (Y);</a:t>
            </a:r>
          </a:p>
          <a:p>
            <a:r>
              <a:rPr lang="pt-BR" dirty="0" smtClean="0"/>
              <a:t>Os dados de processo podem ser separados em vários clusters;</a:t>
            </a:r>
          </a:p>
          <a:p>
            <a:r>
              <a:rPr lang="pt-BR" dirty="0" smtClean="0"/>
              <a:t>Se essa separação for possível, pode ser concluído que existem diversas “forças” promovendo essa separação;</a:t>
            </a:r>
          </a:p>
          <a:p>
            <a:r>
              <a:rPr lang="pt-BR" dirty="0" smtClean="0"/>
              <a:t>Separar os dados de acordo com os clusters e verificar qual o melhor regressor (ou classificador) pode ser melhor do que verificar uma solução única para todo o conjunto de dados.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261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(</a:t>
            </a:r>
            <a:r>
              <a:rPr lang="en-US" dirty="0" smtClean="0"/>
              <a:t>Data Cluster Machine Learning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03" y="1690688"/>
            <a:ext cx="4143375" cy="31146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03" y="4805363"/>
            <a:ext cx="4124325" cy="18764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b="1035"/>
          <a:stretch/>
        </p:blipFill>
        <p:spPr>
          <a:xfrm>
            <a:off x="6096000" y="1690688"/>
            <a:ext cx="4133850" cy="51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3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(Treinamento)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147" y="1690688"/>
            <a:ext cx="9637706" cy="39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1048</Words>
  <Application>Microsoft Office PowerPoint</Application>
  <PresentationFormat>Widescreen</PresentationFormat>
  <Paragraphs>318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DC-ML aplicado a predição de variáveis de manufatura</vt:lpstr>
      <vt:lpstr>O ARTIGO</vt:lpstr>
      <vt:lpstr>O ARTIGO</vt:lpstr>
      <vt:lpstr>OBJETIVOS INICIAIS</vt:lpstr>
      <vt:lpstr>SISTEMA (Steel Plate Rolling Mill)</vt:lpstr>
      <vt:lpstr>PROBLEMAS</vt:lpstr>
      <vt:lpstr>ALGORITMO (Data Cluster Machine Learning)</vt:lpstr>
      <vt:lpstr>ALGORITMO (Data Cluster Machine Learning)</vt:lpstr>
      <vt:lpstr>ALGORITMO (Treinamento)</vt:lpstr>
      <vt:lpstr>ALGORITMO (Predição)</vt:lpstr>
      <vt:lpstr>SOLUÇÃO IMPLEMENTADA</vt:lpstr>
      <vt:lpstr>SOLUÇÃO IMPLEMENTADA</vt:lpstr>
      <vt:lpstr>VARIÁVEIS DE PROCESSO</vt:lpstr>
      <vt:lpstr>VARIÁVEIS DE PREDIÇÃO</vt:lpstr>
      <vt:lpstr>CONJUNTO DE DADOS</vt:lpstr>
      <vt:lpstr>RESULTADOS (FORÇA DE ROLAGEM)</vt:lpstr>
      <vt:lpstr>RESULTADOS (ESPESSURA DO LINGOTE)</vt:lpstr>
      <vt:lpstr>SIMULAÇÃO DO CÓDIGO (GIT HUB AUTORES)</vt:lpstr>
      <vt:lpstr>SIMULAÇÃO DO CÓDIGO (GIT HUB PARTICULAR)</vt:lpstr>
      <vt:lpstr>CONCLUSÕES DO AUTOR</vt:lpstr>
      <vt:lpstr>CONCLUSÕES PESSOAIS COM O PROJETO E DISCIPLINA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DC-ML aplicado a predição de variáveis de manufatura</dc:title>
  <dc:creator>João Magalhães Paiva</dc:creator>
  <cp:lastModifiedBy>João Magalhães Paiva</cp:lastModifiedBy>
  <cp:revision>20</cp:revision>
  <dcterms:created xsi:type="dcterms:W3CDTF">2020-06-14T18:40:08Z</dcterms:created>
  <dcterms:modified xsi:type="dcterms:W3CDTF">2020-06-20T18:41:01Z</dcterms:modified>
</cp:coreProperties>
</file>