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6" r:id="rId4"/>
    <p:sldId id="277" r:id="rId5"/>
    <p:sldId id="259" r:id="rId6"/>
    <p:sldId id="278" r:id="rId7"/>
    <p:sldId id="279" r:id="rId8"/>
    <p:sldId id="260" r:id="rId9"/>
    <p:sldId id="280" r:id="rId10"/>
    <p:sldId id="261" r:id="rId11"/>
    <p:sldId id="275" r:id="rId12"/>
    <p:sldId id="262" r:id="rId13"/>
    <p:sldId id="265" r:id="rId14"/>
    <p:sldId id="272" r:id="rId15"/>
    <p:sldId id="266" r:id="rId16"/>
    <p:sldId id="269" r:id="rId17"/>
    <p:sldId id="267" r:id="rId18"/>
    <p:sldId id="268" r:id="rId19"/>
    <p:sldId id="271" r:id="rId20"/>
    <p:sldId id="264" r:id="rId21"/>
    <p:sldId id="274" r:id="rId22"/>
    <p:sldId id="273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4"/>
    <p:restoredTop sz="94640"/>
  </p:normalViewPr>
  <p:slideViewPr>
    <p:cSldViewPr snapToGrid="0">
      <p:cViewPr varScale="1">
        <p:scale>
          <a:sx n="87" d="100"/>
          <a:sy n="87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010A1-A6F1-5713-848D-5EE6C8EA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2BE3D-884E-40D4-F9F9-33426996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A2C7BE-2FFE-1652-5321-5E0C79A9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4226-1666-5136-D417-0195E9C5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49A634-C91D-59FD-0D67-84B6A087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70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BB8C-1553-AA6B-BF37-52C3ED2D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4FD5B6D-0993-5276-3C6F-F93A99BEC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F75D23-23F9-5F87-15FE-B2DCF602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B7346C-8CCC-D485-44F9-A727B2DA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C46EEC-34FC-BCDF-7A82-B6D5BBA4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1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099B6-DF7E-4116-361A-961D0180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A2D4744-6B4D-0337-B718-CB52DB664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9CF33-706E-E05B-9734-D5E6F6AA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D3965C-BAC8-A400-52D4-C6490C77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1A921D-217A-89B8-CE93-D8D038C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5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92A0-0852-4A82-9106-5A03B562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04207C-995D-3CB5-FF07-FB63DAB0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E2E86B-E6DF-DC39-1EFD-99DA21D9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FDC1B9-3296-CA34-9B0C-E33DA74A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80EB9E-DBD8-868C-E535-E72E5C16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6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59DF9-F2B1-0F8F-4D75-0FFFFFD4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13D535-66C2-B64B-83BB-449F9D23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C96B7-56E6-E7F0-CCFA-736F5EA8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766819-D06A-F346-2E19-C4C0189C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E36F76-5A81-138C-1F8D-19C9C19C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6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0984F-5709-8C53-4087-30AF46C8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7311B9-A8C6-F0E4-8C83-69DC6D9F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66BD012-061B-266C-8C28-78F64A53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A0ADB2-69E3-6206-D80D-25C52697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340C5D8-2667-B8FC-2E8D-B436601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CED27F-5489-8D3A-C976-439CB6FE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68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591C-187C-7399-1A81-81E29B3A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51AE7E-0C66-9945-6700-3A6B90ED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9B1F72-C5E2-F92C-9C99-076D4787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9E129F4-D3F3-065A-BE4E-7D3BBA837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7674DE-CCC1-230A-59A6-3AB5A675A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6AF64D6-B09A-B675-FDD6-F28E9262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AB762B0-0F00-F2C1-6FC0-0B095C8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CD50E79-9EE9-4EE8-D30B-9BE17E2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00C77-ED79-0782-8A9D-D8844C38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F78135B-6CA3-F4B9-3D81-E796339F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FC9857-83A0-4EFC-8AA8-65D4872F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EC502F-3770-8D3E-8611-39754E01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1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0436A3C-46D7-649C-1096-48FB5A9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1E86FFF-D6A2-368E-B0D2-CF9F40C1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33A104-E614-0F82-3E64-DDFCD5D8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8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0E7A-6452-17F7-60F9-44E909B1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A2D54B-D029-2895-ABC6-15C9AF74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6270E9-AD88-A8FC-D5B1-4E09A1EB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953D80-3F40-F00F-26F5-E2E04C8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8E9DFF-89B2-8471-3B49-511EC5BE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16DD2C-F23D-5452-9595-B8B482D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6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ACEB-ED39-DBE7-BC71-F42B69D9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2C5E2C-83D1-0583-CE2E-FE9BB3772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4A6505-CD5B-6BBB-AB90-E65622C0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FDDBC8A-25E8-6D4E-197E-5453E65D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935BA4-FA89-2CB0-FEC1-99C94F0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790216-D5FA-28BC-6FD7-28CD5913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5FFF44B-C6C3-4C32-A6D1-86F625C2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9D88D1-FBD4-9545-415F-9875EDF24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CD4CC4-7C3E-106E-4D76-38CB468A3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4F43-6B9B-FF48-A56D-3D609E096B7F}" type="datetimeFigureOut">
              <a:rPr lang="pt-PT" smtClean="0"/>
              <a:t>01/05/24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431C60-27A4-B521-5ABB-D0D085AB2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0D9D7E-AD90-AFCD-7D00-BAE96241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FA46C-2412-0046-8C92-795BAB2F47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5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B3178-A7E6-4FA8-E771-2D1EDEF8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829568-09F1-70AA-73B7-971EBDF26C56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João </a:t>
            </a:r>
            <a:r>
              <a:rPr lang="en-US" sz="2000" dirty="0" err="1"/>
              <a:t>Magalhães</a:t>
            </a:r>
            <a:r>
              <a:rPr lang="en-US" sz="2000" dirty="0"/>
              <a:t> A100740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.....</a:t>
            </a:r>
          </a:p>
        </p:txBody>
      </p:sp>
      <p:pic>
        <p:nvPicPr>
          <p:cNvPr id="7" name="Imagem 6" descr="Uma imagem com logótipo, símbolo, Tipo de letra, Gráficos&#10;&#10;Descrição gerada automaticamente">
            <a:extLst>
              <a:ext uri="{FF2B5EF4-FFF2-40B4-BE49-F238E27FC236}">
                <a16:creationId xmlns:a16="http://schemas.microsoft.com/office/drawing/2014/main" id="{0AD77112-3ADF-CE87-EE6D-A1916568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6" b="5220"/>
          <a:stretch/>
        </p:blipFill>
        <p:spPr>
          <a:xfrm>
            <a:off x="6800986" y="2720720"/>
            <a:ext cx="4747547" cy="1444903"/>
          </a:xfrm>
          <a:prstGeom prst="rect">
            <a:avLst/>
          </a:prstGeom>
        </p:spPr>
      </p:pic>
      <p:pic>
        <p:nvPicPr>
          <p:cNvPr id="11" name="Imagem 10" descr="Uma imagem com texto, símbolo, Tipo de letra, logótipo&#10;&#10;Descrição gerada automaticamente">
            <a:extLst>
              <a:ext uri="{FF2B5EF4-FFF2-40B4-BE49-F238E27FC236}">
                <a16:creationId xmlns:a16="http://schemas.microsoft.com/office/drawing/2014/main" id="{1107C67A-EAEA-30B4-F05F-D88F17A1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52" y="71202"/>
            <a:ext cx="2133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3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C42993-893B-75EC-CFB6-B23836BE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PT" sz="3400" dirty="0"/>
              <a:t>Descrição de eventuais diferenças para o protótipo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984662-A75F-609A-A0EC-63BBD0A6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087460"/>
            <a:ext cx="3888528" cy="3089502"/>
          </a:xfrm>
        </p:spPr>
        <p:txBody>
          <a:bodyPr>
            <a:normAutofit/>
          </a:bodyPr>
          <a:lstStyle/>
          <a:p>
            <a:pPr algn="just"/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Página de seleção dos postos</a:t>
            </a:r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8FEF42DF-9AB8-8977-4BDC-F24A3BFB2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3034" r="9946" b="1"/>
          <a:stretch/>
        </p:blipFill>
        <p:spPr>
          <a:xfrm>
            <a:off x="6800986" y="1348739"/>
            <a:ext cx="4747547" cy="41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8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A1041-23A2-DC0B-8350-79F8379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PT" dirty="0"/>
              <a:t>Diagrama de componentes</a:t>
            </a:r>
          </a:p>
        </p:txBody>
      </p:sp>
      <p:pic>
        <p:nvPicPr>
          <p:cNvPr id="5" name="Marcador de Posição de Conteúdo 4" descr="Uma imagem com origami, diagrama, file, design&#10;&#10;Descrição gerada automaticamente">
            <a:extLst>
              <a:ext uri="{FF2B5EF4-FFF2-40B4-BE49-F238E27FC236}">
                <a16:creationId xmlns:a16="http://schemas.microsoft.com/office/drawing/2014/main" id="{5291E468-4F60-4421-EE85-A999EE05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13" y="1940438"/>
            <a:ext cx="8705716" cy="489696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0607B-496A-0932-A682-6BFD9D70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Descrição da implementação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A6AA4C92-9BCE-20E1-0D40-2535F556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6" y="1544730"/>
            <a:ext cx="4074098" cy="376854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0A1EF3-FE39-D643-14EE-2075CF5C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682994"/>
            <a:ext cx="5105398" cy="3493968"/>
          </a:xfrm>
        </p:spPr>
        <p:txBody>
          <a:bodyPr>
            <a:normAutofit/>
          </a:bodyPr>
          <a:lstStyle/>
          <a:p>
            <a:pPr algn="just"/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Utilização do 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Pinia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guardar as informações do utilizador</a:t>
            </a:r>
          </a:p>
        </p:txBody>
      </p:sp>
    </p:spTree>
    <p:extLst>
      <p:ext uri="{BB962C8B-B14F-4D97-AF65-F5344CB8AC3E}">
        <p14:creationId xmlns:p14="http://schemas.microsoft.com/office/powerpoint/2010/main" val="3958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479D5-6124-A282-E789-FD380E7A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Descrição da implementação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0BBE9CBA-06BA-CB2B-481A-84A547EFA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3034" r="9946" b="1"/>
          <a:stretch/>
        </p:blipFill>
        <p:spPr>
          <a:xfrm>
            <a:off x="480363" y="1384540"/>
            <a:ext cx="4634271" cy="408892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D8F4A2-DE5B-48A6-5670-CEDA3EB4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Selecionando uma das opções o id do posto é passado para a rota redirecionada.</a:t>
            </a:r>
          </a:p>
          <a:p>
            <a:pPr>
              <a:lnSpc>
                <a:spcPct val="12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Utilização do 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Pinia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guardar as informações do posto</a:t>
            </a: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pt-PT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1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3C382AF-701B-ED0D-5BDB-94580739B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13936" r="9946" b="12377"/>
          <a:stretch/>
        </p:blipFill>
        <p:spPr>
          <a:xfrm>
            <a:off x="6606253" y="1558176"/>
            <a:ext cx="4942280" cy="374164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E845FC3-5BFA-3C79-B366-11886E9E8C78}"/>
              </a:ext>
            </a:extLst>
          </p:cNvPr>
          <p:cNvSpPr txBox="1">
            <a:spLocks/>
          </p:cNvSpPr>
          <p:nvPr/>
        </p:nvSpPr>
        <p:spPr>
          <a:xfrm>
            <a:off x="971368" y="371719"/>
            <a:ext cx="6125964" cy="1906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Guideline</a:t>
            </a:r>
            <a:r>
              <a:rPr lang="pt-PT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 Nielsen</a:t>
            </a:r>
            <a:b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3752AA74-4F5B-9F4F-6A44-A59D06D9C31D}"/>
              </a:ext>
            </a:extLst>
          </p:cNvPr>
          <p:cNvSpPr txBox="1">
            <a:spLocks/>
          </p:cNvSpPr>
          <p:nvPr/>
        </p:nvSpPr>
        <p:spPr>
          <a:xfrm>
            <a:off x="971368" y="2711395"/>
            <a:ext cx="4114801" cy="350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Aesthetic and minimalist design</a:t>
            </a:r>
          </a:p>
        </p:txBody>
      </p:sp>
    </p:spTree>
    <p:extLst>
      <p:ext uri="{BB962C8B-B14F-4D97-AF65-F5344CB8AC3E}">
        <p14:creationId xmlns:p14="http://schemas.microsoft.com/office/powerpoint/2010/main" val="35718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4FA293BD-64D4-6730-22BB-D1F1FFF8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3" y="1384539"/>
            <a:ext cx="4747547" cy="408891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3D4905B-3073-D87F-AC12-3E24DAE7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Descrição da implementação 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E484BA04-9E1B-AB34-49AC-B8ECE4FE0D55}"/>
              </a:ext>
            </a:extLst>
          </p:cNvPr>
          <p:cNvSpPr txBox="1">
            <a:spLocks/>
          </p:cNvSpPr>
          <p:nvPr/>
        </p:nvSpPr>
        <p:spPr>
          <a:xfrm>
            <a:off x="6248400" y="2682994"/>
            <a:ext cx="5105398" cy="349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omposto por três componentes chave: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InfoCardComponent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DropMenuBar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ServiceListComponent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que por sua vez inclui o componente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ServiceCard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515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3CA18-B4E4-FF12-8159-7565EBA6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pt-PT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</a:t>
            </a:r>
            <a:r>
              <a:rPr lang="pt-PT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uidelines</a:t>
            </a:r>
            <a:r>
              <a:rPr lang="pt-PT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 Nielsen</a:t>
            </a:r>
            <a:b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891C6D-0857-0C86-B975-A438E707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>
            <a:normAutofit/>
          </a:bodyPr>
          <a:lstStyle/>
          <a:p>
            <a:r>
              <a:rPr lang="pt-PT" sz="2000" dirty="0" err="1"/>
              <a:t>Visibility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r>
              <a:rPr lang="pt-PT" sz="2000" dirty="0"/>
              <a:t> status</a:t>
            </a:r>
          </a:p>
          <a:p>
            <a:r>
              <a:rPr lang="pt-PT" sz="2000" dirty="0"/>
              <a:t>User </a:t>
            </a:r>
            <a:r>
              <a:rPr lang="pt-PT" sz="2000" dirty="0" err="1"/>
              <a:t>control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freedom</a:t>
            </a:r>
            <a:endParaRPr lang="pt-PT" sz="2000" dirty="0"/>
          </a:p>
          <a:p>
            <a:r>
              <a:rPr lang="pt-PT" sz="2000" dirty="0" err="1"/>
              <a:t>Help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documentation</a:t>
            </a:r>
            <a:endParaRPr lang="pt-PT" sz="2000" dirty="0"/>
          </a:p>
        </p:txBody>
      </p:sp>
      <p:pic>
        <p:nvPicPr>
          <p:cNvPr id="6" name="Imagem 5" descr="Uma imagem com texto, captura de ecrã, Tipo de letra, Azul elétrico&#10;&#10;Descrição gerada automaticamente">
            <a:extLst>
              <a:ext uri="{FF2B5EF4-FFF2-40B4-BE49-F238E27FC236}">
                <a16:creationId xmlns:a16="http://schemas.microsoft.com/office/drawing/2014/main" id="{2F9A0110-8677-5CAE-AB9C-4B9FA620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85" y="371719"/>
            <a:ext cx="2248188" cy="2419247"/>
          </a:xfrm>
          <a:prstGeom prst="rect">
            <a:avLst/>
          </a:prstGeom>
        </p:spPr>
      </p:pic>
      <p:pic>
        <p:nvPicPr>
          <p:cNvPr id="4" name="Imagem 3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65126E75-CF6D-FED5-5A6D-7BADF9E1B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64"/>
          <a:stretch/>
        </p:blipFill>
        <p:spPr>
          <a:xfrm>
            <a:off x="6611901" y="3192458"/>
            <a:ext cx="1339599" cy="2175048"/>
          </a:xfrm>
          <a:prstGeom prst="rect">
            <a:avLst/>
          </a:prstGeom>
        </p:spPr>
      </p:pic>
      <p:pic>
        <p:nvPicPr>
          <p:cNvPr id="8" name="Imagem 7" descr="Uma imagem com texto, Tipo de letra, logótipo, símbolo&#10;&#10;Descrição gerada automaticamente">
            <a:extLst>
              <a:ext uri="{FF2B5EF4-FFF2-40B4-BE49-F238E27FC236}">
                <a16:creationId xmlns:a16="http://schemas.microsoft.com/office/drawing/2014/main" id="{C00C3F74-BE07-C84C-2313-63EAEA16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598155"/>
            <a:ext cx="2142700" cy="526697"/>
          </a:xfrm>
          <a:prstGeom prst="rect">
            <a:avLst/>
          </a:prstGeom>
        </p:spPr>
      </p:pic>
      <p:pic>
        <p:nvPicPr>
          <p:cNvPr id="10" name="Imagem 9" descr="Uma imagem com símbolo, Azul elétrico, logótipo, círculo&#10;&#10;Descrição gerada automaticamente">
            <a:extLst>
              <a:ext uri="{FF2B5EF4-FFF2-40B4-BE49-F238E27FC236}">
                <a16:creationId xmlns:a16="http://schemas.microsoft.com/office/drawing/2014/main" id="{E9AED16D-458A-E577-9A02-753A6CBF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131" y="4279982"/>
            <a:ext cx="990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307E67ED-4A5C-9433-B8A1-A9CDC5C1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4" y="1384540"/>
            <a:ext cx="4729991" cy="408891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6026F47-75FD-D17F-BDA5-E4EBD9FD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Descrição da implementação 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579DA11B-E0B3-8B2A-D127-3C73269A533B}"/>
              </a:ext>
            </a:extLst>
          </p:cNvPr>
          <p:cNvSpPr txBox="1">
            <a:spLocks/>
          </p:cNvSpPr>
          <p:nvPr/>
        </p:nvSpPr>
        <p:spPr>
          <a:xfrm>
            <a:off x="6094476" y="2682994"/>
            <a:ext cx="5463236" cy="349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iltro dos serviços com o estado "realizado". 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É 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composta por três componentes: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SideCardHistComponent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"DropMenuBar2” e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ServiceListComponent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só que desta vez composta pela componente "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HistoryCard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78526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E11A11-39F5-164B-CBE1-56D8D9F4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Descrição da implementação 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9D35D0FD-49B7-56FE-9061-2DF9F76E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3" y="1384538"/>
            <a:ext cx="4747547" cy="408891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6E91D5-3CE2-6B8B-1C7C-7F7BD942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pt-PT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É </a:t>
            </a:r>
            <a:r>
              <a:rPr lang="pt-PT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composta por três componentes :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InfoVeiculosCard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InfoClientCard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e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InfoServicoCard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e como botões </a:t>
            </a:r>
            <a:r>
              <a:rPr lang="pt-PT" sz="19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quatro componentes: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SinalizaCard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”, “Modal”,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SuspenderComponent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 e “</a:t>
            </a:r>
            <a:r>
              <a:rPr lang="pt-PT" sz="19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TerminarComponent</a:t>
            </a:r>
            <a:r>
              <a:rPr lang="pt-PT" sz="19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”..</a:t>
            </a:r>
          </a:p>
          <a:p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95709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3CA18-B4E4-FF12-8159-7565EBA6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PT" sz="41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</a:t>
            </a:r>
            <a:r>
              <a:rPr lang="pt-PT" sz="41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uidelines</a:t>
            </a:r>
            <a:r>
              <a:rPr lang="pt-PT" sz="4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 Nielsen</a:t>
            </a:r>
            <a:br>
              <a:rPr lang="pt-PT" sz="41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sz="41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891C6D-0857-0C86-B975-A438E707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pt-PT" sz="2000" dirty="0"/>
              <a:t>Match </a:t>
            </a:r>
            <a:r>
              <a:rPr lang="pt-PT" sz="2000" dirty="0" err="1"/>
              <a:t>between</a:t>
            </a:r>
            <a:r>
              <a:rPr lang="pt-PT" sz="2000" dirty="0"/>
              <a:t> </a:t>
            </a:r>
            <a:r>
              <a:rPr lang="pt-PT" sz="2000" dirty="0" err="1"/>
              <a:t>system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real </a:t>
            </a:r>
            <a:r>
              <a:rPr lang="pt-PT" sz="2000" dirty="0" err="1"/>
              <a:t>world</a:t>
            </a:r>
            <a:endParaRPr lang="pt-PT" sz="2000" dirty="0"/>
          </a:p>
          <a:p>
            <a:r>
              <a:rPr lang="pt-PT" sz="2000" dirty="0" err="1"/>
              <a:t>Consistency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standards</a:t>
            </a:r>
          </a:p>
          <a:p>
            <a:r>
              <a:rPr lang="pt-PT" sz="2000" dirty="0"/>
              <a:t>Error </a:t>
            </a:r>
            <a:r>
              <a:rPr lang="pt-PT" sz="2000" dirty="0" err="1"/>
              <a:t>prevention</a:t>
            </a:r>
            <a:endParaRPr lang="pt-PT" sz="2000" dirty="0"/>
          </a:p>
          <a:p>
            <a:r>
              <a:rPr lang="pt-PT" sz="2000" dirty="0" err="1"/>
              <a:t>Recognition</a:t>
            </a:r>
            <a:r>
              <a:rPr lang="pt-PT" sz="2000" dirty="0"/>
              <a:t> </a:t>
            </a:r>
            <a:r>
              <a:rPr lang="pt-PT" sz="2000" dirty="0" err="1"/>
              <a:t>rather</a:t>
            </a:r>
            <a:r>
              <a:rPr lang="pt-PT" sz="2000" dirty="0"/>
              <a:t> </a:t>
            </a:r>
            <a:r>
              <a:rPr lang="pt-PT" sz="2000" dirty="0" err="1"/>
              <a:t>than</a:t>
            </a:r>
            <a:r>
              <a:rPr lang="pt-PT" sz="2000" dirty="0"/>
              <a:t> </a:t>
            </a:r>
            <a:r>
              <a:rPr lang="pt-PT" sz="2000" dirty="0" err="1"/>
              <a:t>recall</a:t>
            </a:r>
            <a:endParaRPr lang="pt-PT" sz="2000" dirty="0"/>
          </a:p>
        </p:txBody>
      </p:sp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A851DA9-13FF-8109-0368-A0CF2FFF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967469"/>
            <a:ext cx="4491887" cy="1976429"/>
          </a:xfrm>
          <a:prstGeom prst="rect">
            <a:avLst/>
          </a:prstGeom>
        </p:spPr>
      </p:pic>
      <p:pic>
        <p:nvPicPr>
          <p:cNvPr id="10" name="Imagem 9" descr="Uma imagem com texto, captura de ecrã, Tipo de letra, Azul elétrico&#10;&#10;Descrição gerada automaticamente">
            <a:extLst>
              <a:ext uri="{FF2B5EF4-FFF2-40B4-BE49-F238E27FC236}">
                <a16:creationId xmlns:a16="http://schemas.microsoft.com/office/drawing/2014/main" id="{F6EFBFF4-A3F6-37D3-C815-77CABA5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4120018"/>
            <a:ext cx="4491887" cy="15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3323BB-5B55-0C30-C358-2A58537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Cenário 1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39ACA752-7EEF-B5D9-021B-6D7A3F25B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64"/>
          <a:stretch/>
        </p:blipFill>
        <p:spPr>
          <a:xfrm>
            <a:off x="639327" y="983767"/>
            <a:ext cx="3118818" cy="506388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9BC458-3203-6B21-1900-6E62187C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69" y="1846053"/>
            <a:ext cx="6956329" cy="43309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pt-PT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José acede à página inicial com a rota ”/login” do site e insere as suas credenciais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scolhe o posto em que vai trabalhar na rota ”/station”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edirecionado para a página dos serviços atribuídos ao posto “/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home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 pagina do serviço é d</a:t>
            </a: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isponibilizado todos os detalhes do serviço e opções disponíveis 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Atualização do serviço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Realização do </a:t>
            </a:r>
            <a:r>
              <a:rPr lang="pt-PT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logout</a:t>
            </a:r>
            <a:endParaRPr lang="pt-PT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C3703-48A9-F1B6-D575-1156EC54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Reflexão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sobre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B54796-4361-B907-7025-8308337A031C}"/>
              </a:ext>
            </a:extLst>
          </p:cNvPr>
          <p:cNvSpPr txBox="1"/>
          <p:nvPr/>
        </p:nvSpPr>
        <p:spPr>
          <a:xfrm>
            <a:off x="6606253" y="2055547"/>
            <a:ext cx="4993120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5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Pontos Fortes: 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5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pt-PT" sz="15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stética do trabalho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5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pt-PT" sz="15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xperiência do utilizador </a:t>
            </a:r>
          </a:p>
          <a:p>
            <a:pPr lvl="0">
              <a:lnSpc>
                <a:spcPct val="100000"/>
              </a:lnSpc>
            </a:pPr>
            <a:endParaRPr lang="pt-PT" sz="15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pt-PT" sz="15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pt-PT" sz="15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5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Pontos Negativos: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pt-PT" sz="15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falta de um botão para trocar de posto</a:t>
            </a:r>
          </a:p>
          <a:p>
            <a:pPr lvl="0">
              <a:lnSpc>
                <a:spcPct val="100000"/>
              </a:lnSpc>
            </a:pPr>
            <a:endParaRPr lang="pt-PT" sz="15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0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C3703-48A9-F1B6-D575-1156EC54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Reflexão sobre o trabalho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BBB038-067C-7993-5A7B-3980A8EF0CB0}"/>
              </a:ext>
            </a:extLst>
          </p:cNvPr>
          <p:cNvSpPr txBox="1"/>
          <p:nvPr/>
        </p:nvSpPr>
        <p:spPr>
          <a:xfrm>
            <a:off x="5907520" y="1534875"/>
            <a:ext cx="6098458" cy="2482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5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dificuldades encontradas: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PT" sz="1500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Gestão do estado da aplicação e a comunicação entre componentes</a:t>
            </a:r>
            <a:endParaRPr lang="pt-PT" sz="1500" kern="100" dirty="0"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endParaRPr lang="pt-PT" sz="15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tabLst>
                <a:tab pos="457200" algn="l"/>
              </a:tabLst>
            </a:pPr>
            <a:r>
              <a:rPr lang="pt-PT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pt-PT" sz="15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que mais gostamos no </a:t>
            </a:r>
            <a:r>
              <a:rPr lang="pt-PT" sz="1500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Vue</a:t>
            </a:r>
            <a:r>
              <a:rPr lang="pt-PT" sz="15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PT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pt-PT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odularidade</a:t>
            </a:r>
          </a:p>
        </p:txBody>
      </p:sp>
    </p:spTree>
    <p:extLst>
      <p:ext uri="{BB962C8B-B14F-4D97-AF65-F5344CB8AC3E}">
        <p14:creationId xmlns:p14="http://schemas.microsoft.com/office/powerpoint/2010/main" val="298774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05209-D6BF-B7B4-96DA-23A28450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7651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286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4" descr="Uma imagem com texto, captura de ecrã, logótipo, Tipo de letra&#10;&#10;Descrição gerada automaticamente">
            <a:extLst>
              <a:ext uri="{FF2B5EF4-FFF2-40B4-BE49-F238E27FC236}">
                <a16:creationId xmlns:a16="http://schemas.microsoft.com/office/drawing/2014/main" id="{42DA9247-1F06-2BD6-3FD5-DBD394C5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838671"/>
            <a:ext cx="5129784" cy="51947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286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036574AC-ABCE-7066-BE62-631A9AE7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184720"/>
            <a:ext cx="5129784" cy="44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9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1552B98B-6964-782E-4921-32CCE08E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339231"/>
            <a:ext cx="5129784" cy="41935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9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software, Ícone de computador, número&#10;&#10;Descrição gerada automaticamente">
            <a:extLst>
              <a:ext uri="{FF2B5EF4-FFF2-40B4-BE49-F238E27FC236}">
                <a16:creationId xmlns:a16="http://schemas.microsoft.com/office/drawing/2014/main" id="{A81951FA-5F2F-6767-EBDE-FF80738C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409148"/>
            <a:ext cx="5129784" cy="40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5F31F-8CA4-8E1D-566C-235E1166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Cenário 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4AEA2218-74FE-8F61-4176-5A3D669A8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95" r="5137" b="-3"/>
          <a:stretch/>
        </p:blipFill>
        <p:spPr>
          <a:xfrm>
            <a:off x="639343" y="983767"/>
            <a:ext cx="3118786" cy="506388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22DE42-4A2C-A129-99D5-21B6DAE0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69" y="2317869"/>
            <a:ext cx="6956329" cy="395353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Seleção do filtro por tempo de serviço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Seleção do botão suspender serviço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Preenchimento dos campos necessários</a:t>
            </a:r>
          </a:p>
          <a:p>
            <a:r>
              <a:rPr lang="pt-PT" sz="2000" dirty="0"/>
              <a:t>Atualização do serviço</a:t>
            </a:r>
          </a:p>
        </p:txBody>
      </p:sp>
    </p:spTree>
    <p:extLst>
      <p:ext uri="{BB962C8B-B14F-4D97-AF65-F5344CB8AC3E}">
        <p14:creationId xmlns:p14="http://schemas.microsoft.com/office/powerpoint/2010/main" val="25876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C7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m 17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E1670258-8502-0568-B430-CDC3C74B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486713"/>
            <a:ext cx="5129784" cy="389863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3C7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67C54B67-FFAE-815E-26E0-5EABC269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518156"/>
            <a:ext cx="5129784" cy="38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7B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B11A326D-7F61-676E-9B9D-22A073B3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364881"/>
            <a:ext cx="5129784" cy="41422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7B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captura de ecrã, texto, software, Ícone de computador&#10;&#10;Descrição gerada automaticamente">
            <a:extLst>
              <a:ext uri="{FF2B5EF4-FFF2-40B4-BE49-F238E27FC236}">
                <a16:creationId xmlns:a16="http://schemas.microsoft.com/office/drawing/2014/main" id="{A0789B4E-FE16-065C-405A-CA14FDF7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537393"/>
            <a:ext cx="5129784" cy="37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5279DB-1193-F36C-BBC9-FEACDA4D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PT" dirty="0"/>
              <a:t>Cenário 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72C8FA02-D660-90C8-02C7-1C727537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163875"/>
            <a:ext cx="3195204" cy="470366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7349EE-6B6F-16E6-2D26-C905C705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69" y="2317869"/>
            <a:ext cx="6956329" cy="38590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Adicionar recomendação ao serviço</a:t>
            </a:r>
          </a:p>
          <a:p>
            <a:pPr algn="just"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Termino do serviço e consequente atualização</a:t>
            </a:r>
            <a:endParaRPr lang="pt-PT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3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65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65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42DA749B-C09C-D7A1-B006-7E7CEC9C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69" y="1512360"/>
            <a:ext cx="5129784" cy="3847337"/>
          </a:xfrm>
          <a:prstGeom prst="rect">
            <a:avLst/>
          </a:prstGeom>
        </p:spPr>
      </p:pic>
      <p:pic>
        <p:nvPicPr>
          <p:cNvPr id="7" name="Imagem 6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E979CAF2-8A1D-58BB-134E-CE3926E4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1255872"/>
            <a:ext cx="5129784" cy="41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7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357</Words>
  <Application>Microsoft Macintosh PowerPoint</Application>
  <PresentationFormat>Ecrã Panorâmico</PresentationFormat>
  <Paragraphs>62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Symbol</vt:lpstr>
      <vt:lpstr>Tema do Office</vt:lpstr>
      <vt:lpstr>Introdução</vt:lpstr>
      <vt:lpstr>Cenário 1</vt:lpstr>
      <vt:lpstr>Apresentação do PowerPoint</vt:lpstr>
      <vt:lpstr>Apresentação do PowerPoint</vt:lpstr>
      <vt:lpstr>Cenário 2</vt:lpstr>
      <vt:lpstr>Apresentação do PowerPoint</vt:lpstr>
      <vt:lpstr>Apresentação do PowerPoint</vt:lpstr>
      <vt:lpstr>Cenário 3</vt:lpstr>
      <vt:lpstr>Apresentação do PowerPoint</vt:lpstr>
      <vt:lpstr>Descrição de eventuais diferenças para o protótipo </vt:lpstr>
      <vt:lpstr>Diagrama de componentes</vt:lpstr>
      <vt:lpstr>Descrição da implementação </vt:lpstr>
      <vt:lpstr>Descrição da implementação </vt:lpstr>
      <vt:lpstr>Apresentação do PowerPoint</vt:lpstr>
      <vt:lpstr>Descrição da implementação </vt:lpstr>
      <vt:lpstr>Guidelines de Nielsen </vt:lpstr>
      <vt:lpstr>Descrição da implementação </vt:lpstr>
      <vt:lpstr>Descrição da implementação </vt:lpstr>
      <vt:lpstr>Guidelines de Nielsen </vt:lpstr>
      <vt:lpstr>Reflexão sobre a proposta</vt:lpstr>
      <vt:lpstr>Reflexão sobre o trabalho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João Luis Ferreira Magalhães</dc:creator>
  <cp:lastModifiedBy>João Luis Ferreira Magalhães</cp:lastModifiedBy>
  <cp:revision>6</cp:revision>
  <dcterms:created xsi:type="dcterms:W3CDTF">2024-04-29T09:58:52Z</dcterms:created>
  <dcterms:modified xsi:type="dcterms:W3CDTF">2024-05-01T15:16:10Z</dcterms:modified>
</cp:coreProperties>
</file>