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4" r:id="rId4"/>
  </p:sldMasterIdLst>
  <p:sldIdLst>
    <p:sldId id="256" r:id="rId5"/>
    <p:sldId id="263" r:id="rId6"/>
    <p:sldId id="257" r:id="rId7"/>
    <p:sldId id="261" r:id="rId8"/>
    <p:sldId id="258" r:id="rId9"/>
    <p:sldId id="265" r:id="rId10"/>
    <p:sldId id="266" r:id="rId11"/>
    <p:sldId id="267" r:id="rId12"/>
    <p:sldId id="268" r:id="rId13"/>
    <p:sldId id="260" r:id="rId14"/>
    <p:sldId id="269" r:id="rId15"/>
    <p:sldId id="270" r:id="rId16"/>
    <p:sldId id="271" r:id="rId17"/>
    <p:sldId id="272" r:id="rId18"/>
    <p:sldId id="273" r:id="rId19"/>
    <p:sldId id="259" r:id="rId20"/>
    <p:sldId id="274" r:id="rId21"/>
    <p:sldId id="264"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F9D0B-29C1-4D8E-8E5B-E2E195C3FDE4}" v="1925" dt="2023-11-12T16:00:31.573"/>
    <p1510:client id="{21EFB4A7-BBCF-42AD-9916-F744275353BA}" v="151" dt="2023-11-11T20:17:36.618"/>
    <p1510:client id="{5974A940-AE28-460A-8E48-A4735F7B8225}" vWet="4" dt="2023-11-11T20:16:04.328"/>
    <p1510:client id="{8673D8FB-D0D7-4128-8C57-29723C7045A4}" v="2557" dt="2023-11-11T21:05:24.926"/>
    <p1510:client id="{E84926C8-BA92-4C14-B861-412E731F4F4B}" v="35" dt="2023-11-22T20:19:35.821"/>
    <p1510:client id="{ED564FC7-CB56-4391-B4D5-12FB2AF2EF12}" v="918" dt="2023-11-11T20:29:18.99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Castro Vieira Gomes" userId="S::rodrigo.gomes@ufu.br::b937a29e-3f4d-4d02-af78-244a52ac68fe" providerId="AD" clId="Web-{21EFB4A7-BBCF-42AD-9916-F744275353BA}"/>
    <pc:docChg chg="modSld addMainMaster delMainMaster">
      <pc:chgData name="Rodrigo Castro Vieira Gomes" userId="S::rodrigo.gomes@ufu.br::b937a29e-3f4d-4d02-af78-244a52ac68fe" providerId="AD" clId="Web-{21EFB4A7-BBCF-42AD-9916-F744275353BA}" dt="2023-11-11T20:17:36.618" v="84"/>
      <pc:docMkLst>
        <pc:docMk/>
      </pc:docMkLst>
      <pc:sldChg chg="modSp mod modClrScheme chgLayout">
        <pc:chgData name="Rodrigo Castro Vieira Gomes" userId="S::rodrigo.gomes@ufu.br::b937a29e-3f4d-4d02-af78-244a52ac68fe" providerId="AD" clId="Web-{21EFB4A7-BBCF-42AD-9916-F744275353BA}" dt="2023-11-11T20:17:36.618" v="84"/>
        <pc:sldMkLst>
          <pc:docMk/>
          <pc:sldMk cId="442053184" sldId="256"/>
        </pc:sldMkLst>
        <pc:spChg chg="mod ord">
          <ac:chgData name="Rodrigo Castro Vieira Gomes" userId="S::rodrigo.gomes@ufu.br::b937a29e-3f4d-4d02-af78-244a52ac68fe" providerId="AD" clId="Web-{21EFB4A7-BBCF-42AD-9916-F744275353BA}" dt="2023-11-11T20:17:36.618" v="84"/>
          <ac:spMkLst>
            <pc:docMk/>
            <pc:sldMk cId="442053184" sldId="256"/>
            <ac:spMk id="2" creationId="{A44D281D-C74B-3247-DEBA-44797247EEC7}"/>
          </ac:spMkLst>
        </pc:spChg>
        <pc:spChg chg="mod ord">
          <ac:chgData name="Rodrigo Castro Vieira Gomes" userId="S::rodrigo.gomes@ufu.br::b937a29e-3f4d-4d02-af78-244a52ac68fe" providerId="AD" clId="Web-{21EFB4A7-BBCF-42AD-9916-F744275353BA}" dt="2023-11-11T20:17:36.618" v="84"/>
          <ac:spMkLst>
            <pc:docMk/>
            <pc:sldMk cId="442053184" sldId="256"/>
            <ac:spMk id="3" creationId="{892EFE63-0F7A-510C-CE8A-A046E1DE2E54}"/>
          </ac:spMkLst>
        </pc:spChg>
        <pc:spChg chg="mod">
          <ac:chgData name="Rodrigo Castro Vieira Gomes" userId="S::rodrigo.gomes@ufu.br::b937a29e-3f4d-4d02-af78-244a52ac68fe" providerId="AD" clId="Web-{21EFB4A7-BBCF-42AD-9916-F744275353BA}" dt="2023-11-11T20:15:10.062" v="72" actId="20577"/>
          <ac:spMkLst>
            <pc:docMk/>
            <pc:sldMk cId="442053184" sldId="256"/>
            <ac:spMk id="4" creationId="{0B87B7A8-39F3-BB05-D568-B6107AD6B73E}"/>
          </ac:spMkLst>
        </pc:spChg>
      </pc:sldChg>
      <pc:sldChg chg="modSp mod modClrScheme chgLayout">
        <pc:chgData name="Rodrigo Castro Vieira Gomes" userId="S::rodrigo.gomes@ufu.br::b937a29e-3f4d-4d02-af78-244a52ac68fe" providerId="AD" clId="Web-{21EFB4A7-BBCF-42AD-9916-F744275353BA}" dt="2023-11-11T20:17:36.618" v="84"/>
        <pc:sldMkLst>
          <pc:docMk/>
          <pc:sldMk cId="2409929019" sldId="257"/>
        </pc:sldMkLst>
        <pc:spChg chg="mod ord">
          <ac:chgData name="Rodrigo Castro Vieira Gomes" userId="S::rodrigo.gomes@ufu.br::b937a29e-3f4d-4d02-af78-244a52ac68fe" providerId="AD" clId="Web-{21EFB4A7-BBCF-42AD-9916-F744275353BA}" dt="2023-11-11T20:17:36.618" v="84"/>
          <ac:spMkLst>
            <pc:docMk/>
            <pc:sldMk cId="2409929019" sldId="257"/>
            <ac:spMk id="3" creationId="{8D3B9CFF-7E41-FBB4-30AF-643EEC1A500B}"/>
          </ac:spMkLst>
        </pc:spChg>
      </pc:sldChg>
      <pc:sldChg chg="modSp mod modClrScheme chgLayout">
        <pc:chgData name="Rodrigo Castro Vieira Gomes" userId="S::rodrigo.gomes@ufu.br::b937a29e-3f4d-4d02-af78-244a52ac68fe" providerId="AD" clId="Web-{21EFB4A7-BBCF-42AD-9916-F744275353BA}" dt="2023-11-11T20:17:36.618" v="84"/>
        <pc:sldMkLst>
          <pc:docMk/>
          <pc:sldMk cId="1264329728" sldId="258"/>
        </pc:sldMkLst>
        <pc:spChg chg="mod ord">
          <ac:chgData name="Rodrigo Castro Vieira Gomes" userId="S::rodrigo.gomes@ufu.br::b937a29e-3f4d-4d02-af78-244a52ac68fe" providerId="AD" clId="Web-{21EFB4A7-BBCF-42AD-9916-F744275353BA}" dt="2023-11-11T20:17:36.618" v="84"/>
          <ac:spMkLst>
            <pc:docMk/>
            <pc:sldMk cId="1264329728" sldId="258"/>
            <ac:spMk id="3" creationId="{8D3B9CFF-7E41-FBB4-30AF-643EEC1A500B}"/>
          </ac:spMkLst>
        </pc:spChg>
      </pc:sldChg>
      <pc:sldChg chg="modSp mod modClrScheme chgLayout">
        <pc:chgData name="Rodrigo Castro Vieira Gomes" userId="S::rodrigo.gomes@ufu.br::b937a29e-3f4d-4d02-af78-244a52ac68fe" providerId="AD" clId="Web-{21EFB4A7-BBCF-42AD-9916-F744275353BA}" dt="2023-11-11T20:17:36.618" v="84"/>
        <pc:sldMkLst>
          <pc:docMk/>
          <pc:sldMk cId="3005557186" sldId="259"/>
        </pc:sldMkLst>
        <pc:spChg chg="mod ord">
          <ac:chgData name="Rodrigo Castro Vieira Gomes" userId="S::rodrigo.gomes@ufu.br::b937a29e-3f4d-4d02-af78-244a52ac68fe" providerId="AD" clId="Web-{21EFB4A7-BBCF-42AD-9916-F744275353BA}" dt="2023-11-11T20:17:36.618" v="84"/>
          <ac:spMkLst>
            <pc:docMk/>
            <pc:sldMk cId="3005557186" sldId="259"/>
            <ac:spMk id="3" creationId="{8D3B9CFF-7E41-FBB4-30AF-643EEC1A500B}"/>
          </ac:spMkLst>
        </pc:spChg>
      </pc:sldChg>
      <pc:sldChg chg="modSp mod modClrScheme chgLayout">
        <pc:chgData name="Rodrigo Castro Vieira Gomes" userId="S::rodrigo.gomes@ufu.br::b937a29e-3f4d-4d02-af78-244a52ac68fe" providerId="AD" clId="Web-{21EFB4A7-BBCF-42AD-9916-F744275353BA}" dt="2023-11-11T20:17:36.618" v="84"/>
        <pc:sldMkLst>
          <pc:docMk/>
          <pc:sldMk cId="2979493914" sldId="260"/>
        </pc:sldMkLst>
        <pc:spChg chg="mod ord">
          <ac:chgData name="Rodrigo Castro Vieira Gomes" userId="S::rodrigo.gomes@ufu.br::b937a29e-3f4d-4d02-af78-244a52ac68fe" providerId="AD" clId="Web-{21EFB4A7-BBCF-42AD-9916-F744275353BA}" dt="2023-11-11T20:17:36.618" v="84"/>
          <ac:spMkLst>
            <pc:docMk/>
            <pc:sldMk cId="2979493914" sldId="260"/>
            <ac:spMk id="3" creationId="{8D3B9CFF-7E41-FBB4-30AF-643EEC1A500B}"/>
          </ac:spMkLst>
        </pc:spChg>
      </pc:sldChg>
      <pc:sldChg chg="modSp mod modClrScheme chgLayout">
        <pc:chgData name="Rodrigo Castro Vieira Gomes" userId="S::rodrigo.gomes@ufu.br::b937a29e-3f4d-4d02-af78-244a52ac68fe" providerId="AD" clId="Web-{21EFB4A7-BBCF-42AD-9916-F744275353BA}" dt="2023-11-11T20:17:36.618" v="84"/>
        <pc:sldMkLst>
          <pc:docMk/>
          <pc:sldMk cId="1720250990" sldId="261"/>
        </pc:sldMkLst>
        <pc:spChg chg="mod ord">
          <ac:chgData name="Rodrigo Castro Vieira Gomes" userId="S::rodrigo.gomes@ufu.br::b937a29e-3f4d-4d02-af78-244a52ac68fe" providerId="AD" clId="Web-{21EFB4A7-BBCF-42AD-9916-F744275353BA}" dt="2023-11-11T20:17:36.618" v="84"/>
          <ac:spMkLst>
            <pc:docMk/>
            <pc:sldMk cId="1720250990" sldId="261"/>
            <ac:spMk id="3" creationId="{8D3B9CFF-7E41-FBB4-30AF-643EEC1A500B}"/>
          </ac:spMkLst>
        </pc:spChg>
      </pc:sldChg>
      <pc:sldChg chg="modSp mod modClrScheme chgLayout">
        <pc:chgData name="Rodrigo Castro Vieira Gomes" userId="S::rodrigo.gomes@ufu.br::b937a29e-3f4d-4d02-af78-244a52ac68fe" providerId="AD" clId="Web-{21EFB4A7-BBCF-42AD-9916-F744275353BA}" dt="2023-11-11T20:17:36.618" v="84"/>
        <pc:sldMkLst>
          <pc:docMk/>
          <pc:sldMk cId="2704269071" sldId="262"/>
        </pc:sldMkLst>
        <pc:spChg chg="mod ord">
          <ac:chgData name="Rodrigo Castro Vieira Gomes" userId="S::rodrigo.gomes@ufu.br::b937a29e-3f4d-4d02-af78-244a52ac68fe" providerId="AD" clId="Web-{21EFB4A7-BBCF-42AD-9916-F744275353BA}" dt="2023-11-11T20:17:36.618" v="84"/>
          <ac:spMkLst>
            <pc:docMk/>
            <pc:sldMk cId="2704269071" sldId="262"/>
            <ac:spMk id="3" creationId="{8D3B9CFF-7E41-FBB4-30AF-643EEC1A500B}"/>
          </ac:spMkLst>
        </pc:spChg>
      </pc:sldChg>
      <pc:sldMasterChg chg="del delSldLayout">
        <pc:chgData name="Rodrigo Castro Vieira Gomes" userId="S::rodrigo.gomes@ufu.br::b937a29e-3f4d-4d02-af78-244a52ac68fe" providerId="AD" clId="Web-{21EFB4A7-BBCF-42AD-9916-F744275353BA}" dt="2023-11-11T20:16:15.361" v="73"/>
        <pc:sldMasterMkLst>
          <pc:docMk/>
          <pc:sldMasterMk cId="669951326" sldId="2147483884"/>
        </pc:sldMasterMkLst>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725822003" sldId="2147483885"/>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2839684986" sldId="2147483886"/>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3586449669" sldId="2147483887"/>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1019605742" sldId="2147483888"/>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1512466703" sldId="2147483889"/>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3584597383" sldId="2147483890"/>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1763406498" sldId="2147483891"/>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2829508297" sldId="2147483892"/>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3870782661" sldId="2147483893"/>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415398968" sldId="2147483894"/>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373393002" sldId="2147483895"/>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3369859881" sldId="2147483896"/>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1939844258" sldId="2147483897"/>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2064095408" sldId="2147483898"/>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133637720" sldId="2147483899"/>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2860516624" sldId="2147483900"/>
          </pc:sldLayoutMkLst>
        </pc:sldLayoutChg>
        <pc:sldLayoutChg chg="del">
          <pc:chgData name="Rodrigo Castro Vieira Gomes" userId="S::rodrigo.gomes@ufu.br::b937a29e-3f4d-4d02-af78-244a52ac68fe" providerId="AD" clId="Web-{21EFB4A7-BBCF-42AD-9916-F744275353BA}" dt="2023-11-11T20:16:15.361" v="73"/>
          <pc:sldLayoutMkLst>
            <pc:docMk/>
            <pc:sldMasterMk cId="669951326" sldId="2147483884"/>
            <pc:sldLayoutMk cId="3276646498" sldId="2147483901"/>
          </pc:sldLayoutMkLst>
        </pc:sldLayoutChg>
      </pc:sldMasterChg>
      <pc:sldMasterChg chg="add del addSldLayout delSldLayout modSldLayout">
        <pc:chgData name="Rodrigo Castro Vieira Gomes" userId="S::rodrigo.gomes@ufu.br::b937a29e-3f4d-4d02-af78-244a52ac68fe" providerId="AD" clId="Web-{21EFB4A7-BBCF-42AD-9916-F744275353BA}" dt="2023-11-11T20:16:20.752" v="74"/>
        <pc:sldMasterMkLst>
          <pc:docMk/>
          <pc:sldMasterMk cId="3280704865" sldId="2147483902"/>
        </pc:sldMasterMkLst>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2866126490" sldId="2147483903"/>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267318598" sldId="2147483904"/>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3033099208" sldId="2147483905"/>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1434308381" sldId="2147483906"/>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292894961" sldId="2147483907"/>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2775700064" sldId="2147483908"/>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3726132780" sldId="2147483909"/>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51537030" sldId="2147483910"/>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1262382437" sldId="2147483911"/>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2828758858" sldId="2147483912"/>
          </pc:sldLayoutMkLst>
        </pc:sldLayoutChg>
        <pc:sldLayoutChg chg="add del mod replId">
          <pc:chgData name="Rodrigo Castro Vieira Gomes" userId="S::rodrigo.gomes@ufu.br::b937a29e-3f4d-4d02-af78-244a52ac68fe" providerId="AD" clId="Web-{21EFB4A7-BBCF-42AD-9916-F744275353BA}" dt="2023-11-11T20:16:20.752" v="74"/>
          <pc:sldLayoutMkLst>
            <pc:docMk/>
            <pc:sldMasterMk cId="3280704865" sldId="2147483902"/>
            <pc:sldLayoutMk cId="1926048828" sldId="2147483913"/>
          </pc:sldLayoutMkLst>
        </pc:sldLayoutChg>
      </pc:sldMasterChg>
      <pc:sldMasterChg chg="add del addSldLayout delSldLayout modSldLayout">
        <pc:chgData name="Rodrigo Castro Vieira Gomes" userId="S::rodrigo.gomes@ufu.br::b937a29e-3f4d-4d02-af78-244a52ac68fe" providerId="AD" clId="Web-{21EFB4A7-BBCF-42AD-9916-F744275353BA}" dt="2023-11-11T20:16:27.033" v="75"/>
        <pc:sldMasterMkLst>
          <pc:docMk/>
          <pc:sldMasterMk cId="1823457758" sldId="2147483914"/>
        </pc:sldMasterMkLst>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3989572960" sldId="2147483915"/>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1646911530" sldId="2147483916"/>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3630234724" sldId="2147483917"/>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1113709703" sldId="2147483918"/>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1194394041" sldId="2147483919"/>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1539879586" sldId="2147483920"/>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422792619" sldId="2147483921"/>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1976510922" sldId="2147483922"/>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2783544516" sldId="2147483923"/>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3577056527" sldId="2147483924"/>
          </pc:sldLayoutMkLst>
        </pc:sldLayoutChg>
        <pc:sldLayoutChg chg="add del mod replId">
          <pc:chgData name="Rodrigo Castro Vieira Gomes" userId="S::rodrigo.gomes@ufu.br::b937a29e-3f4d-4d02-af78-244a52ac68fe" providerId="AD" clId="Web-{21EFB4A7-BBCF-42AD-9916-F744275353BA}" dt="2023-11-11T20:16:27.033" v="75"/>
          <pc:sldLayoutMkLst>
            <pc:docMk/>
            <pc:sldMasterMk cId="1823457758" sldId="2147483914"/>
            <pc:sldLayoutMk cId="342138081" sldId="2147483925"/>
          </pc:sldLayoutMkLst>
        </pc:sldLayoutChg>
      </pc:sldMasterChg>
      <pc:sldMasterChg chg="add del addSldLayout delSldLayout modSldLayout">
        <pc:chgData name="Rodrigo Castro Vieira Gomes" userId="S::rodrigo.gomes@ufu.br::b937a29e-3f4d-4d02-af78-244a52ac68fe" providerId="AD" clId="Web-{21EFB4A7-BBCF-42AD-9916-F744275353BA}" dt="2023-11-11T20:16:40.408" v="76"/>
        <pc:sldMasterMkLst>
          <pc:docMk/>
          <pc:sldMasterMk cId="3947400980" sldId="2147483926"/>
        </pc:sldMasterMkLst>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2677686187" sldId="2147483927"/>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2236503193" sldId="2147483928"/>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3761111747" sldId="2147483929"/>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3324796071" sldId="2147483930"/>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2408188732" sldId="2147483931"/>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2089239484" sldId="2147483932"/>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2268870099" sldId="2147483933"/>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2376458914" sldId="2147483934"/>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3803579667" sldId="2147483935"/>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4202576650" sldId="2147483936"/>
          </pc:sldLayoutMkLst>
        </pc:sldLayoutChg>
        <pc:sldLayoutChg chg="add del mod replId">
          <pc:chgData name="Rodrigo Castro Vieira Gomes" userId="S::rodrigo.gomes@ufu.br::b937a29e-3f4d-4d02-af78-244a52ac68fe" providerId="AD" clId="Web-{21EFB4A7-BBCF-42AD-9916-F744275353BA}" dt="2023-11-11T20:16:40.408" v="76"/>
          <pc:sldLayoutMkLst>
            <pc:docMk/>
            <pc:sldMasterMk cId="3947400980" sldId="2147483926"/>
            <pc:sldLayoutMk cId="737865589" sldId="2147483937"/>
          </pc:sldLayoutMkLst>
        </pc:sldLayoutChg>
      </pc:sldMasterChg>
      <pc:sldMasterChg chg="add del addSldLayout delSldLayout modSldLayout">
        <pc:chgData name="Rodrigo Castro Vieira Gomes" userId="S::rodrigo.gomes@ufu.br::b937a29e-3f4d-4d02-af78-244a52ac68fe" providerId="AD" clId="Web-{21EFB4A7-BBCF-42AD-9916-F744275353BA}" dt="2023-11-11T20:16:53.237" v="77"/>
        <pc:sldMasterMkLst>
          <pc:docMk/>
          <pc:sldMasterMk cId="3878337348" sldId="2147483938"/>
        </pc:sldMasterMkLst>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306124597" sldId="2147483939"/>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496584647" sldId="2147483940"/>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126095315" sldId="2147483941"/>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2708685480" sldId="2147483942"/>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3354278376" sldId="2147483943"/>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2054391324" sldId="2147483944"/>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2636520908" sldId="2147483945"/>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3155736013" sldId="2147483946"/>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1666582150" sldId="2147483947"/>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3235419407" sldId="2147483948"/>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1795868728" sldId="2147483949"/>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1554316738" sldId="2147483950"/>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24257428" sldId="2147483951"/>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3182255786" sldId="2147483952"/>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872520484" sldId="2147483953"/>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3680759720" sldId="2147483954"/>
          </pc:sldLayoutMkLst>
        </pc:sldLayoutChg>
        <pc:sldLayoutChg chg="add del mod replId">
          <pc:chgData name="Rodrigo Castro Vieira Gomes" userId="S::rodrigo.gomes@ufu.br::b937a29e-3f4d-4d02-af78-244a52ac68fe" providerId="AD" clId="Web-{21EFB4A7-BBCF-42AD-9916-F744275353BA}" dt="2023-11-11T20:16:53.237" v="77"/>
          <pc:sldLayoutMkLst>
            <pc:docMk/>
            <pc:sldMasterMk cId="3878337348" sldId="2147483938"/>
            <pc:sldLayoutMk cId="3261117625" sldId="2147483955"/>
          </pc:sldLayoutMkLst>
        </pc:sldLayoutChg>
      </pc:sldMasterChg>
      <pc:sldMasterChg chg="add del addSldLayout delSldLayout modSldLayout">
        <pc:chgData name="Rodrigo Castro Vieira Gomes" userId="S::rodrigo.gomes@ufu.br::b937a29e-3f4d-4d02-af78-244a52ac68fe" providerId="AD" clId="Web-{21EFB4A7-BBCF-42AD-9916-F744275353BA}" dt="2023-11-11T20:16:57.675" v="78"/>
        <pc:sldMasterMkLst>
          <pc:docMk/>
          <pc:sldMasterMk cId="2796547878" sldId="2147483956"/>
        </pc:sldMasterMkLst>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3839204527" sldId="2147483957"/>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2364335368" sldId="2147483958"/>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3495470210" sldId="2147483959"/>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898846336" sldId="2147483960"/>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1102090272" sldId="2147483961"/>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617006591" sldId="2147483962"/>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1522139505" sldId="2147483963"/>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2964986561" sldId="2147483964"/>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2829473854" sldId="2147483965"/>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735292962" sldId="2147483966"/>
          </pc:sldLayoutMkLst>
        </pc:sldLayoutChg>
        <pc:sldLayoutChg chg="add del mod replId">
          <pc:chgData name="Rodrigo Castro Vieira Gomes" userId="S::rodrigo.gomes@ufu.br::b937a29e-3f4d-4d02-af78-244a52ac68fe" providerId="AD" clId="Web-{21EFB4A7-BBCF-42AD-9916-F744275353BA}" dt="2023-11-11T20:16:57.675" v="78"/>
          <pc:sldLayoutMkLst>
            <pc:docMk/>
            <pc:sldMasterMk cId="2796547878" sldId="2147483956"/>
            <pc:sldLayoutMk cId="191084606" sldId="2147483967"/>
          </pc:sldLayoutMkLst>
        </pc:sldLayoutChg>
      </pc:sldMasterChg>
      <pc:sldMasterChg chg="add del addSldLayout delSldLayout modSldLayout">
        <pc:chgData name="Rodrigo Castro Vieira Gomes" userId="S::rodrigo.gomes@ufu.br::b937a29e-3f4d-4d02-af78-244a52ac68fe" providerId="AD" clId="Web-{21EFB4A7-BBCF-42AD-9916-F744275353BA}" dt="2023-11-11T20:17:02.581" v="79"/>
        <pc:sldMasterMkLst>
          <pc:docMk/>
          <pc:sldMasterMk cId="906416711" sldId="2147483968"/>
        </pc:sldMasterMkLst>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3428544782" sldId="2147483969"/>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3607506645" sldId="2147483970"/>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3111960271" sldId="2147483971"/>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82786099" sldId="2147483972"/>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232696346" sldId="2147483973"/>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280567920" sldId="2147483974"/>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438872669" sldId="2147483975"/>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1088258809" sldId="2147483976"/>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3850249306" sldId="2147483977"/>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3862334673" sldId="2147483978"/>
          </pc:sldLayoutMkLst>
        </pc:sldLayoutChg>
        <pc:sldLayoutChg chg="add del mod replId">
          <pc:chgData name="Rodrigo Castro Vieira Gomes" userId="S::rodrigo.gomes@ufu.br::b937a29e-3f4d-4d02-af78-244a52ac68fe" providerId="AD" clId="Web-{21EFB4A7-BBCF-42AD-9916-F744275353BA}" dt="2023-11-11T20:17:02.581" v="79"/>
          <pc:sldLayoutMkLst>
            <pc:docMk/>
            <pc:sldMasterMk cId="906416711" sldId="2147483968"/>
            <pc:sldLayoutMk cId="1929251337" sldId="2147483979"/>
          </pc:sldLayoutMkLst>
        </pc:sldLayoutChg>
      </pc:sldMasterChg>
      <pc:sldMasterChg chg="add del addSldLayout delSldLayout modSldLayout">
        <pc:chgData name="Rodrigo Castro Vieira Gomes" userId="S::rodrigo.gomes@ufu.br::b937a29e-3f4d-4d02-af78-244a52ac68fe" providerId="AD" clId="Web-{21EFB4A7-BBCF-42AD-9916-F744275353BA}" dt="2023-11-11T20:17:05.409" v="80"/>
        <pc:sldMasterMkLst>
          <pc:docMk/>
          <pc:sldMasterMk cId="4258260638" sldId="2147483980"/>
        </pc:sldMasterMkLst>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1465653797" sldId="2147483981"/>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4148396350" sldId="2147483982"/>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2342070310" sldId="2147483983"/>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568108867" sldId="2147483984"/>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3323746462" sldId="2147483985"/>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3219806154" sldId="2147483986"/>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510684531" sldId="2147483987"/>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4027605717" sldId="2147483988"/>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875461304" sldId="2147483989"/>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2348979157" sldId="2147483990"/>
          </pc:sldLayoutMkLst>
        </pc:sldLayoutChg>
        <pc:sldLayoutChg chg="add del mod replId">
          <pc:chgData name="Rodrigo Castro Vieira Gomes" userId="S::rodrigo.gomes@ufu.br::b937a29e-3f4d-4d02-af78-244a52ac68fe" providerId="AD" clId="Web-{21EFB4A7-BBCF-42AD-9916-F744275353BA}" dt="2023-11-11T20:17:05.409" v="80"/>
          <pc:sldLayoutMkLst>
            <pc:docMk/>
            <pc:sldMasterMk cId="4258260638" sldId="2147483980"/>
            <pc:sldLayoutMk cId="2936118622" sldId="2147483991"/>
          </pc:sldLayoutMkLst>
        </pc:sldLayoutChg>
      </pc:sldMasterChg>
      <pc:sldMasterChg chg="add del addSldLayout delSldLayout modSldLayout">
        <pc:chgData name="Rodrigo Castro Vieira Gomes" userId="S::rodrigo.gomes@ufu.br::b937a29e-3f4d-4d02-af78-244a52ac68fe" providerId="AD" clId="Web-{21EFB4A7-BBCF-42AD-9916-F744275353BA}" dt="2023-11-11T20:17:14.737" v="81"/>
        <pc:sldMasterMkLst>
          <pc:docMk/>
          <pc:sldMasterMk cId="657746788" sldId="2147483992"/>
        </pc:sldMasterMkLst>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2310423823" sldId="2147483993"/>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3379486297" sldId="2147483994"/>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1415323160" sldId="2147483995"/>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325828796" sldId="2147483996"/>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2514541950" sldId="2147483997"/>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3289508812" sldId="2147483998"/>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785201907" sldId="2147483999"/>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3383430909" sldId="2147484000"/>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658697389" sldId="2147484001"/>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1874452822" sldId="2147484002"/>
          </pc:sldLayoutMkLst>
        </pc:sldLayoutChg>
        <pc:sldLayoutChg chg="add del mod replId">
          <pc:chgData name="Rodrigo Castro Vieira Gomes" userId="S::rodrigo.gomes@ufu.br::b937a29e-3f4d-4d02-af78-244a52ac68fe" providerId="AD" clId="Web-{21EFB4A7-BBCF-42AD-9916-F744275353BA}" dt="2023-11-11T20:17:14.737" v="81"/>
          <pc:sldLayoutMkLst>
            <pc:docMk/>
            <pc:sldMasterMk cId="657746788" sldId="2147483992"/>
            <pc:sldLayoutMk cId="1022926139" sldId="2147484003"/>
          </pc:sldLayoutMkLst>
        </pc:sldLayoutChg>
      </pc:sldMasterChg>
      <pc:sldMasterChg chg="add del addSldLayout delSldLayout modSldLayout">
        <pc:chgData name="Rodrigo Castro Vieira Gomes" userId="S::rodrigo.gomes@ufu.br::b937a29e-3f4d-4d02-af78-244a52ac68fe" providerId="AD" clId="Web-{21EFB4A7-BBCF-42AD-9916-F744275353BA}" dt="2023-11-11T20:17:24.425" v="82"/>
        <pc:sldMasterMkLst>
          <pc:docMk/>
          <pc:sldMasterMk cId="4209772522" sldId="2147484004"/>
        </pc:sldMasterMkLst>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3369561142" sldId="2147484005"/>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841549970" sldId="2147484006"/>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3912896392" sldId="2147484007"/>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4028353776" sldId="2147484008"/>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2469859661" sldId="2147484009"/>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2762722225" sldId="2147484010"/>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3480841628" sldId="2147484011"/>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34432368" sldId="2147484012"/>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1382623717" sldId="2147484013"/>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1942705798" sldId="2147484014"/>
          </pc:sldLayoutMkLst>
        </pc:sldLayoutChg>
        <pc:sldLayoutChg chg="add del mod replId">
          <pc:chgData name="Rodrigo Castro Vieira Gomes" userId="S::rodrigo.gomes@ufu.br::b937a29e-3f4d-4d02-af78-244a52ac68fe" providerId="AD" clId="Web-{21EFB4A7-BBCF-42AD-9916-F744275353BA}" dt="2023-11-11T20:17:24.425" v="82"/>
          <pc:sldLayoutMkLst>
            <pc:docMk/>
            <pc:sldMasterMk cId="4209772522" sldId="2147484004"/>
            <pc:sldLayoutMk cId="2009474740" sldId="2147484015"/>
          </pc:sldLayoutMkLst>
        </pc:sldLayoutChg>
      </pc:sldMasterChg>
      <pc:sldMasterChg chg="add del addSldLayout delSldLayout modSldLayout">
        <pc:chgData name="Rodrigo Castro Vieira Gomes" userId="S::rodrigo.gomes@ufu.br::b937a29e-3f4d-4d02-af78-244a52ac68fe" providerId="AD" clId="Web-{21EFB4A7-BBCF-42AD-9916-F744275353BA}" dt="2023-11-11T20:17:30.930" v="83"/>
        <pc:sldMasterMkLst>
          <pc:docMk/>
          <pc:sldMasterMk cId="1870008667" sldId="2147484016"/>
        </pc:sldMasterMkLst>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918191141" sldId="2147484017"/>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3480141999" sldId="2147484018"/>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3074010969" sldId="2147484019"/>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229353113" sldId="2147484020"/>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4145021180" sldId="2147484021"/>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1071873897" sldId="2147484022"/>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3425762181" sldId="2147484023"/>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2663071885" sldId="2147484024"/>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2123720273" sldId="2147484025"/>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2634124243" sldId="2147484026"/>
          </pc:sldLayoutMkLst>
        </pc:sldLayoutChg>
        <pc:sldLayoutChg chg="add del mod replId">
          <pc:chgData name="Rodrigo Castro Vieira Gomes" userId="S::rodrigo.gomes@ufu.br::b937a29e-3f4d-4d02-af78-244a52ac68fe" providerId="AD" clId="Web-{21EFB4A7-BBCF-42AD-9916-F744275353BA}" dt="2023-11-11T20:17:30.930" v="83"/>
          <pc:sldLayoutMkLst>
            <pc:docMk/>
            <pc:sldMasterMk cId="1870008667" sldId="2147484016"/>
            <pc:sldLayoutMk cId="3027119090" sldId="2147484027"/>
          </pc:sldLayoutMkLst>
        </pc:sldLayoutChg>
      </pc:sldMasterChg>
      <pc:sldMasterChg chg="add del addSldLayout delSldLayout modSldLayout">
        <pc:chgData name="Rodrigo Castro Vieira Gomes" userId="S::rodrigo.gomes@ufu.br::b937a29e-3f4d-4d02-af78-244a52ac68fe" providerId="AD" clId="Web-{21EFB4A7-BBCF-42AD-9916-F744275353BA}" dt="2023-11-11T20:17:36.618" v="84"/>
        <pc:sldMasterMkLst>
          <pc:docMk/>
          <pc:sldMasterMk cId="3438215645" sldId="2147484028"/>
        </pc:sldMasterMkLst>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2351208498" sldId="2147484029"/>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3047068174" sldId="2147484030"/>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2910974700" sldId="2147484031"/>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3653793761" sldId="2147484032"/>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860084348" sldId="2147484033"/>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456840226" sldId="2147484034"/>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2764992308" sldId="2147484035"/>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637962396" sldId="2147484036"/>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655777553" sldId="2147484037"/>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2509770588" sldId="2147484038"/>
          </pc:sldLayoutMkLst>
        </pc:sldLayoutChg>
        <pc:sldLayoutChg chg="add del mod replId">
          <pc:chgData name="Rodrigo Castro Vieira Gomes" userId="S::rodrigo.gomes@ufu.br::b937a29e-3f4d-4d02-af78-244a52ac68fe" providerId="AD" clId="Web-{21EFB4A7-BBCF-42AD-9916-F744275353BA}" dt="2023-11-11T20:17:36.618" v="84"/>
          <pc:sldLayoutMkLst>
            <pc:docMk/>
            <pc:sldMasterMk cId="3438215645" sldId="2147484028"/>
            <pc:sldLayoutMk cId="3902751762" sldId="2147484039"/>
          </pc:sldLayoutMkLst>
        </pc:sldLayoutChg>
      </pc:sldMasterChg>
      <pc:sldMasterChg chg="add addSldLayout modSldLayout">
        <pc:chgData name="Rodrigo Castro Vieira Gomes" userId="S::rodrigo.gomes@ufu.br::b937a29e-3f4d-4d02-af78-244a52ac68fe" providerId="AD" clId="Web-{21EFB4A7-BBCF-42AD-9916-F744275353BA}" dt="2023-11-11T20:17:36.618" v="84"/>
        <pc:sldMasterMkLst>
          <pc:docMk/>
          <pc:sldMasterMk cId="4220800641" sldId="2147484040"/>
        </pc:sldMasterMkLst>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1496249925" sldId="2147484041"/>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1956289415" sldId="2147484042"/>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1312266238" sldId="2147484043"/>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3887420003" sldId="2147484044"/>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3594234845" sldId="2147484045"/>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1221924842" sldId="2147484046"/>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763184362" sldId="2147484047"/>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1187696900" sldId="2147484048"/>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2136810603" sldId="2147484049"/>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2526317610" sldId="2147484050"/>
          </pc:sldLayoutMkLst>
        </pc:sldLayoutChg>
        <pc:sldLayoutChg chg="add mod replId">
          <pc:chgData name="Rodrigo Castro Vieira Gomes" userId="S::rodrigo.gomes@ufu.br::b937a29e-3f4d-4d02-af78-244a52ac68fe" providerId="AD" clId="Web-{21EFB4A7-BBCF-42AD-9916-F744275353BA}" dt="2023-11-11T20:17:36.618" v="84"/>
          <pc:sldLayoutMkLst>
            <pc:docMk/>
            <pc:sldMasterMk cId="4220800641" sldId="2147484040"/>
            <pc:sldLayoutMk cId="1973696722" sldId="2147484051"/>
          </pc:sldLayoutMkLst>
        </pc:sldLayoutChg>
      </pc:sldMasterChg>
    </pc:docChg>
  </pc:docChgLst>
  <pc:docChgLst>
    <pc:chgData name="Rafael Lins Nobre" userId="S::rafael.nobre@ufu.br::afc275bb-3fd1-4519-85db-291f32e61bdb" providerId="AD" clId="Web-{E84926C8-BA92-4C14-B861-412E731F4F4B}"/>
    <pc:docChg chg="modSld">
      <pc:chgData name="Rafael Lins Nobre" userId="S::rafael.nobre@ufu.br::afc275bb-3fd1-4519-85db-291f32e61bdb" providerId="AD" clId="Web-{E84926C8-BA92-4C14-B861-412E731F4F4B}" dt="2023-11-22T20:19:35.649" v="17" actId="20577"/>
      <pc:docMkLst>
        <pc:docMk/>
      </pc:docMkLst>
      <pc:sldChg chg="modSp">
        <pc:chgData name="Rafael Lins Nobre" userId="S::rafael.nobre@ufu.br::afc275bb-3fd1-4519-85db-291f32e61bdb" providerId="AD" clId="Web-{E84926C8-BA92-4C14-B861-412E731F4F4B}" dt="2023-11-22T20:19:35.649" v="17" actId="20577"/>
        <pc:sldMkLst>
          <pc:docMk/>
          <pc:sldMk cId="442053184" sldId="256"/>
        </pc:sldMkLst>
        <pc:spChg chg="mod">
          <ac:chgData name="Rafael Lins Nobre" userId="S::rafael.nobre@ufu.br::afc275bb-3fd1-4519-85db-291f32e61bdb" providerId="AD" clId="Web-{E84926C8-BA92-4C14-B861-412E731F4F4B}" dt="2023-11-22T20:19:35.649" v="17" actId="20577"/>
          <ac:spMkLst>
            <pc:docMk/>
            <pc:sldMk cId="442053184" sldId="256"/>
            <ac:spMk id="4" creationId="{0B87B7A8-39F3-BB05-D568-B6107AD6B73E}"/>
          </ac:spMkLst>
        </pc:spChg>
      </pc:sldChg>
    </pc:docChg>
  </pc:docChgLst>
  <pc:docChgLst>
    <pc:chgData name="Rafael Lins Nobre" userId="S::rafael.nobre@ufu.br::afc275bb-3fd1-4519-85db-291f32e61bdb" providerId="AD" clId="Web-{ED564FC7-CB56-4391-B4D5-12FB2AF2EF12}"/>
    <pc:docChg chg="addSld delSld modSld sldOrd addMainMaster delMainMaster">
      <pc:chgData name="Rafael Lins Nobre" userId="S::rafael.nobre@ufu.br::afc275bb-3fd1-4519-85db-291f32e61bdb" providerId="AD" clId="Web-{ED564FC7-CB56-4391-B4D5-12FB2AF2EF12}" dt="2023-11-11T20:29:17.352" v="801" actId="20577"/>
      <pc:docMkLst>
        <pc:docMk/>
      </pc:docMkLst>
      <pc:sldChg chg="addSp modSp new mod modClrScheme chgLayout">
        <pc:chgData name="Rafael Lins Nobre" userId="S::rafael.nobre@ufu.br::afc275bb-3fd1-4519-85db-291f32e61bdb" providerId="AD" clId="Web-{ED564FC7-CB56-4391-B4D5-12FB2AF2EF12}" dt="2023-11-11T15:43:23.605" v="201" actId="1076"/>
        <pc:sldMkLst>
          <pc:docMk/>
          <pc:sldMk cId="442053184" sldId="256"/>
        </pc:sldMkLst>
        <pc:spChg chg="mod ord">
          <ac:chgData name="Rafael Lins Nobre" userId="S::rafael.nobre@ufu.br::afc275bb-3fd1-4519-85db-291f32e61bdb" providerId="AD" clId="Web-{ED564FC7-CB56-4391-B4D5-12FB2AF2EF12}" dt="2023-11-11T15:00:27.976" v="47" actId="1076"/>
          <ac:spMkLst>
            <pc:docMk/>
            <pc:sldMk cId="442053184" sldId="256"/>
            <ac:spMk id="2" creationId="{A44D281D-C74B-3247-DEBA-44797247EEC7}"/>
          </ac:spMkLst>
        </pc:spChg>
        <pc:spChg chg="mod ord">
          <ac:chgData name="Rafael Lins Nobre" userId="S::rafael.nobre@ufu.br::afc275bb-3fd1-4519-85db-291f32e61bdb" providerId="AD" clId="Web-{ED564FC7-CB56-4391-B4D5-12FB2AF2EF12}" dt="2023-11-11T15:43:19.480" v="200" actId="1076"/>
          <ac:spMkLst>
            <pc:docMk/>
            <pc:sldMk cId="442053184" sldId="256"/>
            <ac:spMk id="3" creationId="{892EFE63-0F7A-510C-CE8A-A046E1DE2E54}"/>
          </ac:spMkLst>
        </pc:spChg>
        <pc:spChg chg="add mod">
          <ac:chgData name="Rafael Lins Nobre" userId="S::rafael.nobre@ufu.br::afc275bb-3fd1-4519-85db-291f32e61bdb" providerId="AD" clId="Web-{ED564FC7-CB56-4391-B4D5-12FB2AF2EF12}" dt="2023-11-11T15:43:23.605" v="201" actId="1076"/>
          <ac:spMkLst>
            <pc:docMk/>
            <pc:sldMk cId="442053184" sldId="256"/>
            <ac:spMk id="4" creationId="{0B87B7A8-39F3-BB05-D568-B6107AD6B73E}"/>
          </ac:spMkLst>
        </pc:spChg>
      </pc:sldChg>
      <pc:sldChg chg="addSp delSp modSp new mod modClrScheme chgLayout">
        <pc:chgData name="Rafael Lins Nobre" userId="S::rafael.nobre@ufu.br::afc275bb-3fd1-4519-85db-291f32e61bdb" providerId="AD" clId="Web-{ED564FC7-CB56-4391-B4D5-12FB2AF2EF12}" dt="2023-11-11T19:51:39.468" v="465" actId="20577"/>
        <pc:sldMkLst>
          <pc:docMk/>
          <pc:sldMk cId="2409929019" sldId="257"/>
        </pc:sldMkLst>
        <pc:spChg chg="del mod ord">
          <ac:chgData name="Rafael Lins Nobre" userId="S::rafael.nobre@ufu.br::afc275bb-3fd1-4519-85db-291f32e61bdb" providerId="AD" clId="Web-{ED564FC7-CB56-4391-B4D5-12FB2AF2EF12}" dt="2023-11-11T15:06:28.005" v="89"/>
          <ac:spMkLst>
            <pc:docMk/>
            <pc:sldMk cId="2409929019" sldId="257"/>
            <ac:spMk id="2" creationId="{1FD68A2B-C5D0-E8CE-9200-B27660533C45}"/>
          </ac:spMkLst>
        </pc:spChg>
        <pc:spChg chg="mod ord">
          <ac:chgData name="Rafael Lins Nobre" userId="S::rafael.nobre@ufu.br::afc275bb-3fd1-4519-85db-291f32e61bdb" providerId="AD" clId="Web-{ED564FC7-CB56-4391-B4D5-12FB2AF2EF12}" dt="2023-11-11T19:51:28.624" v="462" actId="20577"/>
          <ac:spMkLst>
            <pc:docMk/>
            <pc:sldMk cId="2409929019" sldId="257"/>
            <ac:spMk id="3" creationId="{8D3B9CFF-7E41-FBB4-30AF-643EEC1A500B}"/>
          </ac:spMkLst>
        </pc:spChg>
        <pc:spChg chg="add del mod">
          <ac:chgData name="Rafael Lins Nobre" userId="S::rafael.nobre@ufu.br::afc275bb-3fd1-4519-85db-291f32e61bdb" providerId="AD" clId="Web-{ED564FC7-CB56-4391-B4D5-12FB2AF2EF12}" dt="2023-11-11T15:06:31.224" v="90"/>
          <ac:spMkLst>
            <pc:docMk/>
            <pc:sldMk cId="2409929019" sldId="257"/>
            <ac:spMk id="5" creationId="{3056851C-3152-0E1A-77D6-B4F8751391AE}"/>
          </ac:spMkLst>
        </pc:spChg>
        <pc:spChg chg="add mod">
          <ac:chgData name="Rafael Lins Nobre" userId="S::rafael.nobre@ufu.br::afc275bb-3fd1-4519-85db-291f32e61bdb" providerId="AD" clId="Web-{ED564FC7-CB56-4391-B4D5-12FB2AF2EF12}" dt="2023-11-11T19:51:39.468" v="465" actId="20577"/>
          <ac:spMkLst>
            <pc:docMk/>
            <pc:sldMk cId="2409929019" sldId="257"/>
            <ac:spMk id="6" creationId="{04AA702B-F723-3B78-130E-ADF3489A98F7}"/>
          </ac:spMkLst>
        </pc:spChg>
      </pc:sldChg>
      <pc:sldChg chg="addSp modSp add replId">
        <pc:chgData name="Rafael Lins Nobre" userId="S::rafael.nobre@ufu.br::afc275bb-3fd1-4519-85db-291f32e61bdb" providerId="AD" clId="Web-{ED564FC7-CB56-4391-B4D5-12FB2AF2EF12}" dt="2023-11-11T19:48:10.026" v="420" actId="20577"/>
        <pc:sldMkLst>
          <pc:docMk/>
          <pc:sldMk cId="1264329728" sldId="258"/>
        </pc:sldMkLst>
        <pc:spChg chg="mod">
          <ac:chgData name="Rafael Lins Nobre" userId="S::rafael.nobre@ufu.br::afc275bb-3fd1-4519-85db-291f32e61bdb" providerId="AD" clId="Web-{ED564FC7-CB56-4391-B4D5-12FB2AF2EF12}" dt="2023-11-11T19:47:15.571" v="405" actId="20577"/>
          <ac:spMkLst>
            <pc:docMk/>
            <pc:sldMk cId="1264329728" sldId="258"/>
            <ac:spMk id="3" creationId="{8D3B9CFF-7E41-FBB4-30AF-643EEC1A500B}"/>
          </ac:spMkLst>
        </pc:spChg>
        <pc:spChg chg="add mod">
          <ac:chgData name="Rafael Lins Nobre" userId="S::rafael.nobre@ufu.br::afc275bb-3fd1-4519-85db-291f32e61bdb" providerId="AD" clId="Web-{ED564FC7-CB56-4391-B4D5-12FB2AF2EF12}" dt="2023-11-11T19:48:10.026" v="420" actId="20577"/>
          <ac:spMkLst>
            <pc:docMk/>
            <pc:sldMk cId="1264329728" sldId="258"/>
            <ac:spMk id="4" creationId="{8692BEE6-253F-1261-F62F-8C3A95115316}"/>
          </ac:spMkLst>
        </pc:spChg>
        <pc:spChg chg="mod">
          <ac:chgData name="Rafael Lins Nobre" userId="S::rafael.nobre@ufu.br::afc275bb-3fd1-4519-85db-291f32e61bdb" providerId="AD" clId="Web-{ED564FC7-CB56-4391-B4D5-12FB2AF2EF12}" dt="2023-11-11T15:52:17.212" v="222" actId="1076"/>
          <ac:spMkLst>
            <pc:docMk/>
            <pc:sldMk cId="1264329728" sldId="258"/>
            <ac:spMk id="6" creationId="{04AA702B-F723-3B78-130E-ADF3489A98F7}"/>
          </ac:spMkLst>
        </pc:spChg>
      </pc:sldChg>
      <pc:sldChg chg="addSp modSp add replId">
        <pc:chgData name="Rafael Lins Nobre" userId="S::rafael.nobre@ufu.br::afc275bb-3fd1-4519-85db-291f32e61bdb" providerId="AD" clId="Web-{ED564FC7-CB56-4391-B4D5-12FB2AF2EF12}" dt="2023-11-11T19:55:49.521" v="520" actId="20577"/>
        <pc:sldMkLst>
          <pc:docMk/>
          <pc:sldMk cId="3005557186" sldId="259"/>
        </pc:sldMkLst>
        <pc:spChg chg="mod">
          <ac:chgData name="Rafael Lins Nobre" userId="S::rafael.nobre@ufu.br::afc275bb-3fd1-4519-85db-291f32e61bdb" providerId="AD" clId="Web-{ED564FC7-CB56-4391-B4D5-12FB2AF2EF12}" dt="2023-11-11T19:52:43.798" v="472" actId="20577"/>
          <ac:spMkLst>
            <pc:docMk/>
            <pc:sldMk cId="3005557186" sldId="259"/>
            <ac:spMk id="3" creationId="{8D3B9CFF-7E41-FBB4-30AF-643EEC1A500B}"/>
          </ac:spMkLst>
        </pc:spChg>
        <pc:spChg chg="add mod">
          <ac:chgData name="Rafael Lins Nobre" userId="S::rafael.nobre@ufu.br::afc275bb-3fd1-4519-85db-291f32e61bdb" providerId="AD" clId="Web-{ED564FC7-CB56-4391-B4D5-12FB2AF2EF12}" dt="2023-11-11T19:55:49.521" v="520" actId="20577"/>
          <ac:spMkLst>
            <pc:docMk/>
            <pc:sldMk cId="3005557186" sldId="259"/>
            <ac:spMk id="4" creationId="{9E79BACA-3777-0C05-40DC-41805B71CED1}"/>
          </ac:spMkLst>
        </pc:spChg>
        <pc:spChg chg="mod">
          <ac:chgData name="Rafael Lins Nobre" userId="S::rafael.nobre@ufu.br::afc275bb-3fd1-4519-85db-291f32e61bdb" providerId="AD" clId="Web-{ED564FC7-CB56-4391-B4D5-12FB2AF2EF12}" dt="2023-11-11T19:52:07.235" v="468" actId="20577"/>
          <ac:spMkLst>
            <pc:docMk/>
            <pc:sldMk cId="3005557186" sldId="259"/>
            <ac:spMk id="6" creationId="{04AA702B-F723-3B78-130E-ADF3489A98F7}"/>
          </ac:spMkLst>
        </pc:spChg>
      </pc:sldChg>
      <pc:sldChg chg="modSp add ord replId">
        <pc:chgData name="Rafael Lins Nobre" userId="S::rafael.nobre@ufu.br::afc275bb-3fd1-4519-85db-291f32e61bdb" providerId="AD" clId="Web-{ED564FC7-CB56-4391-B4D5-12FB2AF2EF12}" dt="2023-11-11T19:56:47.726" v="538" actId="20577"/>
        <pc:sldMkLst>
          <pc:docMk/>
          <pc:sldMk cId="2979493914" sldId="260"/>
        </pc:sldMkLst>
        <pc:spChg chg="mod">
          <ac:chgData name="Rafael Lins Nobre" userId="S::rafael.nobre@ufu.br::afc275bb-3fd1-4519-85db-291f32e61bdb" providerId="AD" clId="Web-{ED564FC7-CB56-4391-B4D5-12FB2AF2EF12}" dt="2023-11-11T19:56:47.726" v="538" actId="20577"/>
          <ac:spMkLst>
            <pc:docMk/>
            <pc:sldMk cId="2979493914" sldId="260"/>
            <ac:spMk id="3" creationId="{8D3B9CFF-7E41-FBB4-30AF-643EEC1A500B}"/>
          </ac:spMkLst>
        </pc:spChg>
        <pc:spChg chg="mod">
          <ac:chgData name="Rafael Lins Nobre" userId="S::rafael.nobre@ufu.br::afc275bb-3fd1-4519-85db-291f32e61bdb" providerId="AD" clId="Web-{ED564FC7-CB56-4391-B4D5-12FB2AF2EF12}" dt="2023-11-11T19:49:39.981" v="431" actId="20577"/>
          <ac:spMkLst>
            <pc:docMk/>
            <pc:sldMk cId="2979493914" sldId="260"/>
            <ac:spMk id="4" creationId="{9E79BACA-3777-0C05-40DC-41805B71CED1}"/>
          </ac:spMkLst>
        </pc:spChg>
      </pc:sldChg>
      <pc:sldChg chg="modSp add replId">
        <pc:chgData name="Rafael Lins Nobre" userId="S::rafael.nobre@ufu.br::afc275bb-3fd1-4519-85db-291f32e61bdb" providerId="AD" clId="Web-{ED564FC7-CB56-4391-B4D5-12FB2AF2EF12}" dt="2023-11-11T19:59:26.417" v="573" actId="20577"/>
        <pc:sldMkLst>
          <pc:docMk/>
          <pc:sldMk cId="1720250990" sldId="261"/>
        </pc:sldMkLst>
        <pc:spChg chg="mod">
          <ac:chgData name="Rafael Lins Nobre" userId="S::rafael.nobre@ufu.br::afc275bb-3fd1-4519-85db-291f32e61bdb" providerId="AD" clId="Web-{ED564FC7-CB56-4391-B4D5-12FB2AF2EF12}" dt="2023-11-11T19:59:26.417" v="573" actId="20577"/>
          <ac:spMkLst>
            <pc:docMk/>
            <pc:sldMk cId="1720250990" sldId="261"/>
            <ac:spMk id="3" creationId="{8D3B9CFF-7E41-FBB4-30AF-643EEC1A500B}"/>
          </ac:spMkLst>
        </pc:spChg>
        <pc:spChg chg="mod">
          <ac:chgData name="Rafael Lins Nobre" userId="S::rafael.nobre@ufu.br::afc275bb-3fd1-4519-85db-291f32e61bdb" providerId="AD" clId="Web-{ED564FC7-CB56-4391-B4D5-12FB2AF2EF12}" dt="2023-11-11T19:57:13.148" v="547" actId="20577"/>
          <ac:spMkLst>
            <pc:docMk/>
            <pc:sldMk cId="1720250990" sldId="261"/>
            <ac:spMk id="6" creationId="{04AA702B-F723-3B78-130E-ADF3489A98F7}"/>
          </ac:spMkLst>
        </pc:spChg>
      </pc:sldChg>
      <pc:sldChg chg="modSp new del">
        <pc:chgData name="Rafael Lins Nobre" userId="S::rafael.nobre@ufu.br::afc275bb-3fd1-4519-85db-291f32e61bdb" providerId="AD" clId="Web-{ED564FC7-CB56-4391-B4D5-12FB2AF2EF12}" dt="2023-11-11T19:57:02.632" v="543"/>
        <pc:sldMkLst>
          <pc:docMk/>
          <pc:sldMk cId="2515973981" sldId="261"/>
        </pc:sldMkLst>
        <pc:spChg chg="mod">
          <ac:chgData name="Rafael Lins Nobre" userId="S::rafael.nobre@ufu.br::afc275bb-3fd1-4519-85db-291f32e61bdb" providerId="AD" clId="Web-{ED564FC7-CB56-4391-B4D5-12FB2AF2EF12}" dt="2023-11-11T19:57:01.664" v="542" actId="20577"/>
          <ac:spMkLst>
            <pc:docMk/>
            <pc:sldMk cId="2515973981" sldId="261"/>
            <ac:spMk id="2" creationId="{33B036C1-6927-96CB-0A1D-60640F060BB9}"/>
          </ac:spMkLst>
        </pc:spChg>
      </pc:sldChg>
      <pc:sldChg chg="modSp add replId">
        <pc:chgData name="Rafael Lins Nobre" userId="S::rafael.nobre@ufu.br::afc275bb-3fd1-4519-85db-291f32e61bdb" providerId="AD" clId="Web-{ED564FC7-CB56-4391-B4D5-12FB2AF2EF12}" dt="2023-11-11T20:27:51.943" v="665" actId="20577"/>
        <pc:sldMkLst>
          <pc:docMk/>
          <pc:sldMk cId="2704269071" sldId="262"/>
        </pc:sldMkLst>
        <pc:spChg chg="mod">
          <ac:chgData name="Rafael Lins Nobre" userId="S::rafael.nobre@ufu.br::afc275bb-3fd1-4519-85db-291f32e61bdb" providerId="AD" clId="Web-{ED564FC7-CB56-4391-B4D5-12FB2AF2EF12}" dt="2023-11-11T20:27:51.943" v="665" actId="20577"/>
          <ac:spMkLst>
            <pc:docMk/>
            <pc:sldMk cId="2704269071" sldId="262"/>
            <ac:spMk id="3" creationId="{8D3B9CFF-7E41-FBB4-30AF-643EEC1A500B}"/>
          </ac:spMkLst>
        </pc:spChg>
        <pc:spChg chg="mod">
          <ac:chgData name="Rafael Lins Nobre" userId="S::rafael.nobre@ufu.br::afc275bb-3fd1-4519-85db-291f32e61bdb" providerId="AD" clId="Web-{ED564FC7-CB56-4391-B4D5-12FB2AF2EF12}" dt="2023-11-11T20:16:03.145" v="593" actId="20577"/>
          <ac:spMkLst>
            <pc:docMk/>
            <pc:sldMk cId="2704269071" sldId="262"/>
            <ac:spMk id="4" creationId="{9E79BACA-3777-0C05-40DC-41805B71CED1}"/>
          </ac:spMkLst>
        </pc:spChg>
        <pc:spChg chg="mod">
          <ac:chgData name="Rafael Lins Nobre" userId="S::rafael.nobre@ufu.br::afc275bb-3fd1-4519-85db-291f32e61bdb" providerId="AD" clId="Web-{ED564FC7-CB56-4391-B4D5-12FB2AF2EF12}" dt="2023-11-11T20:15:53.910" v="579" actId="20577"/>
          <ac:spMkLst>
            <pc:docMk/>
            <pc:sldMk cId="2704269071" sldId="262"/>
            <ac:spMk id="6" creationId="{04AA702B-F723-3B78-130E-ADF3489A98F7}"/>
          </ac:spMkLst>
        </pc:spChg>
      </pc:sldChg>
      <pc:sldChg chg="modSp add replId">
        <pc:chgData name="Rafael Lins Nobre" userId="S::rafael.nobre@ufu.br::afc275bb-3fd1-4519-85db-291f32e61bdb" providerId="AD" clId="Web-{ED564FC7-CB56-4391-B4D5-12FB2AF2EF12}" dt="2023-11-11T20:29:17.352" v="801" actId="20577"/>
        <pc:sldMkLst>
          <pc:docMk/>
          <pc:sldMk cId="2566074211" sldId="264"/>
        </pc:sldMkLst>
        <pc:spChg chg="mod">
          <ac:chgData name="Rafael Lins Nobre" userId="S::rafael.nobre@ufu.br::afc275bb-3fd1-4519-85db-291f32e61bdb" providerId="AD" clId="Web-{ED564FC7-CB56-4391-B4D5-12FB2AF2EF12}" dt="2023-11-11T20:29:17.352" v="801" actId="20577"/>
          <ac:spMkLst>
            <pc:docMk/>
            <pc:sldMk cId="2566074211" sldId="264"/>
            <ac:spMk id="4" creationId="{9E79BACA-3777-0C05-40DC-41805B71CED1}"/>
          </ac:spMkLst>
        </pc:spChg>
        <pc:spChg chg="mod">
          <ac:chgData name="Rafael Lins Nobre" userId="S::rafael.nobre@ufu.br::afc275bb-3fd1-4519-85db-291f32e61bdb" providerId="AD" clId="Web-{ED564FC7-CB56-4391-B4D5-12FB2AF2EF12}" dt="2023-11-11T20:28:15.163" v="668" actId="20577"/>
          <ac:spMkLst>
            <pc:docMk/>
            <pc:sldMk cId="2566074211" sldId="264"/>
            <ac:spMk id="6" creationId="{04AA702B-F723-3B78-130E-ADF3489A98F7}"/>
          </ac:spMkLst>
        </pc:spChg>
      </pc:sldChg>
      <pc:sldMasterChg chg="del delSldLayout">
        <pc:chgData name="Rafael Lins Nobre" userId="S::rafael.nobre@ufu.br::afc275bb-3fd1-4519-85db-291f32e61bdb" providerId="AD" clId="Web-{ED564FC7-CB56-4391-B4D5-12FB2AF2EF12}" dt="2023-11-11T14:55:51.701" v="20"/>
        <pc:sldMasterMkLst>
          <pc:docMk/>
          <pc:sldMasterMk cId="2460954070" sldId="2147483660"/>
        </pc:sldMasterMkLst>
        <pc:sldLayoutChg chg="del">
          <pc:chgData name="Rafael Lins Nobre" userId="S::rafael.nobre@ufu.br::afc275bb-3fd1-4519-85db-291f32e61bdb" providerId="AD" clId="Web-{ED564FC7-CB56-4391-B4D5-12FB2AF2EF12}" dt="2023-11-11T14:55:51.701" v="20"/>
          <pc:sldLayoutMkLst>
            <pc:docMk/>
            <pc:sldMasterMk cId="2460954070" sldId="2147483660"/>
            <pc:sldLayoutMk cId="2385387890" sldId="2147483661"/>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949138452" sldId="2147483662"/>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2591524520" sldId="2147483663"/>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1203092039" sldId="2147483664"/>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3733172339" sldId="2147483665"/>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3210312558" sldId="2147483666"/>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3146388984" sldId="2147483667"/>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3171841454" sldId="2147483668"/>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1718958274" sldId="2147483669"/>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2202905451" sldId="2147483670"/>
          </pc:sldLayoutMkLst>
        </pc:sldLayoutChg>
        <pc:sldLayoutChg chg="del">
          <pc:chgData name="Rafael Lins Nobre" userId="S::rafael.nobre@ufu.br::afc275bb-3fd1-4519-85db-291f32e61bdb" providerId="AD" clId="Web-{ED564FC7-CB56-4391-B4D5-12FB2AF2EF12}" dt="2023-11-11T14:55:51.701" v="20"/>
          <pc:sldLayoutMkLst>
            <pc:docMk/>
            <pc:sldMasterMk cId="2460954070" sldId="2147483660"/>
            <pc:sldLayoutMk cId="3479445657" sldId="2147483671"/>
          </pc:sldLayoutMkLst>
        </pc:sldLayoutChg>
      </pc:sldMasterChg>
      <pc:sldMasterChg chg="add del addSldLayout delSldLayout modSldLayout">
        <pc:chgData name="Rafael Lins Nobre" userId="S::rafael.nobre@ufu.br::afc275bb-3fd1-4519-85db-291f32e61bdb" providerId="AD" clId="Web-{ED564FC7-CB56-4391-B4D5-12FB2AF2EF12}" dt="2023-11-11T14:56:11.046" v="21"/>
        <pc:sldMasterMkLst>
          <pc:docMk/>
          <pc:sldMasterMk cId="1061712013" sldId="2147483672"/>
        </pc:sldMasterMkLst>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4290173561" sldId="2147483673"/>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1523955683" sldId="2147483674"/>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3920163951" sldId="2147483675"/>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913534805" sldId="2147483676"/>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2406273475" sldId="2147483677"/>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3743683867" sldId="2147483678"/>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259371084" sldId="2147483679"/>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2235630827" sldId="2147483680"/>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1667580864" sldId="2147483681"/>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3381871362" sldId="2147483682"/>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2661834107" sldId="2147483683"/>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1438488335" sldId="2147483684"/>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2074675286" sldId="2147483685"/>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444874139" sldId="2147483686"/>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1163352024" sldId="2147483687"/>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78056635" sldId="2147483688"/>
          </pc:sldLayoutMkLst>
        </pc:sldLayoutChg>
        <pc:sldLayoutChg chg="add del mod replId">
          <pc:chgData name="Rafael Lins Nobre" userId="S::rafael.nobre@ufu.br::afc275bb-3fd1-4519-85db-291f32e61bdb" providerId="AD" clId="Web-{ED564FC7-CB56-4391-B4D5-12FB2AF2EF12}" dt="2023-11-11T14:56:11.046" v="21"/>
          <pc:sldLayoutMkLst>
            <pc:docMk/>
            <pc:sldMasterMk cId="1061712013" sldId="2147483672"/>
            <pc:sldLayoutMk cId="1267084825" sldId="2147483689"/>
          </pc:sldLayoutMkLst>
        </pc:sldLayoutChg>
      </pc:sldMasterChg>
      <pc:sldMasterChg chg="add del addSldLayout delSldLayout modSldLayout">
        <pc:chgData name="Rafael Lins Nobre" userId="S::rafael.nobre@ufu.br::afc275bb-3fd1-4519-85db-291f32e61bdb" providerId="AD" clId="Web-{ED564FC7-CB56-4391-B4D5-12FB2AF2EF12}" dt="2023-11-11T14:56:14.936" v="22"/>
        <pc:sldMasterMkLst>
          <pc:docMk/>
          <pc:sldMasterMk cId="2187933299" sldId="2147483690"/>
        </pc:sldMasterMkLst>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2812697718" sldId="2147483691"/>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3476901482" sldId="2147483692"/>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300946504" sldId="2147483693"/>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2247190218" sldId="2147483694"/>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3168458420" sldId="2147483695"/>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3306712673" sldId="2147483696"/>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2593490842" sldId="2147483697"/>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3600399226" sldId="2147483698"/>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2063211504" sldId="2147483699"/>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3039545192" sldId="2147483700"/>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629278443" sldId="2147483701"/>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933266047" sldId="2147483702"/>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2236986563" sldId="2147483703"/>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4294931368" sldId="2147483704"/>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3621198483" sldId="2147483705"/>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893390093" sldId="2147483706"/>
          </pc:sldLayoutMkLst>
        </pc:sldLayoutChg>
        <pc:sldLayoutChg chg="add del mod replId">
          <pc:chgData name="Rafael Lins Nobre" userId="S::rafael.nobre@ufu.br::afc275bb-3fd1-4519-85db-291f32e61bdb" providerId="AD" clId="Web-{ED564FC7-CB56-4391-B4D5-12FB2AF2EF12}" dt="2023-11-11T14:56:14.936" v="22"/>
          <pc:sldLayoutMkLst>
            <pc:docMk/>
            <pc:sldMasterMk cId="2187933299" sldId="2147483690"/>
            <pc:sldLayoutMk cId="1976954775" sldId="2147483707"/>
          </pc:sldLayoutMkLst>
        </pc:sldLayoutChg>
      </pc:sldMasterChg>
      <pc:sldMasterChg chg="add del addSldLayout delSldLayout modSldLayout">
        <pc:chgData name="Rafael Lins Nobre" userId="S::rafael.nobre@ufu.br::afc275bb-3fd1-4519-85db-291f32e61bdb" providerId="AD" clId="Web-{ED564FC7-CB56-4391-B4D5-12FB2AF2EF12}" dt="2023-11-11T14:56:21.249" v="23"/>
        <pc:sldMasterMkLst>
          <pc:docMk/>
          <pc:sldMasterMk cId="2350698710" sldId="2147483708"/>
        </pc:sldMasterMkLst>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3076402722" sldId="2147483709"/>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1256617539" sldId="2147483710"/>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724857995" sldId="2147483711"/>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806991553" sldId="2147483712"/>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1921732308" sldId="2147483713"/>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345400170" sldId="2147483714"/>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3570193644" sldId="2147483715"/>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1954487938" sldId="2147483716"/>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2942199162" sldId="2147483717"/>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3249100190" sldId="2147483718"/>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1841934646" sldId="2147483719"/>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2733889782" sldId="2147483720"/>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1260017366" sldId="2147483721"/>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3277700201" sldId="2147483722"/>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1949195656" sldId="2147483723"/>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980449884" sldId="2147483724"/>
          </pc:sldLayoutMkLst>
        </pc:sldLayoutChg>
        <pc:sldLayoutChg chg="add del mod replId">
          <pc:chgData name="Rafael Lins Nobre" userId="S::rafael.nobre@ufu.br::afc275bb-3fd1-4519-85db-291f32e61bdb" providerId="AD" clId="Web-{ED564FC7-CB56-4391-B4D5-12FB2AF2EF12}" dt="2023-11-11T14:56:21.249" v="23"/>
          <pc:sldLayoutMkLst>
            <pc:docMk/>
            <pc:sldMasterMk cId="2350698710" sldId="2147483708"/>
            <pc:sldLayoutMk cId="1885408219" sldId="2147483725"/>
          </pc:sldLayoutMkLst>
        </pc:sldLayoutChg>
      </pc:sldMasterChg>
      <pc:sldMasterChg chg="add del addSldLayout delSldLayout modSldLayout">
        <pc:chgData name="Rafael Lins Nobre" userId="S::rafael.nobre@ufu.br::afc275bb-3fd1-4519-85db-291f32e61bdb" providerId="AD" clId="Web-{ED564FC7-CB56-4391-B4D5-12FB2AF2EF12}" dt="2023-11-11T14:56:51.922" v="25"/>
        <pc:sldMasterMkLst>
          <pc:docMk/>
          <pc:sldMasterMk cId="2278261192" sldId="2147483726"/>
        </pc:sldMasterMkLst>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2220855550" sldId="2147483727"/>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1254593329" sldId="2147483728"/>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3745107170" sldId="2147483729"/>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869727380" sldId="2147483730"/>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3985016443" sldId="2147483731"/>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4212183958" sldId="2147483732"/>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2297755835" sldId="2147483733"/>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3578103800" sldId="2147483734"/>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694483927" sldId="2147483735"/>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4239968980" sldId="2147483736"/>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2564209713" sldId="2147483737"/>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3739123455" sldId="2147483738"/>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1633818754" sldId="2147483739"/>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2398278599" sldId="2147483740"/>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4020597686" sldId="2147483741"/>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1047716147" sldId="2147483742"/>
          </pc:sldLayoutMkLst>
        </pc:sldLayoutChg>
        <pc:sldLayoutChg chg="add del mod replId">
          <pc:chgData name="Rafael Lins Nobre" userId="S::rafael.nobre@ufu.br::afc275bb-3fd1-4519-85db-291f32e61bdb" providerId="AD" clId="Web-{ED564FC7-CB56-4391-B4D5-12FB2AF2EF12}" dt="2023-11-11T14:56:51.922" v="25"/>
          <pc:sldLayoutMkLst>
            <pc:docMk/>
            <pc:sldMasterMk cId="2278261192" sldId="2147483726"/>
            <pc:sldLayoutMk cId="3500023511" sldId="2147483743"/>
          </pc:sldLayoutMkLst>
        </pc:sldLayoutChg>
      </pc:sldMasterChg>
      <pc:sldMasterChg chg="add del addSldLayout delSldLayout modSldLayout">
        <pc:chgData name="Rafael Lins Nobre" userId="S::rafael.nobre@ufu.br::afc275bb-3fd1-4519-85db-291f32e61bdb" providerId="AD" clId="Web-{ED564FC7-CB56-4391-B4D5-12FB2AF2EF12}" dt="2023-11-11T14:57:05.235" v="26"/>
        <pc:sldMasterMkLst>
          <pc:docMk/>
          <pc:sldMasterMk cId="679291983" sldId="2147483744"/>
        </pc:sldMasterMkLst>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1292803093" sldId="2147483745"/>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2579129959" sldId="2147483746"/>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418464042" sldId="2147483747"/>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428763617" sldId="2147483748"/>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3792157279" sldId="2147483749"/>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1088007643" sldId="2147483750"/>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465345909" sldId="2147483751"/>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4231352086" sldId="2147483752"/>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3036896516" sldId="2147483753"/>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3574859283" sldId="2147483754"/>
          </pc:sldLayoutMkLst>
        </pc:sldLayoutChg>
        <pc:sldLayoutChg chg="add del mod replId">
          <pc:chgData name="Rafael Lins Nobre" userId="S::rafael.nobre@ufu.br::afc275bb-3fd1-4519-85db-291f32e61bdb" providerId="AD" clId="Web-{ED564FC7-CB56-4391-B4D5-12FB2AF2EF12}" dt="2023-11-11T14:57:05.235" v="26"/>
          <pc:sldLayoutMkLst>
            <pc:docMk/>
            <pc:sldMasterMk cId="679291983" sldId="2147483744"/>
            <pc:sldLayoutMk cId="654101471" sldId="2147483755"/>
          </pc:sldLayoutMkLst>
        </pc:sldLayoutChg>
      </pc:sldMasterChg>
      <pc:sldMasterChg chg="add del addSldLayout delSldLayout modSldLayout">
        <pc:chgData name="Rafael Lins Nobre" userId="S::rafael.nobre@ufu.br::afc275bb-3fd1-4519-85db-291f32e61bdb" providerId="AD" clId="Web-{ED564FC7-CB56-4391-B4D5-12FB2AF2EF12}" dt="2023-11-11T14:57:13.938" v="27"/>
        <pc:sldMasterMkLst>
          <pc:docMk/>
          <pc:sldMasterMk cId="1845914351" sldId="2147483756"/>
        </pc:sldMasterMkLst>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510667744" sldId="2147483757"/>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387472980" sldId="2147483758"/>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455245295" sldId="2147483759"/>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882591416" sldId="2147483760"/>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3993252902" sldId="2147483761"/>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1076563835" sldId="2147483762"/>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3954366900" sldId="2147483763"/>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388456025" sldId="2147483764"/>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3900382405" sldId="2147483765"/>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4168862924" sldId="2147483766"/>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544236064" sldId="2147483767"/>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2675596173" sldId="2147483768"/>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2573844551" sldId="2147483769"/>
          </pc:sldLayoutMkLst>
        </pc:sldLayoutChg>
        <pc:sldLayoutChg chg="add del mod replId">
          <pc:chgData name="Rafael Lins Nobre" userId="S::rafael.nobre@ufu.br::afc275bb-3fd1-4519-85db-291f32e61bdb" providerId="AD" clId="Web-{ED564FC7-CB56-4391-B4D5-12FB2AF2EF12}" dt="2023-11-11T14:57:13.938" v="27"/>
          <pc:sldLayoutMkLst>
            <pc:docMk/>
            <pc:sldMasterMk cId="1845914351" sldId="2147483756"/>
            <pc:sldLayoutMk cId="2607134637" sldId="2147483770"/>
          </pc:sldLayoutMkLst>
        </pc:sldLayoutChg>
      </pc:sldMasterChg>
      <pc:sldMasterChg chg="add del addSldLayout delSldLayout modSldLayout">
        <pc:chgData name="Rafael Lins Nobre" userId="S::rafael.nobre@ufu.br::afc275bb-3fd1-4519-85db-291f32e61bdb" providerId="AD" clId="Web-{ED564FC7-CB56-4391-B4D5-12FB2AF2EF12}" dt="2023-11-11T14:57:21.157" v="28"/>
        <pc:sldMasterMkLst>
          <pc:docMk/>
          <pc:sldMasterMk cId="484655262" sldId="2147483771"/>
        </pc:sldMasterMkLst>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450281202" sldId="2147483772"/>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2273437651" sldId="2147483773"/>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2466622813" sldId="2147483774"/>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1956845734" sldId="2147483775"/>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602782165" sldId="2147483776"/>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870701326" sldId="2147483777"/>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2742307007" sldId="2147483778"/>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1055040913" sldId="2147483779"/>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1961634319" sldId="2147483780"/>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2559028803" sldId="2147483781"/>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1794837983" sldId="2147483782"/>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917421834" sldId="2147483783"/>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1707279169" sldId="2147483784"/>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647667939" sldId="2147483785"/>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1263625073" sldId="2147483786"/>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3612285424" sldId="2147483787"/>
          </pc:sldLayoutMkLst>
        </pc:sldLayoutChg>
        <pc:sldLayoutChg chg="add del mod replId">
          <pc:chgData name="Rafael Lins Nobre" userId="S::rafael.nobre@ufu.br::afc275bb-3fd1-4519-85db-291f32e61bdb" providerId="AD" clId="Web-{ED564FC7-CB56-4391-B4D5-12FB2AF2EF12}" dt="2023-11-11T14:57:21.157" v="28"/>
          <pc:sldLayoutMkLst>
            <pc:docMk/>
            <pc:sldMasterMk cId="484655262" sldId="2147483771"/>
            <pc:sldLayoutMk cId="3906300946" sldId="2147483788"/>
          </pc:sldLayoutMkLst>
        </pc:sldLayoutChg>
      </pc:sldMasterChg>
      <pc:sldMasterChg chg="add del addSldLayout delSldLayout modSldLayout">
        <pc:chgData name="Rafael Lins Nobre" userId="S::rafael.nobre@ufu.br::afc275bb-3fd1-4519-85db-291f32e61bdb" providerId="AD" clId="Web-{ED564FC7-CB56-4391-B4D5-12FB2AF2EF12}" dt="2023-11-11T14:57:24.392" v="29"/>
        <pc:sldMasterMkLst>
          <pc:docMk/>
          <pc:sldMasterMk cId="2592897703" sldId="2147483789"/>
        </pc:sldMasterMkLst>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1134985521" sldId="2147483790"/>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2857497482" sldId="2147483791"/>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960957985" sldId="2147483792"/>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3173937069" sldId="2147483793"/>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1301843165" sldId="2147483794"/>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680756933" sldId="2147483795"/>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4186135413" sldId="2147483796"/>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1285702715" sldId="2147483797"/>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1066550585" sldId="2147483798"/>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922514072" sldId="2147483799"/>
          </pc:sldLayoutMkLst>
        </pc:sldLayoutChg>
        <pc:sldLayoutChg chg="add del mod replId">
          <pc:chgData name="Rafael Lins Nobre" userId="S::rafael.nobre@ufu.br::afc275bb-3fd1-4519-85db-291f32e61bdb" providerId="AD" clId="Web-{ED564FC7-CB56-4391-B4D5-12FB2AF2EF12}" dt="2023-11-11T14:57:24.392" v="29"/>
          <pc:sldLayoutMkLst>
            <pc:docMk/>
            <pc:sldMasterMk cId="2592897703" sldId="2147483789"/>
            <pc:sldLayoutMk cId="1090284365" sldId="2147483800"/>
          </pc:sldLayoutMkLst>
        </pc:sldLayoutChg>
      </pc:sldMasterChg>
      <pc:sldMasterChg chg="add del addSldLayout delSldLayout modSldLayout">
        <pc:chgData name="Rafael Lins Nobre" userId="S::rafael.nobre@ufu.br::afc275bb-3fd1-4519-85db-291f32e61bdb" providerId="AD" clId="Web-{ED564FC7-CB56-4391-B4D5-12FB2AF2EF12}" dt="2023-11-11T14:57:35.252" v="30"/>
        <pc:sldMasterMkLst>
          <pc:docMk/>
          <pc:sldMasterMk cId="3064167506" sldId="2147483801"/>
        </pc:sldMasterMkLst>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1233021780" sldId="2147483802"/>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1440348926" sldId="2147483803"/>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2731528384" sldId="2147483804"/>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1944899797" sldId="2147483805"/>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3661849621" sldId="2147483806"/>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2439489133" sldId="2147483807"/>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59156956" sldId="2147483808"/>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3188168018" sldId="2147483809"/>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843975807" sldId="2147483810"/>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1831927556" sldId="2147483811"/>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408058751" sldId="2147483812"/>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838302934" sldId="2147483813"/>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2083306383" sldId="2147483814"/>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1279295742" sldId="2147483815"/>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1625571788" sldId="2147483816"/>
          </pc:sldLayoutMkLst>
        </pc:sldLayoutChg>
        <pc:sldLayoutChg chg="add del mod replId">
          <pc:chgData name="Rafael Lins Nobre" userId="S::rafael.nobre@ufu.br::afc275bb-3fd1-4519-85db-291f32e61bdb" providerId="AD" clId="Web-{ED564FC7-CB56-4391-B4D5-12FB2AF2EF12}" dt="2023-11-11T14:57:35.252" v="30"/>
          <pc:sldLayoutMkLst>
            <pc:docMk/>
            <pc:sldMasterMk cId="3064167506" sldId="2147483801"/>
            <pc:sldLayoutMk cId="1742501485" sldId="2147483817"/>
          </pc:sldLayoutMkLst>
        </pc:sldLayoutChg>
      </pc:sldMasterChg>
      <pc:sldMasterChg chg="add del addSldLayout delSldLayout modSldLayout">
        <pc:chgData name="Rafael Lins Nobre" userId="S::rafael.nobre@ufu.br::afc275bb-3fd1-4519-85db-291f32e61bdb" providerId="AD" clId="Web-{ED564FC7-CB56-4391-B4D5-12FB2AF2EF12}" dt="2023-11-11T14:57:39.861" v="31"/>
        <pc:sldMasterMkLst>
          <pc:docMk/>
          <pc:sldMasterMk cId="2901805838" sldId="2147483818"/>
        </pc:sldMasterMkLst>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643291114" sldId="2147483819"/>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802908823" sldId="2147483820"/>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1419487831" sldId="2147483821"/>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1940936463" sldId="2147483822"/>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3949890851" sldId="2147483823"/>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387360823" sldId="2147483824"/>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3048341654" sldId="2147483825"/>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1841078100" sldId="2147483826"/>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2333980634" sldId="2147483827"/>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758516653" sldId="2147483828"/>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1897930447" sldId="2147483829"/>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3313506273" sldId="2147483830"/>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406213323" sldId="2147483831"/>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4217522657" sldId="2147483832"/>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820657733" sldId="2147483833"/>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1493434552" sldId="2147483834"/>
          </pc:sldLayoutMkLst>
        </pc:sldLayoutChg>
        <pc:sldLayoutChg chg="add del mod replId">
          <pc:chgData name="Rafael Lins Nobre" userId="S::rafael.nobre@ufu.br::afc275bb-3fd1-4519-85db-291f32e61bdb" providerId="AD" clId="Web-{ED564FC7-CB56-4391-B4D5-12FB2AF2EF12}" dt="2023-11-11T14:57:39.861" v="31"/>
          <pc:sldLayoutMkLst>
            <pc:docMk/>
            <pc:sldMasterMk cId="2901805838" sldId="2147483818"/>
            <pc:sldLayoutMk cId="762626487" sldId="2147483835"/>
          </pc:sldLayoutMkLst>
        </pc:sldLayoutChg>
      </pc:sldMasterChg>
      <pc:sldMasterChg chg="add del addSldLayout delSldLayout modSldLayout">
        <pc:chgData name="Rafael Lins Nobre" userId="S::rafael.nobre@ufu.br::afc275bb-3fd1-4519-85db-291f32e61bdb" providerId="AD" clId="Web-{ED564FC7-CB56-4391-B4D5-12FB2AF2EF12}" dt="2023-11-11T14:57:44.893" v="32"/>
        <pc:sldMasterMkLst>
          <pc:docMk/>
          <pc:sldMasterMk cId="1736249912" sldId="2147483836"/>
        </pc:sldMasterMkLst>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2160258407" sldId="2147483837"/>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226801529" sldId="2147483838"/>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3691359047" sldId="2147483839"/>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957317042" sldId="2147483840"/>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1314471357" sldId="2147483841"/>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3841698208" sldId="2147483842"/>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2175536830" sldId="2147483843"/>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1124780705" sldId="2147483844"/>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1156301731" sldId="2147483845"/>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3564127253" sldId="2147483846"/>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2007654394" sldId="2147483847"/>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2351998110" sldId="2147483848"/>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2834391954" sldId="2147483849"/>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3092727765" sldId="2147483850"/>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2276690178" sldId="2147483851"/>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3874415488" sldId="2147483852"/>
          </pc:sldLayoutMkLst>
        </pc:sldLayoutChg>
        <pc:sldLayoutChg chg="add del mod replId">
          <pc:chgData name="Rafael Lins Nobre" userId="S::rafael.nobre@ufu.br::afc275bb-3fd1-4519-85db-291f32e61bdb" providerId="AD" clId="Web-{ED564FC7-CB56-4391-B4D5-12FB2AF2EF12}" dt="2023-11-11T14:57:44.893" v="32"/>
          <pc:sldLayoutMkLst>
            <pc:docMk/>
            <pc:sldMasterMk cId="1736249912" sldId="2147483836"/>
            <pc:sldLayoutMk cId="3426148245" sldId="2147483853"/>
          </pc:sldLayoutMkLst>
        </pc:sldLayoutChg>
      </pc:sldMasterChg>
      <pc:sldMasterChg chg="add del addSldLayout delSldLayout modSldLayout">
        <pc:chgData name="Rafael Lins Nobre" userId="S::rafael.nobre@ufu.br::afc275bb-3fd1-4519-85db-291f32e61bdb" providerId="AD" clId="Web-{ED564FC7-CB56-4391-B4D5-12FB2AF2EF12}" dt="2023-11-11T14:57:46.908" v="33"/>
        <pc:sldMasterMkLst>
          <pc:docMk/>
          <pc:sldMasterMk cId="1277838683" sldId="2147483854"/>
        </pc:sldMasterMkLst>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3076262540" sldId="2147483855"/>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1237822802" sldId="2147483856"/>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2036519545" sldId="2147483857"/>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1061880875" sldId="2147483858"/>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3590650231" sldId="2147483859"/>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2659781640" sldId="2147483860"/>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3876200225" sldId="2147483861"/>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849571621" sldId="2147483862"/>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2508536643" sldId="2147483863"/>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2780195969" sldId="2147483864"/>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2570560809" sldId="2147483865"/>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2462542150" sldId="2147483866"/>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1577260498" sldId="2147483867"/>
          </pc:sldLayoutMkLst>
        </pc:sldLayoutChg>
        <pc:sldLayoutChg chg="add del mod replId">
          <pc:chgData name="Rafael Lins Nobre" userId="S::rafael.nobre@ufu.br::afc275bb-3fd1-4519-85db-291f32e61bdb" providerId="AD" clId="Web-{ED564FC7-CB56-4391-B4D5-12FB2AF2EF12}" dt="2023-11-11T14:57:46.908" v="33"/>
          <pc:sldLayoutMkLst>
            <pc:docMk/>
            <pc:sldMasterMk cId="1277838683" sldId="2147483854"/>
            <pc:sldLayoutMk cId="3304535828" sldId="2147483868"/>
          </pc:sldLayoutMkLst>
        </pc:sldLayoutChg>
      </pc:sldMasterChg>
      <pc:sldMasterChg chg="add del addSldLayout delSldLayout modSldLayout">
        <pc:chgData name="Rafael Lins Nobre" userId="S::rafael.nobre@ufu.br::afc275bb-3fd1-4519-85db-291f32e61bdb" providerId="AD" clId="Web-{ED564FC7-CB56-4391-B4D5-12FB2AF2EF12}" dt="2023-11-11T14:57:55.346" v="34"/>
        <pc:sldMasterMkLst>
          <pc:docMk/>
          <pc:sldMasterMk cId="2669645345" sldId="2147483869"/>
        </pc:sldMasterMkLst>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2776154477" sldId="2147483870"/>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1457696341" sldId="2147483871"/>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1183033980" sldId="2147483872"/>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1009445478" sldId="2147483873"/>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2453482059" sldId="2147483874"/>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3429479857" sldId="2147483875"/>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1921789742" sldId="2147483876"/>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2996675939" sldId="2147483877"/>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3820744553" sldId="2147483878"/>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1942950594" sldId="2147483879"/>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3446385169" sldId="2147483880"/>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1413289017" sldId="2147483881"/>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883047628" sldId="2147483882"/>
          </pc:sldLayoutMkLst>
        </pc:sldLayoutChg>
        <pc:sldLayoutChg chg="add del mod replId">
          <pc:chgData name="Rafael Lins Nobre" userId="S::rafael.nobre@ufu.br::afc275bb-3fd1-4519-85db-291f32e61bdb" providerId="AD" clId="Web-{ED564FC7-CB56-4391-B4D5-12FB2AF2EF12}" dt="2023-11-11T14:57:55.346" v="34"/>
          <pc:sldLayoutMkLst>
            <pc:docMk/>
            <pc:sldMasterMk cId="2669645345" sldId="2147483869"/>
            <pc:sldLayoutMk cId="893878091" sldId="2147483883"/>
          </pc:sldLayoutMkLst>
        </pc:sldLayoutChg>
      </pc:sldMasterChg>
      <pc:sldMasterChg chg="add addSldLayout modSldLayout">
        <pc:chgData name="Rafael Lins Nobre" userId="S::rafael.nobre@ufu.br::afc275bb-3fd1-4519-85db-291f32e61bdb" providerId="AD" clId="Web-{ED564FC7-CB56-4391-B4D5-12FB2AF2EF12}" dt="2023-11-11T14:57:55.346" v="34"/>
        <pc:sldMasterMkLst>
          <pc:docMk/>
          <pc:sldMasterMk cId="669951326" sldId="2147483884"/>
        </pc:sldMasterMkLst>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725822003" sldId="2147483885"/>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2839684986" sldId="2147483886"/>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3586449669" sldId="2147483887"/>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1019605742" sldId="2147483888"/>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1512466703" sldId="2147483889"/>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3584597383" sldId="2147483890"/>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1763406498" sldId="2147483891"/>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2829508297" sldId="2147483892"/>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3870782661" sldId="2147483893"/>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415398968" sldId="2147483894"/>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373393002" sldId="2147483895"/>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3369859881" sldId="2147483896"/>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1939844258" sldId="2147483897"/>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2064095408" sldId="2147483898"/>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133637720" sldId="2147483899"/>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2860516624" sldId="2147483900"/>
          </pc:sldLayoutMkLst>
        </pc:sldLayoutChg>
        <pc:sldLayoutChg chg="add mod replId">
          <pc:chgData name="Rafael Lins Nobre" userId="S::rafael.nobre@ufu.br::afc275bb-3fd1-4519-85db-291f32e61bdb" providerId="AD" clId="Web-{ED564FC7-CB56-4391-B4D5-12FB2AF2EF12}" dt="2023-11-11T14:57:55.346" v="34"/>
          <pc:sldLayoutMkLst>
            <pc:docMk/>
            <pc:sldMasterMk cId="669951326" sldId="2147483884"/>
            <pc:sldLayoutMk cId="3276646498" sldId="2147483901"/>
          </pc:sldLayoutMkLst>
        </pc:sldLayoutChg>
      </pc:sldMasterChg>
    </pc:docChg>
  </pc:docChgLst>
  <pc:docChgLst>
    <pc:chgData name="Rafael Lins Nobre" userId="S::rafael.nobre@ufu.br::afc275bb-3fd1-4519-85db-291f32e61bdb" providerId="AD" clId="Web-{00EF9D0B-29C1-4D8E-8E5B-E2E195C3FDE4}"/>
    <pc:docChg chg="addSld modSld">
      <pc:chgData name="Rafael Lins Nobre" userId="S::rafael.nobre@ufu.br::afc275bb-3fd1-4519-85db-291f32e61bdb" providerId="AD" clId="Web-{00EF9D0B-29C1-4D8E-8E5B-E2E195C3FDE4}" dt="2023-11-12T15:34:23.517" v="1663"/>
      <pc:docMkLst>
        <pc:docMk/>
      </pc:docMkLst>
      <pc:sldChg chg="modSp">
        <pc:chgData name="Rafael Lins Nobre" userId="S::rafael.nobre@ufu.br::afc275bb-3fd1-4519-85db-291f32e61bdb" providerId="AD" clId="Web-{00EF9D0B-29C1-4D8E-8E5B-E2E195C3FDE4}" dt="2023-11-12T14:42:51.856" v="27" actId="20577"/>
        <pc:sldMkLst>
          <pc:docMk/>
          <pc:sldMk cId="1264329728" sldId="258"/>
        </pc:sldMkLst>
        <pc:spChg chg="mod">
          <ac:chgData name="Rafael Lins Nobre" userId="S::rafael.nobre@ufu.br::afc275bb-3fd1-4519-85db-291f32e61bdb" providerId="AD" clId="Web-{00EF9D0B-29C1-4D8E-8E5B-E2E195C3FDE4}" dt="2023-11-12T14:42:51.856" v="27" actId="20577"/>
          <ac:spMkLst>
            <pc:docMk/>
            <pc:sldMk cId="1264329728" sldId="258"/>
            <ac:spMk id="3" creationId="{8D3B9CFF-7E41-FBB4-30AF-643EEC1A500B}"/>
          </ac:spMkLst>
        </pc:spChg>
      </pc:sldChg>
      <pc:sldChg chg="addSp delSp modSp">
        <pc:chgData name="Rafael Lins Nobre" userId="S::rafael.nobre@ufu.br::afc275bb-3fd1-4519-85db-291f32e61bdb" providerId="AD" clId="Web-{00EF9D0B-29C1-4D8E-8E5B-E2E195C3FDE4}" dt="2023-11-12T15:34:09.641" v="1661"/>
        <pc:sldMkLst>
          <pc:docMk/>
          <pc:sldMk cId="3005557186" sldId="259"/>
        </pc:sldMkLst>
        <pc:spChg chg="del">
          <ac:chgData name="Rafael Lins Nobre" userId="S::rafael.nobre@ufu.br::afc275bb-3fd1-4519-85db-291f32e61bdb" providerId="AD" clId="Web-{00EF9D0B-29C1-4D8E-8E5B-E2E195C3FDE4}" dt="2023-11-12T15:07:35.371" v="43"/>
          <ac:spMkLst>
            <pc:docMk/>
            <pc:sldMk cId="3005557186" sldId="259"/>
            <ac:spMk id="3" creationId="{8D3B9CFF-7E41-FBB4-30AF-643EEC1A500B}"/>
          </ac:spMkLst>
        </pc:spChg>
        <pc:spChg chg="mod">
          <ac:chgData name="Rafael Lins Nobre" userId="S::rafael.nobre@ufu.br::afc275bb-3fd1-4519-85db-291f32e61bdb" providerId="AD" clId="Web-{00EF9D0B-29C1-4D8E-8E5B-E2E195C3FDE4}" dt="2023-11-12T15:33:40.890" v="1639" actId="20577"/>
          <ac:spMkLst>
            <pc:docMk/>
            <pc:sldMk cId="3005557186" sldId="259"/>
            <ac:spMk id="4" creationId="{9E79BACA-3777-0C05-40DC-41805B71CED1}"/>
          </ac:spMkLst>
        </pc:spChg>
        <pc:spChg chg="mod">
          <ac:chgData name="Rafael Lins Nobre" userId="S::rafael.nobre@ufu.br::afc275bb-3fd1-4519-85db-291f32e61bdb" providerId="AD" clId="Web-{00EF9D0B-29C1-4D8E-8E5B-E2E195C3FDE4}" dt="2023-11-12T15:13:24.162" v="984" actId="1076"/>
          <ac:spMkLst>
            <pc:docMk/>
            <pc:sldMk cId="3005557186" sldId="259"/>
            <ac:spMk id="6" creationId="{04AA702B-F723-3B78-130E-ADF3489A98F7}"/>
          </ac:spMkLst>
        </pc:spChg>
        <pc:spChg chg="add del mod">
          <ac:chgData name="Rafael Lins Nobre" userId="S::rafael.nobre@ufu.br::afc275bb-3fd1-4519-85db-291f32e61bdb" providerId="AD" clId="Web-{00EF9D0B-29C1-4D8E-8E5B-E2E195C3FDE4}" dt="2023-11-12T15:08:03.950" v="45"/>
          <ac:spMkLst>
            <pc:docMk/>
            <pc:sldMk cId="3005557186" sldId="259"/>
            <ac:spMk id="8" creationId="{2328EB61-29F0-8D22-25B4-CACD900676EF}"/>
          </ac:spMkLst>
        </pc:spChg>
        <pc:spChg chg="add del mod">
          <ac:chgData name="Rafael Lins Nobre" userId="S::rafael.nobre@ufu.br::afc275bb-3fd1-4519-85db-291f32e61bdb" providerId="AD" clId="Web-{00EF9D0B-29C1-4D8E-8E5B-E2E195C3FDE4}" dt="2023-11-12T15:09:04.561" v="754"/>
          <ac:spMkLst>
            <pc:docMk/>
            <pc:sldMk cId="3005557186" sldId="259"/>
            <ac:spMk id="13" creationId="{D083A083-08EC-A26E-9CD6-A8F5C8771404}"/>
          </ac:spMkLst>
        </pc:spChg>
        <pc:graphicFrameChg chg="add del mod ord modGraphic">
          <ac:chgData name="Rafael Lins Nobre" userId="S::rafael.nobre@ufu.br::afc275bb-3fd1-4519-85db-291f32e61bdb" providerId="AD" clId="Web-{00EF9D0B-29C1-4D8E-8E5B-E2E195C3FDE4}" dt="2023-11-12T15:07:40.293" v="44"/>
          <ac:graphicFrameMkLst>
            <pc:docMk/>
            <pc:sldMk cId="3005557186" sldId="259"/>
            <ac:graphicFrameMk id="5" creationId="{CE4E5524-4113-6F5B-FDA1-5FCB1EFEC5DC}"/>
          </ac:graphicFrameMkLst>
        </pc:graphicFrameChg>
        <pc:graphicFrameChg chg="add del mod ord modGraphic">
          <ac:chgData name="Rafael Lins Nobre" userId="S::rafael.nobre@ufu.br::afc275bb-3fd1-4519-85db-291f32e61bdb" providerId="AD" clId="Web-{00EF9D0B-29C1-4D8E-8E5B-E2E195C3FDE4}" dt="2023-11-12T15:09:00.358" v="753"/>
          <ac:graphicFrameMkLst>
            <pc:docMk/>
            <pc:sldMk cId="3005557186" sldId="259"/>
            <ac:graphicFrameMk id="9" creationId="{5E21314A-B4EA-8A6D-B93A-D6823410CC25}"/>
          </ac:graphicFrameMkLst>
        </pc:graphicFrameChg>
        <pc:graphicFrameChg chg="add mod modGraphic">
          <ac:chgData name="Rafael Lins Nobre" userId="S::rafael.nobre@ufu.br::afc275bb-3fd1-4519-85db-291f32e61bdb" providerId="AD" clId="Web-{00EF9D0B-29C1-4D8E-8E5B-E2E195C3FDE4}" dt="2023-11-12T15:34:09.641" v="1661"/>
          <ac:graphicFrameMkLst>
            <pc:docMk/>
            <pc:sldMk cId="3005557186" sldId="259"/>
            <ac:graphicFrameMk id="11" creationId="{C29BD48A-BDD7-8DCD-EF02-2D218B5D3729}"/>
          </ac:graphicFrameMkLst>
        </pc:graphicFrameChg>
      </pc:sldChg>
      <pc:sldChg chg="modSp">
        <pc:chgData name="Rafael Lins Nobre" userId="S::rafael.nobre@ufu.br::afc275bb-3fd1-4519-85db-291f32e61bdb" providerId="AD" clId="Web-{00EF9D0B-29C1-4D8E-8E5B-E2E195C3FDE4}" dt="2023-11-12T14:48:02.238" v="42"/>
        <pc:sldMkLst>
          <pc:docMk/>
          <pc:sldMk cId="2678680366" sldId="273"/>
        </pc:sldMkLst>
        <pc:graphicFrameChg chg="mod modGraphic">
          <ac:chgData name="Rafael Lins Nobre" userId="S::rafael.nobre@ufu.br::afc275bb-3fd1-4519-85db-291f32e61bdb" providerId="AD" clId="Web-{00EF9D0B-29C1-4D8E-8E5B-E2E195C3FDE4}" dt="2023-11-12T14:48:02.238" v="42"/>
          <ac:graphicFrameMkLst>
            <pc:docMk/>
            <pc:sldMk cId="2678680366" sldId="273"/>
            <ac:graphicFrameMk id="9" creationId="{6A0557A6-C6A9-AEB5-6326-30D91FDADE70}"/>
          </ac:graphicFrameMkLst>
        </pc:graphicFrameChg>
      </pc:sldChg>
      <pc:sldChg chg="addSp delSp modSp new">
        <pc:chgData name="Rafael Lins Nobre" userId="S::rafael.nobre@ufu.br::afc275bb-3fd1-4519-85db-291f32e61bdb" providerId="AD" clId="Web-{00EF9D0B-29C1-4D8E-8E5B-E2E195C3FDE4}" dt="2023-11-12T15:34:23.517" v="1663"/>
        <pc:sldMkLst>
          <pc:docMk/>
          <pc:sldMk cId="3377730443" sldId="274"/>
        </pc:sldMkLst>
        <pc:spChg chg="del">
          <ac:chgData name="Rafael Lins Nobre" userId="S::rafael.nobre@ufu.br::afc275bb-3fd1-4519-85db-291f32e61bdb" providerId="AD" clId="Web-{00EF9D0B-29C1-4D8E-8E5B-E2E195C3FDE4}" dt="2023-11-12T15:10:37.080" v="859"/>
          <ac:spMkLst>
            <pc:docMk/>
            <pc:sldMk cId="3377730443" sldId="274"/>
            <ac:spMk id="2" creationId="{ABC11EEA-F4B7-4EC8-ABEC-E41BA4F3BF24}"/>
          </ac:spMkLst>
        </pc:spChg>
        <pc:spChg chg="del">
          <ac:chgData name="Rafael Lins Nobre" userId="S::rafael.nobre@ufu.br::afc275bb-3fd1-4519-85db-291f32e61bdb" providerId="AD" clId="Web-{00EF9D0B-29C1-4D8E-8E5B-E2E195C3FDE4}" dt="2023-11-12T15:10:29.939" v="858"/>
          <ac:spMkLst>
            <pc:docMk/>
            <pc:sldMk cId="3377730443" sldId="274"/>
            <ac:spMk id="3" creationId="{FBA87DEC-3C88-93C2-BB1E-F08BDDE26538}"/>
          </ac:spMkLst>
        </pc:spChg>
        <pc:spChg chg="add mod">
          <ac:chgData name="Rafael Lins Nobre" userId="S::rafael.nobre@ufu.br::afc275bb-3fd1-4519-85db-291f32e61bdb" providerId="AD" clId="Web-{00EF9D0B-29C1-4D8E-8E5B-E2E195C3FDE4}" dt="2023-11-12T15:20:33.743" v="1210" actId="1076"/>
          <ac:spMkLst>
            <pc:docMk/>
            <pc:sldMk cId="3377730443" sldId="274"/>
            <ac:spMk id="7" creationId="{E4447C72-8AFA-C3EB-831B-EFD9FDBDB130}"/>
          </ac:spMkLst>
        </pc:spChg>
        <pc:graphicFrameChg chg="add mod ord modGraphic">
          <ac:chgData name="Rafael Lins Nobre" userId="S::rafael.nobre@ufu.br::afc275bb-3fd1-4519-85db-291f32e61bdb" providerId="AD" clId="Web-{00EF9D0B-29C1-4D8E-8E5B-E2E195C3FDE4}" dt="2023-11-12T15:34:23.517" v="1663"/>
          <ac:graphicFrameMkLst>
            <pc:docMk/>
            <pc:sldMk cId="3377730443" sldId="274"/>
            <ac:graphicFrameMk id="5" creationId="{E2A9498B-3E79-2238-BE8F-EEE3C1E044D4}"/>
          </ac:graphicFrameMkLst>
        </pc:graphicFrameChg>
      </pc:sldChg>
    </pc:docChg>
  </pc:docChgLst>
  <pc:docChgLst>
    <pc:chgData name="Rodrigo Castro Vieira Gomes" userId="S::rodrigo.gomes@ufu.br::b937a29e-3f4d-4d02-af78-244a52ac68fe" providerId="AD" clId="Web-{8673D8FB-D0D7-4128-8C57-29723C7045A4}"/>
    <pc:docChg chg="addSld delSld modSld sldOrd addMainMaster delMainMaster">
      <pc:chgData name="Rodrigo Castro Vieira Gomes" userId="S::rodrigo.gomes@ufu.br::b937a29e-3f4d-4d02-af78-244a52ac68fe" providerId="AD" clId="Web-{8673D8FB-D0D7-4128-8C57-29723C7045A4}" dt="2023-11-11T21:05:24.926" v="2165"/>
      <pc:docMkLst>
        <pc:docMk/>
      </pc:docMkLst>
      <pc:sldChg chg="modSp mod modClrScheme chgLayout">
        <pc:chgData name="Rodrigo Castro Vieira Gomes" userId="S::rodrigo.gomes@ufu.br::b937a29e-3f4d-4d02-af78-244a52ac68fe" providerId="AD" clId="Web-{8673D8FB-D0D7-4128-8C57-29723C7045A4}" dt="2023-11-11T21:03:05.407" v="1912"/>
        <pc:sldMkLst>
          <pc:docMk/>
          <pc:sldMk cId="442053184" sldId="256"/>
        </pc:sldMkLst>
        <pc:spChg chg="mod ord">
          <ac:chgData name="Rodrigo Castro Vieira Gomes" userId="S::rodrigo.gomes@ufu.br::b937a29e-3f4d-4d02-af78-244a52ac68fe" providerId="AD" clId="Web-{8673D8FB-D0D7-4128-8C57-29723C7045A4}" dt="2023-11-11T21:03:05.407" v="1912"/>
          <ac:spMkLst>
            <pc:docMk/>
            <pc:sldMk cId="442053184" sldId="256"/>
            <ac:spMk id="2" creationId="{A44D281D-C74B-3247-DEBA-44797247EEC7}"/>
          </ac:spMkLst>
        </pc:spChg>
        <pc:spChg chg="mod ord">
          <ac:chgData name="Rodrigo Castro Vieira Gomes" userId="S::rodrigo.gomes@ufu.br::b937a29e-3f4d-4d02-af78-244a52ac68fe" providerId="AD" clId="Web-{8673D8FB-D0D7-4128-8C57-29723C7045A4}" dt="2023-11-11T21:03:05.407" v="1912"/>
          <ac:spMkLst>
            <pc:docMk/>
            <pc:sldMk cId="442053184" sldId="256"/>
            <ac:spMk id="3" creationId="{892EFE63-0F7A-510C-CE8A-A046E1DE2E54}"/>
          </ac:spMkLst>
        </pc:spChg>
      </pc:sldChg>
      <pc:sldChg chg="modSp mod modClrScheme chgLayout">
        <pc:chgData name="Rodrigo Castro Vieira Gomes" userId="S::rodrigo.gomes@ufu.br::b937a29e-3f4d-4d02-af78-244a52ac68fe" providerId="AD" clId="Web-{8673D8FB-D0D7-4128-8C57-29723C7045A4}" dt="2023-11-11T21:03:05.407" v="1912"/>
        <pc:sldMkLst>
          <pc:docMk/>
          <pc:sldMk cId="2409929019" sldId="257"/>
        </pc:sldMkLst>
        <pc:spChg chg="mod ord">
          <ac:chgData name="Rodrigo Castro Vieira Gomes" userId="S::rodrigo.gomes@ufu.br::b937a29e-3f4d-4d02-af78-244a52ac68fe" providerId="AD" clId="Web-{8673D8FB-D0D7-4128-8C57-29723C7045A4}" dt="2023-11-11T21:03:05.407" v="1912"/>
          <ac:spMkLst>
            <pc:docMk/>
            <pc:sldMk cId="2409929019" sldId="257"/>
            <ac:spMk id="3" creationId="{8D3B9CFF-7E41-FBB4-30AF-643EEC1A500B}"/>
          </ac:spMkLst>
        </pc:spChg>
        <pc:spChg chg="mod">
          <ac:chgData name="Rodrigo Castro Vieira Gomes" userId="S::rodrigo.gomes@ufu.br::b937a29e-3f4d-4d02-af78-244a52ac68fe" providerId="AD" clId="Web-{8673D8FB-D0D7-4128-8C57-29723C7045A4}" dt="2023-11-11T20:26:49.999" v="76" actId="20577"/>
          <ac:spMkLst>
            <pc:docMk/>
            <pc:sldMk cId="2409929019" sldId="257"/>
            <ac:spMk id="6" creationId="{04AA702B-F723-3B78-130E-ADF3489A98F7}"/>
          </ac:spMkLst>
        </pc:spChg>
      </pc:sldChg>
      <pc:sldChg chg="addSp delSp modSp mod modClrScheme chgLayout">
        <pc:chgData name="Rodrigo Castro Vieira Gomes" userId="S::rodrigo.gomes@ufu.br::b937a29e-3f4d-4d02-af78-244a52ac68fe" providerId="AD" clId="Web-{8673D8FB-D0D7-4128-8C57-29723C7045A4}" dt="2023-11-11T21:03:05.407" v="1912"/>
        <pc:sldMkLst>
          <pc:docMk/>
          <pc:sldMk cId="1264329728" sldId="258"/>
        </pc:sldMkLst>
        <pc:spChg chg="mod ord">
          <ac:chgData name="Rodrigo Castro Vieira Gomes" userId="S::rodrigo.gomes@ufu.br::b937a29e-3f4d-4d02-af78-244a52ac68fe" providerId="AD" clId="Web-{8673D8FB-D0D7-4128-8C57-29723C7045A4}" dt="2023-11-11T21:03:05.407" v="1912"/>
          <ac:spMkLst>
            <pc:docMk/>
            <pc:sldMk cId="1264329728" sldId="258"/>
            <ac:spMk id="3" creationId="{8D3B9CFF-7E41-FBB4-30AF-643EEC1A500B}"/>
          </ac:spMkLst>
        </pc:spChg>
        <pc:spChg chg="mod">
          <ac:chgData name="Rodrigo Castro Vieira Gomes" userId="S::rodrigo.gomes@ufu.br::b937a29e-3f4d-4d02-af78-244a52ac68fe" providerId="AD" clId="Web-{8673D8FB-D0D7-4128-8C57-29723C7045A4}" dt="2023-11-11T20:28:58.611" v="85" actId="20577"/>
          <ac:spMkLst>
            <pc:docMk/>
            <pc:sldMk cId="1264329728" sldId="258"/>
            <ac:spMk id="4" creationId="{8692BEE6-253F-1261-F62F-8C3A95115316}"/>
          </ac:spMkLst>
        </pc:spChg>
        <pc:spChg chg="mod">
          <ac:chgData name="Rodrigo Castro Vieira Gomes" userId="S::rodrigo.gomes@ufu.br::b937a29e-3f4d-4d02-af78-244a52ac68fe" providerId="AD" clId="Web-{8673D8FB-D0D7-4128-8C57-29723C7045A4}" dt="2023-11-11T20:31:34.896" v="153" actId="1076"/>
          <ac:spMkLst>
            <pc:docMk/>
            <pc:sldMk cId="1264329728" sldId="258"/>
            <ac:spMk id="6" creationId="{04AA702B-F723-3B78-130E-ADF3489A98F7}"/>
          </ac:spMkLst>
        </pc:spChg>
        <pc:spChg chg="add del mod">
          <ac:chgData name="Rodrigo Castro Vieira Gomes" userId="S::rodrigo.gomes@ufu.br::b937a29e-3f4d-4d02-af78-244a52ac68fe" providerId="AD" clId="Web-{8673D8FB-D0D7-4128-8C57-29723C7045A4}" dt="2023-11-11T20:30:02.847" v="127"/>
          <ac:spMkLst>
            <pc:docMk/>
            <pc:sldMk cId="1264329728" sldId="258"/>
            <ac:spMk id="7" creationId="{198EC9FF-5B43-F200-B752-93194B6F4E0C}"/>
          </ac:spMkLst>
        </pc:spChg>
        <pc:spChg chg="add del mod">
          <ac:chgData name="Rodrigo Castro Vieira Gomes" userId="S::rodrigo.gomes@ufu.br::b937a29e-3f4d-4d02-af78-244a52ac68fe" providerId="AD" clId="Web-{8673D8FB-D0D7-4128-8C57-29723C7045A4}" dt="2023-11-11T20:29:43.862" v="105"/>
          <ac:spMkLst>
            <pc:docMk/>
            <pc:sldMk cId="1264329728" sldId="258"/>
            <ac:spMk id="8" creationId="{0A7F0359-1CA4-58DF-92FE-4D5CBFEF8B03}"/>
          </ac:spMkLst>
        </pc:spChg>
        <pc:graphicFrameChg chg="add mod">
          <ac:chgData name="Rodrigo Castro Vieira Gomes" userId="S::rodrigo.gomes@ufu.br::b937a29e-3f4d-4d02-af78-244a52ac68fe" providerId="AD" clId="Web-{8673D8FB-D0D7-4128-8C57-29723C7045A4}" dt="2023-11-11T20:32:09.865" v="156" actId="1076"/>
          <ac:graphicFrameMkLst>
            <pc:docMk/>
            <pc:sldMk cId="1264329728" sldId="258"/>
            <ac:graphicFrameMk id="5" creationId="{4BEF705D-33A3-DA10-79C0-AF607B19CE2B}"/>
          </ac:graphicFrameMkLst>
        </pc:graphicFrameChg>
      </pc:sldChg>
      <pc:sldChg chg="modSp mod modClrScheme chgLayout">
        <pc:chgData name="Rodrigo Castro Vieira Gomes" userId="S::rodrigo.gomes@ufu.br::b937a29e-3f4d-4d02-af78-244a52ac68fe" providerId="AD" clId="Web-{8673D8FB-D0D7-4128-8C57-29723C7045A4}" dt="2023-11-11T21:03:05.407" v="1912"/>
        <pc:sldMkLst>
          <pc:docMk/>
          <pc:sldMk cId="3005557186" sldId="259"/>
        </pc:sldMkLst>
        <pc:spChg chg="mod ord">
          <ac:chgData name="Rodrigo Castro Vieira Gomes" userId="S::rodrigo.gomes@ufu.br::b937a29e-3f4d-4d02-af78-244a52ac68fe" providerId="AD" clId="Web-{8673D8FB-D0D7-4128-8C57-29723C7045A4}" dt="2023-11-11T21:03:05.407" v="1912"/>
          <ac:spMkLst>
            <pc:docMk/>
            <pc:sldMk cId="3005557186" sldId="259"/>
            <ac:spMk id="3" creationId="{8D3B9CFF-7E41-FBB4-30AF-643EEC1A500B}"/>
          </ac:spMkLst>
        </pc:spChg>
      </pc:sldChg>
      <pc:sldChg chg="addSp modSp mod ord modClrScheme chgLayout">
        <pc:chgData name="Rodrigo Castro Vieira Gomes" userId="S::rodrigo.gomes@ufu.br::b937a29e-3f4d-4d02-af78-244a52ac68fe" providerId="AD" clId="Web-{8673D8FB-D0D7-4128-8C57-29723C7045A4}" dt="2023-11-11T21:03:05.407" v="1912"/>
        <pc:sldMkLst>
          <pc:docMk/>
          <pc:sldMk cId="2979493914" sldId="260"/>
        </pc:sldMkLst>
        <pc:spChg chg="mod ord">
          <ac:chgData name="Rodrigo Castro Vieira Gomes" userId="S::rodrigo.gomes@ufu.br::b937a29e-3f4d-4d02-af78-244a52ac68fe" providerId="AD" clId="Web-{8673D8FB-D0D7-4128-8C57-29723C7045A4}" dt="2023-11-11T21:03:05.407" v="1912"/>
          <ac:spMkLst>
            <pc:docMk/>
            <pc:sldMk cId="2979493914" sldId="260"/>
            <ac:spMk id="3" creationId="{8D3B9CFF-7E41-FBB4-30AF-643EEC1A500B}"/>
          </ac:spMkLst>
        </pc:spChg>
        <pc:spChg chg="mod">
          <ac:chgData name="Rodrigo Castro Vieira Gomes" userId="S::rodrigo.gomes@ufu.br::b937a29e-3f4d-4d02-af78-244a52ac68fe" providerId="AD" clId="Web-{8673D8FB-D0D7-4128-8C57-29723C7045A4}" dt="2023-11-11T20:51:17.044" v="570" actId="20577"/>
          <ac:spMkLst>
            <pc:docMk/>
            <pc:sldMk cId="2979493914" sldId="260"/>
            <ac:spMk id="4" creationId="{9E79BACA-3777-0C05-40DC-41805B71CED1}"/>
          </ac:spMkLst>
        </pc:spChg>
        <pc:spChg chg="mod">
          <ac:chgData name="Rodrigo Castro Vieira Gomes" userId="S::rodrigo.gomes@ufu.br::b937a29e-3f4d-4d02-af78-244a52ac68fe" providerId="AD" clId="Web-{8673D8FB-D0D7-4128-8C57-29723C7045A4}" dt="2023-11-11T20:51:38.653" v="572" actId="1076"/>
          <ac:spMkLst>
            <pc:docMk/>
            <pc:sldMk cId="2979493914" sldId="260"/>
            <ac:spMk id="6" creationId="{04AA702B-F723-3B78-130E-ADF3489A98F7}"/>
          </ac:spMkLst>
        </pc:spChg>
        <pc:graphicFrameChg chg="add mod modGraphic">
          <ac:chgData name="Rodrigo Castro Vieira Gomes" userId="S::rodrigo.gomes@ufu.br::b937a29e-3f4d-4d02-af78-244a52ac68fe" providerId="AD" clId="Web-{8673D8FB-D0D7-4128-8C57-29723C7045A4}" dt="2023-11-11T20:53:53.532" v="829"/>
          <ac:graphicFrameMkLst>
            <pc:docMk/>
            <pc:sldMk cId="2979493914" sldId="260"/>
            <ac:graphicFrameMk id="5" creationId="{D56F1AB8-6829-3C56-A918-D099F15D57E6}"/>
          </ac:graphicFrameMkLst>
        </pc:graphicFrameChg>
      </pc:sldChg>
      <pc:sldChg chg="modSp mod modClrScheme chgLayout">
        <pc:chgData name="Rodrigo Castro Vieira Gomes" userId="S::rodrigo.gomes@ufu.br::b937a29e-3f4d-4d02-af78-244a52ac68fe" providerId="AD" clId="Web-{8673D8FB-D0D7-4128-8C57-29723C7045A4}" dt="2023-11-11T21:03:05.407" v="1912"/>
        <pc:sldMkLst>
          <pc:docMk/>
          <pc:sldMk cId="1720250990" sldId="261"/>
        </pc:sldMkLst>
        <pc:spChg chg="mod ord">
          <ac:chgData name="Rodrigo Castro Vieira Gomes" userId="S::rodrigo.gomes@ufu.br::b937a29e-3f4d-4d02-af78-244a52ac68fe" providerId="AD" clId="Web-{8673D8FB-D0D7-4128-8C57-29723C7045A4}" dt="2023-11-11T21:03:05.407" v="1912"/>
          <ac:spMkLst>
            <pc:docMk/>
            <pc:sldMk cId="1720250990" sldId="261"/>
            <ac:spMk id="3" creationId="{8D3B9CFF-7E41-FBB4-30AF-643EEC1A500B}"/>
          </ac:spMkLst>
        </pc:spChg>
      </pc:sldChg>
      <pc:sldChg chg="modSp mod modClrScheme chgLayout">
        <pc:chgData name="Rodrigo Castro Vieira Gomes" userId="S::rodrigo.gomes@ufu.br::b937a29e-3f4d-4d02-af78-244a52ac68fe" providerId="AD" clId="Web-{8673D8FB-D0D7-4128-8C57-29723C7045A4}" dt="2023-11-11T21:03:05.407" v="1912"/>
        <pc:sldMkLst>
          <pc:docMk/>
          <pc:sldMk cId="2704269071" sldId="262"/>
        </pc:sldMkLst>
        <pc:spChg chg="mod ord">
          <ac:chgData name="Rodrigo Castro Vieira Gomes" userId="S::rodrigo.gomes@ufu.br::b937a29e-3f4d-4d02-af78-244a52ac68fe" providerId="AD" clId="Web-{8673D8FB-D0D7-4128-8C57-29723C7045A4}" dt="2023-11-11T21:03:05.407" v="1912"/>
          <ac:spMkLst>
            <pc:docMk/>
            <pc:sldMk cId="2704269071" sldId="262"/>
            <ac:spMk id="3" creationId="{8D3B9CFF-7E41-FBB4-30AF-643EEC1A500B}"/>
          </ac:spMkLst>
        </pc:spChg>
      </pc:sldChg>
      <pc:sldChg chg="modSp new mod modClrScheme chgLayout">
        <pc:chgData name="Rodrigo Castro Vieira Gomes" userId="S::rodrigo.gomes@ufu.br::b937a29e-3f4d-4d02-af78-244a52ac68fe" providerId="AD" clId="Web-{8673D8FB-D0D7-4128-8C57-29723C7045A4}" dt="2023-11-11T21:03:05.407" v="1912"/>
        <pc:sldMkLst>
          <pc:docMk/>
          <pc:sldMk cId="1094103827" sldId="263"/>
        </pc:sldMkLst>
        <pc:spChg chg="mod ord">
          <ac:chgData name="Rodrigo Castro Vieira Gomes" userId="S::rodrigo.gomes@ufu.br::b937a29e-3f4d-4d02-af78-244a52ac68fe" providerId="AD" clId="Web-{8673D8FB-D0D7-4128-8C57-29723C7045A4}" dt="2023-11-11T21:03:05.407" v="1912"/>
          <ac:spMkLst>
            <pc:docMk/>
            <pc:sldMk cId="1094103827" sldId="263"/>
            <ac:spMk id="2" creationId="{8F84FBC6-5DBB-CE57-315A-E39A3D0ADDE2}"/>
          </ac:spMkLst>
        </pc:spChg>
        <pc:spChg chg="mod ord">
          <ac:chgData name="Rodrigo Castro Vieira Gomes" userId="S::rodrigo.gomes@ufu.br::b937a29e-3f4d-4d02-af78-244a52ac68fe" providerId="AD" clId="Web-{8673D8FB-D0D7-4128-8C57-29723C7045A4}" dt="2023-11-11T21:03:05.407" v="1912"/>
          <ac:spMkLst>
            <pc:docMk/>
            <pc:sldMk cId="1094103827" sldId="263"/>
            <ac:spMk id="3" creationId="{B1D39622-4645-74FE-06F0-24EFD53D97CF}"/>
          </ac:spMkLst>
        </pc:spChg>
      </pc:sldChg>
      <pc:sldChg chg="modSp mod modClrScheme chgLayout">
        <pc:chgData name="Rodrigo Castro Vieira Gomes" userId="S::rodrigo.gomes@ufu.br::b937a29e-3f4d-4d02-af78-244a52ac68fe" providerId="AD" clId="Web-{8673D8FB-D0D7-4128-8C57-29723C7045A4}" dt="2023-11-11T21:03:05.407" v="1912"/>
        <pc:sldMkLst>
          <pc:docMk/>
          <pc:sldMk cId="2566074211" sldId="264"/>
        </pc:sldMkLst>
        <pc:spChg chg="mod ord">
          <ac:chgData name="Rodrigo Castro Vieira Gomes" userId="S::rodrigo.gomes@ufu.br::b937a29e-3f4d-4d02-af78-244a52ac68fe" providerId="AD" clId="Web-{8673D8FB-D0D7-4128-8C57-29723C7045A4}" dt="2023-11-11T21:03:05.407" v="1912"/>
          <ac:spMkLst>
            <pc:docMk/>
            <pc:sldMk cId="2566074211" sldId="264"/>
            <ac:spMk id="3" creationId="{8D3B9CFF-7E41-FBB4-30AF-643EEC1A500B}"/>
          </ac:spMkLst>
        </pc:spChg>
      </pc:sldChg>
      <pc:sldChg chg="addSp delSp modSp new mod modClrScheme chgLayout">
        <pc:chgData name="Rodrigo Castro Vieira Gomes" userId="S::rodrigo.gomes@ufu.br::b937a29e-3f4d-4d02-af78-244a52ac68fe" providerId="AD" clId="Web-{8673D8FB-D0D7-4128-8C57-29723C7045A4}" dt="2023-11-11T21:03:05.407" v="1912"/>
        <pc:sldMkLst>
          <pc:docMk/>
          <pc:sldMk cId="785201330" sldId="265"/>
        </pc:sldMkLst>
        <pc:spChg chg="del">
          <ac:chgData name="Rodrigo Castro Vieira Gomes" userId="S::rodrigo.gomes@ufu.br::b937a29e-3f4d-4d02-af78-244a52ac68fe" providerId="AD" clId="Web-{8673D8FB-D0D7-4128-8C57-29723C7045A4}" dt="2023-11-11T20:32:39.084" v="158"/>
          <ac:spMkLst>
            <pc:docMk/>
            <pc:sldMk cId="785201330" sldId="265"/>
            <ac:spMk id="2" creationId="{7175EB71-0B29-CCA5-949E-842331E07454}"/>
          </ac:spMkLst>
        </pc:spChg>
        <pc:spChg chg="mod ord">
          <ac:chgData name="Rodrigo Castro Vieira Gomes" userId="S::rodrigo.gomes@ufu.br::b937a29e-3f4d-4d02-af78-244a52ac68fe" providerId="AD" clId="Web-{8673D8FB-D0D7-4128-8C57-29723C7045A4}" dt="2023-11-11T21:03:05.407" v="1912"/>
          <ac:spMkLst>
            <pc:docMk/>
            <pc:sldMk cId="785201330" sldId="265"/>
            <ac:spMk id="3" creationId="{55EFACB8-7660-8A4D-F513-408DDA0F74CA}"/>
          </ac:spMkLst>
        </pc:spChg>
        <pc:spChg chg="add mod">
          <ac:chgData name="Rodrigo Castro Vieira Gomes" userId="S::rodrigo.gomes@ufu.br::b937a29e-3f4d-4d02-af78-244a52ac68fe" providerId="AD" clId="Web-{8673D8FB-D0D7-4128-8C57-29723C7045A4}" dt="2023-11-11T20:40:25.814" v="389" actId="20577"/>
          <ac:spMkLst>
            <pc:docMk/>
            <pc:sldMk cId="785201330" sldId="265"/>
            <ac:spMk id="4" creationId="{176B3E11-12B4-8213-4B6D-5EA05D26051A}"/>
          </ac:spMkLst>
        </pc:spChg>
      </pc:sldChg>
      <pc:sldChg chg="delSp modSp new mod modClrScheme chgLayout">
        <pc:chgData name="Rodrigo Castro Vieira Gomes" userId="S::rodrigo.gomes@ufu.br::b937a29e-3f4d-4d02-af78-244a52ac68fe" providerId="AD" clId="Web-{8673D8FB-D0D7-4128-8C57-29723C7045A4}" dt="2023-11-11T21:03:05.407" v="1912"/>
        <pc:sldMkLst>
          <pc:docMk/>
          <pc:sldMk cId="3782283928" sldId="266"/>
        </pc:sldMkLst>
        <pc:spChg chg="del">
          <ac:chgData name="Rodrigo Castro Vieira Gomes" userId="S::rodrigo.gomes@ufu.br::b937a29e-3f4d-4d02-af78-244a52ac68fe" providerId="AD" clId="Web-{8673D8FB-D0D7-4128-8C57-29723C7045A4}" dt="2023-11-11T20:40:42.752" v="391"/>
          <ac:spMkLst>
            <pc:docMk/>
            <pc:sldMk cId="3782283928" sldId="266"/>
            <ac:spMk id="2" creationId="{CC5948E3-D47E-8C75-8E61-1EEE505740F3}"/>
          </ac:spMkLst>
        </pc:spChg>
        <pc:spChg chg="mod ord">
          <ac:chgData name="Rodrigo Castro Vieira Gomes" userId="S::rodrigo.gomes@ufu.br::b937a29e-3f4d-4d02-af78-244a52ac68fe" providerId="AD" clId="Web-{8673D8FB-D0D7-4128-8C57-29723C7045A4}" dt="2023-11-11T21:03:05.407" v="1912"/>
          <ac:spMkLst>
            <pc:docMk/>
            <pc:sldMk cId="3782283928" sldId="266"/>
            <ac:spMk id="3" creationId="{4F882BDF-1539-8261-0D84-56E92EDD60D0}"/>
          </ac:spMkLst>
        </pc:spChg>
      </pc:sldChg>
      <pc:sldChg chg="addSp delSp modSp new mod modClrScheme chgLayout">
        <pc:chgData name="Rodrigo Castro Vieira Gomes" userId="S::rodrigo.gomes@ufu.br::b937a29e-3f4d-4d02-af78-244a52ac68fe" providerId="AD" clId="Web-{8673D8FB-D0D7-4128-8C57-29723C7045A4}" dt="2023-11-11T21:03:05.407" v="1912"/>
        <pc:sldMkLst>
          <pc:docMk/>
          <pc:sldMk cId="1571349067" sldId="267"/>
        </pc:sldMkLst>
        <pc:spChg chg="del mod">
          <ac:chgData name="Rodrigo Castro Vieira Gomes" userId="S::rodrigo.gomes@ufu.br::b937a29e-3f4d-4d02-af78-244a52ac68fe" providerId="AD" clId="Web-{8673D8FB-D0D7-4128-8C57-29723C7045A4}" dt="2023-11-11T20:44:34.371" v="440"/>
          <ac:spMkLst>
            <pc:docMk/>
            <pc:sldMk cId="1571349067" sldId="267"/>
            <ac:spMk id="2" creationId="{E7D20061-410C-9F5C-6557-E49D77206F9F}"/>
          </ac:spMkLst>
        </pc:spChg>
        <pc:spChg chg="del mod">
          <ac:chgData name="Rodrigo Castro Vieira Gomes" userId="S::rodrigo.gomes@ufu.br::b937a29e-3f4d-4d02-af78-244a52ac68fe" providerId="AD" clId="Web-{8673D8FB-D0D7-4128-8C57-29723C7045A4}" dt="2023-11-11T20:44:45.809" v="443"/>
          <ac:spMkLst>
            <pc:docMk/>
            <pc:sldMk cId="1571349067" sldId="267"/>
            <ac:spMk id="3" creationId="{424E0B89-2234-96E2-94DD-0B4BA89AFB18}"/>
          </ac:spMkLst>
        </pc:spChg>
        <pc:spChg chg="add mod">
          <ac:chgData name="Rodrigo Castro Vieira Gomes" userId="S::rodrigo.gomes@ufu.br::b937a29e-3f4d-4d02-af78-244a52ac68fe" providerId="AD" clId="Web-{8673D8FB-D0D7-4128-8C57-29723C7045A4}" dt="2023-11-11T20:47:07.953" v="529" actId="14100"/>
          <ac:spMkLst>
            <pc:docMk/>
            <pc:sldMk cId="1571349067" sldId="267"/>
            <ac:spMk id="8" creationId="{FF6C410E-EFDD-3B30-616F-7EC281962335}"/>
          </ac:spMkLst>
        </pc:spChg>
        <pc:graphicFrameChg chg="add mod ord modGraphic">
          <ac:chgData name="Rodrigo Castro Vieira Gomes" userId="S::rodrigo.gomes@ufu.br::b937a29e-3f4d-4d02-af78-244a52ac68fe" providerId="AD" clId="Web-{8673D8FB-D0D7-4128-8C57-29723C7045A4}" dt="2023-11-11T21:03:05.407" v="1912"/>
          <ac:graphicFrameMkLst>
            <pc:docMk/>
            <pc:sldMk cId="1571349067" sldId="267"/>
            <ac:graphicFrameMk id="5" creationId="{5BA428CB-927D-1E13-7880-001226FCF8FC}"/>
          </ac:graphicFrameMkLst>
        </pc:graphicFrameChg>
        <pc:graphicFrameChg chg="add mod modGraphic">
          <ac:chgData name="Rodrigo Castro Vieira Gomes" userId="S::rodrigo.gomes@ufu.br::b937a29e-3f4d-4d02-af78-244a52ac68fe" providerId="AD" clId="Web-{8673D8FB-D0D7-4128-8C57-29723C7045A4}" dt="2023-11-11T20:47:38.485" v="538" actId="1076"/>
          <ac:graphicFrameMkLst>
            <pc:docMk/>
            <pc:sldMk cId="1571349067" sldId="267"/>
            <ac:graphicFrameMk id="7" creationId="{73FD6A31-8C0C-3AEA-2881-D17C2B25A59B}"/>
          </ac:graphicFrameMkLst>
        </pc:graphicFrameChg>
      </pc:sldChg>
      <pc:sldChg chg="addSp delSp modSp new mod modClrScheme chgLayout">
        <pc:chgData name="Rodrigo Castro Vieira Gomes" userId="S::rodrigo.gomes@ufu.br::b937a29e-3f4d-4d02-af78-244a52ac68fe" providerId="AD" clId="Web-{8673D8FB-D0D7-4128-8C57-29723C7045A4}" dt="2023-11-11T21:03:05.407" v="1912"/>
        <pc:sldMkLst>
          <pc:docMk/>
          <pc:sldMk cId="3432592468" sldId="268"/>
        </pc:sldMkLst>
        <pc:spChg chg="del">
          <ac:chgData name="Rodrigo Castro Vieira Gomes" userId="S::rodrigo.gomes@ufu.br::b937a29e-3f4d-4d02-af78-244a52ac68fe" providerId="AD" clId="Web-{8673D8FB-D0D7-4128-8C57-29723C7045A4}" dt="2023-11-11T20:48:12.206" v="544"/>
          <ac:spMkLst>
            <pc:docMk/>
            <pc:sldMk cId="3432592468" sldId="268"/>
            <ac:spMk id="2" creationId="{FA4B936D-9BE0-A8C0-40E4-18C2A9F42DCB}"/>
          </ac:spMkLst>
        </pc:spChg>
        <pc:spChg chg="mod ord">
          <ac:chgData name="Rodrigo Castro Vieira Gomes" userId="S::rodrigo.gomes@ufu.br::b937a29e-3f4d-4d02-af78-244a52ac68fe" providerId="AD" clId="Web-{8673D8FB-D0D7-4128-8C57-29723C7045A4}" dt="2023-11-11T21:03:05.407" v="1912"/>
          <ac:spMkLst>
            <pc:docMk/>
            <pc:sldMk cId="3432592468" sldId="268"/>
            <ac:spMk id="3" creationId="{B40496ED-414C-ED46-14D5-9037740B0FDF}"/>
          </ac:spMkLst>
        </pc:spChg>
        <pc:graphicFrameChg chg="add mod modGraphic">
          <ac:chgData name="Rodrigo Castro Vieira Gomes" userId="S::rodrigo.gomes@ufu.br::b937a29e-3f4d-4d02-af78-244a52ac68fe" providerId="AD" clId="Web-{8673D8FB-D0D7-4128-8C57-29723C7045A4}" dt="2023-11-11T20:49:04.160" v="569"/>
          <ac:graphicFrameMkLst>
            <pc:docMk/>
            <pc:sldMk cId="3432592468" sldId="268"/>
            <ac:graphicFrameMk id="5" creationId="{1488F4D8-6229-7054-CF85-B8F69FBC86E0}"/>
          </ac:graphicFrameMkLst>
        </pc:graphicFrameChg>
      </pc:sldChg>
      <pc:sldChg chg="addSp delSp modSp new mod ord modClrScheme chgLayout">
        <pc:chgData name="Rodrigo Castro Vieira Gomes" userId="S::rodrigo.gomes@ufu.br::b937a29e-3f4d-4d02-af78-244a52ac68fe" providerId="AD" clId="Web-{8673D8FB-D0D7-4128-8C57-29723C7045A4}" dt="2023-11-11T21:03:05.407" v="1912"/>
        <pc:sldMkLst>
          <pc:docMk/>
          <pc:sldMk cId="1212861046" sldId="269"/>
        </pc:sldMkLst>
        <pc:spChg chg="del">
          <ac:chgData name="Rodrigo Castro Vieira Gomes" userId="S::rodrigo.gomes@ufu.br::b937a29e-3f4d-4d02-af78-244a52ac68fe" providerId="AD" clId="Web-{8673D8FB-D0D7-4128-8C57-29723C7045A4}" dt="2023-11-11T20:52:54.890" v="611"/>
          <ac:spMkLst>
            <pc:docMk/>
            <pc:sldMk cId="1212861046" sldId="269"/>
            <ac:spMk id="2" creationId="{E45B28CF-3253-8250-1C83-AF81B52340A3}"/>
          </ac:spMkLst>
        </pc:spChg>
        <pc:spChg chg="mod ord">
          <ac:chgData name="Rodrigo Castro Vieira Gomes" userId="S::rodrigo.gomes@ufu.br::b937a29e-3f4d-4d02-af78-244a52ac68fe" providerId="AD" clId="Web-{8673D8FB-D0D7-4128-8C57-29723C7045A4}" dt="2023-11-11T21:03:05.407" v="1912"/>
          <ac:spMkLst>
            <pc:docMk/>
            <pc:sldMk cId="1212861046" sldId="269"/>
            <ac:spMk id="3" creationId="{E0D7F0DE-573B-0796-349D-AEFBB81DAF05}"/>
          </ac:spMkLst>
        </pc:spChg>
        <pc:graphicFrameChg chg="add mod modGraphic">
          <ac:chgData name="Rodrigo Castro Vieira Gomes" userId="S::rodrigo.gomes@ufu.br::b937a29e-3f4d-4d02-af78-244a52ac68fe" providerId="AD" clId="Web-{8673D8FB-D0D7-4128-8C57-29723C7045A4}" dt="2023-11-11T20:53:20.922" v="701"/>
          <ac:graphicFrameMkLst>
            <pc:docMk/>
            <pc:sldMk cId="1212861046" sldId="269"/>
            <ac:graphicFrameMk id="5" creationId="{EF16DFEC-2E3B-3190-403B-0C0C2CF56006}"/>
          </ac:graphicFrameMkLst>
        </pc:graphicFrameChg>
      </pc:sldChg>
      <pc:sldChg chg="addSp delSp modSp new mod modClrScheme chgLayout">
        <pc:chgData name="Rodrigo Castro Vieira Gomes" userId="S::rodrigo.gomes@ufu.br::b937a29e-3f4d-4d02-af78-244a52ac68fe" providerId="AD" clId="Web-{8673D8FB-D0D7-4128-8C57-29723C7045A4}" dt="2023-11-11T21:03:05.407" v="1912"/>
        <pc:sldMkLst>
          <pc:docMk/>
          <pc:sldMk cId="30774238" sldId="270"/>
        </pc:sldMkLst>
        <pc:spChg chg="del mod">
          <ac:chgData name="Rodrigo Castro Vieira Gomes" userId="S::rodrigo.gomes@ufu.br::b937a29e-3f4d-4d02-af78-244a52ac68fe" providerId="AD" clId="Web-{8673D8FB-D0D7-4128-8C57-29723C7045A4}" dt="2023-11-11T20:54:07.892" v="834"/>
          <ac:spMkLst>
            <pc:docMk/>
            <pc:sldMk cId="30774238" sldId="270"/>
            <ac:spMk id="2" creationId="{1C8E5F86-9D75-4BF3-3A8D-9B6131242FD3}"/>
          </ac:spMkLst>
        </pc:spChg>
        <pc:spChg chg="mod ord">
          <ac:chgData name="Rodrigo Castro Vieira Gomes" userId="S::rodrigo.gomes@ufu.br::b937a29e-3f4d-4d02-af78-244a52ac68fe" providerId="AD" clId="Web-{8673D8FB-D0D7-4128-8C57-29723C7045A4}" dt="2023-11-11T21:03:05.407" v="1912"/>
          <ac:spMkLst>
            <pc:docMk/>
            <pc:sldMk cId="30774238" sldId="270"/>
            <ac:spMk id="3" creationId="{F10108FC-976B-E3A0-8B93-32953FB78C2B}"/>
          </ac:spMkLst>
        </pc:spChg>
        <pc:graphicFrameChg chg="add mod modGraphic">
          <ac:chgData name="Rodrigo Castro Vieira Gomes" userId="S::rodrigo.gomes@ufu.br::b937a29e-3f4d-4d02-af78-244a52ac68fe" providerId="AD" clId="Web-{8673D8FB-D0D7-4128-8C57-29723C7045A4}" dt="2023-11-11T20:54:51.362" v="867"/>
          <ac:graphicFrameMkLst>
            <pc:docMk/>
            <pc:sldMk cId="30774238" sldId="270"/>
            <ac:graphicFrameMk id="5" creationId="{E6B02CA8-0E58-50CA-E612-01C56945EEBB}"/>
          </ac:graphicFrameMkLst>
        </pc:graphicFrameChg>
      </pc:sldChg>
      <pc:sldChg chg="modSp new mod modClrScheme chgLayout">
        <pc:chgData name="Rodrigo Castro Vieira Gomes" userId="S::rodrigo.gomes@ufu.br::b937a29e-3f4d-4d02-af78-244a52ac68fe" providerId="AD" clId="Web-{8673D8FB-D0D7-4128-8C57-29723C7045A4}" dt="2023-11-11T21:03:05.407" v="1912"/>
        <pc:sldMkLst>
          <pc:docMk/>
          <pc:sldMk cId="287196848" sldId="271"/>
        </pc:sldMkLst>
        <pc:spChg chg="mod ord">
          <ac:chgData name="Rodrigo Castro Vieira Gomes" userId="S::rodrigo.gomes@ufu.br::b937a29e-3f4d-4d02-af78-244a52ac68fe" providerId="AD" clId="Web-{8673D8FB-D0D7-4128-8C57-29723C7045A4}" dt="2023-11-11T21:03:05.407" v="1912"/>
          <ac:spMkLst>
            <pc:docMk/>
            <pc:sldMk cId="287196848" sldId="271"/>
            <ac:spMk id="2" creationId="{29A87931-1E9B-12AB-99A1-762595381DD0}"/>
          </ac:spMkLst>
        </pc:spChg>
        <pc:spChg chg="mod ord">
          <ac:chgData name="Rodrigo Castro Vieira Gomes" userId="S::rodrigo.gomes@ufu.br::b937a29e-3f4d-4d02-af78-244a52ac68fe" providerId="AD" clId="Web-{8673D8FB-D0D7-4128-8C57-29723C7045A4}" dt="2023-11-11T21:03:05.407" v="1912"/>
          <ac:spMkLst>
            <pc:docMk/>
            <pc:sldMk cId="287196848" sldId="271"/>
            <ac:spMk id="3" creationId="{C5A5139C-D977-555B-F2F8-C350D3C0F20D}"/>
          </ac:spMkLst>
        </pc:spChg>
      </pc:sldChg>
      <pc:sldChg chg="delSp modSp new mod modClrScheme chgLayout">
        <pc:chgData name="Rodrigo Castro Vieira Gomes" userId="S::rodrigo.gomes@ufu.br::b937a29e-3f4d-4d02-af78-244a52ac68fe" providerId="AD" clId="Web-{8673D8FB-D0D7-4128-8C57-29723C7045A4}" dt="2023-11-11T21:03:05.407" v="1912"/>
        <pc:sldMkLst>
          <pc:docMk/>
          <pc:sldMk cId="2720090733" sldId="272"/>
        </pc:sldMkLst>
        <pc:spChg chg="del">
          <ac:chgData name="Rodrigo Castro Vieira Gomes" userId="S::rodrigo.gomes@ufu.br::b937a29e-3f4d-4d02-af78-244a52ac68fe" providerId="AD" clId="Web-{8673D8FB-D0D7-4128-8C57-29723C7045A4}" dt="2023-11-11T20:56:22.428" v="899"/>
          <ac:spMkLst>
            <pc:docMk/>
            <pc:sldMk cId="2720090733" sldId="272"/>
            <ac:spMk id="2" creationId="{C39985F4-DA1D-3217-0385-7CBA5453891B}"/>
          </ac:spMkLst>
        </pc:spChg>
        <pc:spChg chg="mod ord">
          <ac:chgData name="Rodrigo Castro Vieira Gomes" userId="S::rodrigo.gomes@ufu.br::b937a29e-3f4d-4d02-af78-244a52ac68fe" providerId="AD" clId="Web-{8673D8FB-D0D7-4128-8C57-29723C7045A4}" dt="2023-11-11T21:03:05.407" v="1912"/>
          <ac:spMkLst>
            <pc:docMk/>
            <pc:sldMk cId="2720090733" sldId="272"/>
            <ac:spMk id="3" creationId="{611EA917-F228-7090-F94B-7D05FE64D6D4}"/>
          </ac:spMkLst>
        </pc:spChg>
      </pc:sldChg>
      <pc:sldChg chg="addSp delSp modSp new del">
        <pc:chgData name="Rodrigo Castro Vieira Gomes" userId="S::rodrigo.gomes@ufu.br::b937a29e-3f4d-4d02-af78-244a52ac68fe" providerId="AD" clId="Web-{8673D8FB-D0D7-4128-8C57-29723C7045A4}" dt="2023-11-11T21:02:26.109" v="1909"/>
        <pc:sldMkLst>
          <pc:docMk/>
          <pc:sldMk cId="1615445078" sldId="273"/>
        </pc:sldMkLst>
        <pc:spChg chg="del">
          <ac:chgData name="Rodrigo Castro Vieira Gomes" userId="S::rodrigo.gomes@ufu.br::b937a29e-3f4d-4d02-af78-244a52ac68fe" providerId="AD" clId="Web-{8673D8FB-D0D7-4128-8C57-29723C7045A4}" dt="2023-11-11T21:01:22.451" v="1635"/>
          <ac:spMkLst>
            <pc:docMk/>
            <pc:sldMk cId="1615445078" sldId="273"/>
            <ac:spMk id="2" creationId="{F622A6B2-7B13-BE33-E14B-770D7DCE9F77}"/>
          </ac:spMkLst>
        </pc:spChg>
        <pc:spChg chg="del">
          <ac:chgData name="Rodrigo Castro Vieira Gomes" userId="S::rodrigo.gomes@ufu.br::b937a29e-3f4d-4d02-af78-244a52ac68fe" providerId="AD" clId="Web-{8673D8FB-D0D7-4128-8C57-29723C7045A4}" dt="2023-11-11T21:01:23.982" v="1636"/>
          <ac:spMkLst>
            <pc:docMk/>
            <pc:sldMk cId="1615445078" sldId="273"/>
            <ac:spMk id="3" creationId="{E6F80E42-0854-5697-CACE-99851831C91B}"/>
          </ac:spMkLst>
        </pc:spChg>
        <pc:graphicFrameChg chg="add mod modGraphic">
          <ac:chgData name="Rodrigo Castro Vieira Gomes" userId="S::rodrigo.gomes@ufu.br::b937a29e-3f4d-4d02-af78-244a52ac68fe" providerId="AD" clId="Web-{8673D8FB-D0D7-4128-8C57-29723C7045A4}" dt="2023-11-11T21:02:17.344" v="1908"/>
          <ac:graphicFrameMkLst>
            <pc:docMk/>
            <pc:sldMk cId="1615445078" sldId="273"/>
            <ac:graphicFrameMk id="5" creationId="{B4B0323E-EC24-63EB-187C-C031C671155C}"/>
          </ac:graphicFrameMkLst>
        </pc:graphicFrameChg>
      </pc:sldChg>
      <pc:sldChg chg="addSp delSp modSp new del mod setBg">
        <pc:chgData name="Rodrigo Castro Vieira Gomes" userId="S::rodrigo.gomes@ufu.br::b937a29e-3f4d-4d02-af78-244a52ac68fe" providerId="AD" clId="Web-{8673D8FB-D0D7-4128-8C57-29723C7045A4}" dt="2023-11-11T21:01:17.232" v="1633"/>
        <pc:sldMkLst>
          <pc:docMk/>
          <pc:sldMk cId="2022120284" sldId="273"/>
        </pc:sldMkLst>
        <pc:spChg chg="mod">
          <ac:chgData name="Rodrigo Castro Vieira Gomes" userId="S::rodrigo.gomes@ufu.br::b937a29e-3f4d-4d02-af78-244a52ac68fe" providerId="AD" clId="Web-{8673D8FB-D0D7-4128-8C57-29723C7045A4}" dt="2023-11-11T21:00:44.731" v="1420"/>
          <ac:spMkLst>
            <pc:docMk/>
            <pc:sldMk cId="2022120284" sldId="273"/>
            <ac:spMk id="2" creationId="{CECE9C66-4E51-F4D8-754F-6CAB0501E270}"/>
          </ac:spMkLst>
        </pc:spChg>
        <pc:spChg chg="del">
          <ac:chgData name="Rodrigo Castro Vieira Gomes" userId="S::rodrigo.gomes@ufu.br::b937a29e-3f4d-4d02-af78-244a52ac68fe" providerId="AD" clId="Web-{8673D8FB-D0D7-4128-8C57-29723C7045A4}" dt="2023-11-11T20:58:21.775" v="948"/>
          <ac:spMkLst>
            <pc:docMk/>
            <pc:sldMk cId="2022120284" sldId="273"/>
            <ac:spMk id="3" creationId="{02AEF830-090B-A638-4499-B069C836C1F0}"/>
          </ac:spMkLst>
        </pc:spChg>
        <pc:spChg chg="add del">
          <ac:chgData name="Rodrigo Castro Vieira Gomes" userId="S::rodrigo.gomes@ufu.br::b937a29e-3f4d-4d02-af78-244a52ac68fe" providerId="AD" clId="Web-{8673D8FB-D0D7-4128-8C57-29723C7045A4}" dt="2023-11-11T20:58:41.760" v="951"/>
          <ac:spMkLst>
            <pc:docMk/>
            <pc:sldMk cId="2022120284" sldId="273"/>
            <ac:spMk id="10" creationId="{5D5E0904-721C-4D68-9EB8-1C9752E329A7}"/>
          </ac:spMkLst>
        </pc:spChg>
        <pc:spChg chg="add del">
          <ac:chgData name="Rodrigo Castro Vieira Gomes" userId="S::rodrigo.gomes@ufu.br::b937a29e-3f4d-4d02-af78-244a52ac68fe" providerId="AD" clId="Web-{8673D8FB-D0D7-4128-8C57-29723C7045A4}" dt="2023-11-11T20:58:41.760" v="951"/>
          <ac:spMkLst>
            <pc:docMk/>
            <pc:sldMk cId="2022120284" sldId="273"/>
            <ac:spMk id="12" creationId="{B298ECBA-3258-45DF-8FD4-7581736BCCBC}"/>
          </ac:spMkLst>
        </pc:spChg>
        <pc:spChg chg="add del">
          <ac:chgData name="Rodrigo Castro Vieira Gomes" userId="S::rodrigo.gomes@ufu.br::b937a29e-3f4d-4d02-af78-244a52ac68fe" providerId="AD" clId="Web-{8673D8FB-D0D7-4128-8C57-29723C7045A4}" dt="2023-11-11T20:58:41.760" v="951"/>
          <ac:spMkLst>
            <pc:docMk/>
            <pc:sldMk cId="2022120284" sldId="273"/>
            <ac:spMk id="14" creationId="{B62BF453-BD82-4B90-9FE7-51703133806E}"/>
          </ac:spMkLst>
        </pc:spChg>
        <pc:spChg chg="add del">
          <ac:chgData name="Rodrigo Castro Vieira Gomes" userId="S::rodrigo.gomes@ufu.br::b937a29e-3f4d-4d02-af78-244a52ac68fe" providerId="AD" clId="Web-{8673D8FB-D0D7-4128-8C57-29723C7045A4}" dt="2023-11-11T20:58:41.760" v="951"/>
          <ac:spMkLst>
            <pc:docMk/>
            <pc:sldMk cId="2022120284" sldId="273"/>
            <ac:spMk id="16" creationId="{072366D3-9B5C-42E1-9906-77FF6BB55EAB}"/>
          </ac:spMkLst>
        </pc:spChg>
        <pc:spChg chg="add del">
          <ac:chgData name="Rodrigo Castro Vieira Gomes" userId="S::rodrigo.gomes@ufu.br::b937a29e-3f4d-4d02-af78-244a52ac68fe" providerId="AD" clId="Web-{8673D8FB-D0D7-4128-8C57-29723C7045A4}" dt="2023-11-11T20:58:41.760" v="951"/>
          <ac:spMkLst>
            <pc:docMk/>
            <pc:sldMk cId="2022120284" sldId="273"/>
            <ac:spMk id="18" creationId="{121F5E60-4E89-4B16-A245-12BD9935998D}"/>
          </ac:spMkLst>
        </pc:spChg>
        <pc:spChg chg="add">
          <ac:chgData name="Rodrigo Castro Vieira Gomes" userId="S::rodrigo.gomes@ufu.br::b937a29e-3f4d-4d02-af78-244a52ac68fe" providerId="AD" clId="Web-{8673D8FB-D0D7-4128-8C57-29723C7045A4}" dt="2023-11-11T20:58:42.307" v="952"/>
          <ac:spMkLst>
            <pc:docMk/>
            <pc:sldMk cId="2022120284" sldId="273"/>
            <ac:spMk id="20" creationId="{5D5E0904-721C-4D68-9EB8-1C9752E329A7}"/>
          </ac:spMkLst>
        </pc:spChg>
        <pc:spChg chg="add">
          <ac:chgData name="Rodrigo Castro Vieira Gomes" userId="S::rodrigo.gomes@ufu.br::b937a29e-3f4d-4d02-af78-244a52ac68fe" providerId="AD" clId="Web-{8673D8FB-D0D7-4128-8C57-29723C7045A4}" dt="2023-11-11T20:58:42.307" v="952"/>
          <ac:spMkLst>
            <pc:docMk/>
            <pc:sldMk cId="2022120284" sldId="273"/>
            <ac:spMk id="21" creationId="{D0CDF5D3-7220-42A0-9D37-ECF3BF283B37}"/>
          </ac:spMkLst>
        </pc:spChg>
        <pc:spChg chg="add">
          <ac:chgData name="Rodrigo Castro Vieira Gomes" userId="S::rodrigo.gomes@ufu.br::b937a29e-3f4d-4d02-af78-244a52ac68fe" providerId="AD" clId="Web-{8673D8FB-D0D7-4128-8C57-29723C7045A4}" dt="2023-11-11T20:58:42.307" v="952"/>
          <ac:spMkLst>
            <pc:docMk/>
            <pc:sldMk cId="2022120284" sldId="273"/>
            <ac:spMk id="22" creationId="{64BC717F-58B3-4A4E-BC3B-1B11323AD5C9}"/>
          </ac:spMkLst>
        </pc:spChg>
        <pc:spChg chg="add">
          <ac:chgData name="Rodrigo Castro Vieira Gomes" userId="S::rodrigo.gomes@ufu.br::b937a29e-3f4d-4d02-af78-244a52ac68fe" providerId="AD" clId="Web-{8673D8FB-D0D7-4128-8C57-29723C7045A4}" dt="2023-11-11T20:58:42.307" v="952"/>
          <ac:spMkLst>
            <pc:docMk/>
            <pc:sldMk cId="2022120284" sldId="273"/>
            <ac:spMk id="23" creationId="{1EE75710-64C5-4CA8-8A7C-82EE4125C90D}"/>
          </ac:spMkLst>
        </pc:spChg>
        <pc:spChg chg="add">
          <ac:chgData name="Rodrigo Castro Vieira Gomes" userId="S::rodrigo.gomes@ufu.br::b937a29e-3f4d-4d02-af78-244a52ac68fe" providerId="AD" clId="Web-{8673D8FB-D0D7-4128-8C57-29723C7045A4}" dt="2023-11-11T20:58:42.307" v="952"/>
          <ac:spMkLst>
            <pc:docMk/>
            <pc:sldMk cId="2022120284" sldId="273"/>
            <ac:spMk id="24" creationId="{435050B1-74E1-4A81-923D-0F5971A3BC01}"/>
          </ac:spMkLst>
        </pc:spChg>
        <pc:spChg chg="add">
          <ac:chgData name="Rodrigo Castro Vieira Gomes" userId="S::rodrigo.gomes@ufu.br::b937a29e-3f4d-4d02-af78-244a52ac68fe" providerId="AD" clId="Web-{8673D8FB-D0D7-4128-8C57-29723C7045A4}" dt="2023-11-11T20:59:39.589" v="1204"/>
          <ac:spMkLst>
            <pc:docMk/>
            <pc:sldMk cId="2022120284" sldId="273"/>
            <ac:spMk id="26" creationId="{5D5E0904-721C-4D68-9EB8-1C9752E329A7}"/>
          </ac:spMkLst>
        </pc:spChg>
        <pc:spChg chg="add">
          <ac:chgData name="Rodrigo Castro Vieira Gomes" userId="S::rodrigo.gomes@ufu.br::b937a29e-3f4d-4d02-af78-244a52ac68fe" providerId="AD" clId="Web-{8673D8FB-D0D7-4128-8C57-29723C7045A4}" dt="2023-11-11T20:59:39.589" v="1204"/>
          <ac:spMkLst>
            <pc:docMk/>
            <pc:sldMk cId="2022120284" sldId="273"/>
            <ac:spMk id="27" creationId="{B298ECBA-3258-45DF-8FD4-7581736BCCBC}"/>
          </ac:spMkLst>
        </pc:spChg>
        <pc:spChg chg="add">
          <ac:chgData name="Rodrigo Castro Vieira Gomes" userId="S::rodrigo.gomes@ufu.br::b937a29e-3f4d-4d02-af78-244a52ac68fe" providerId="AD" clId="Web-{8673D8FB-D0D7-4128-8C57-29723C7045A4}" dt="2023-11-11T20:59:39.589" v="1204"/>
          <ac:spMkLst>
            <pc:docMk/>
            <pc:sldMk cId="2022120284" sldId="273"/>
            <ac:spMk id="28" creationId="{B62BF453-BD82-4B90-9FE7-51703133806E}"/>
          </ac:spMkLst>
        </pc:spChg>
        <pc:spChg chg="add">
          <ac:chgData name="Rodrigo Castro Vieira Gomes" userId="S::rodrigo.gomes@ufu.br::b937a29e-3f4d-4d02-af78-244a52ac68fe" providerId="AD" clId="Web-{8673D8FB-D0D7-4128-8C57-29723C7045A4}" dt="2023-11-11T20:59:39.589" v="1204"/>
          <ac:spMkLst>
            <pc:docMk/>
            <pc:sldMk cId="2022120284" sldId="273"/>
            <ac:spMk id="29" creationId="{072366D3-9B5C-42E1-9906-77FF6BB55EAB}"/>
          </ac:spMkLst>
        </pc:spChg>
        <pc:spChg chg="add">
          <ac:chgData name="Rodrigo Castro Vieira Gomes" userId="S::rodrigo.gomes@ufu.br::b937a29e-3f4d-4d02-af78-244a52ac68fe" providerId="AD" clId="Web-{8673D8FB-D0D7-4128-8C57-29723C7045A4}" dt="2023-11-11T20:59:39.589" v="1204"/>
          <ac:spMkLst>
            <pc:docMk/>
            <pc:sldMk cId="2022120284" sldId="273"/>
            <ac:spMk id="30" creationId="{121F5E60-4E89-4B16-A245-12BD9935998D}"/>
          </ac:spMkLst>
        </pc:spChg>
        <pc:spChg chg="add">
          <ac:chgData name="Rodrigo Castro Vieira Gomes" userId="S::rodrigo.gomes@ufu.br::b937a29e-3f4d-4d02-af78-244a52ac68fe" providerId="AD" clId="Web-{8673D8FB-D0D7-4128-8C57-29723C7045A4}" dt="2023-11-11T21:00:27.700" v="1417"/>
          <ac:spMkLst>
            <pc:docMk/>
            <pc:sldMk cId="2022120284" sldId="273"/>
            <ac:spMk id="32" creationId="{5D5E0904-721C-4D68-9EB8-1C9752E329A7}"/>
          </ac:spMkLst>
        </pc:spChg>
        <pc:spChg chg="add">
          <ac:chgData name="Rodrigo Castro Vieira Gomes" userId="S::rodrigo.gomes@ufu.br::b937a29e-3f4d-4d02-af78-244a52ac68fe" providerId="AD" clId="Web-{8673D8FB-D0D7-4128-8C57-29723C7045A4}" dt="2023-11-11T21:00:27.700" v="1417"/>
          <ac:spMkLst>
            <pc:docMk/>
            <pc:sldMk cId="2022120284" sldId="273"/>
            <ac:spMk id="33" creationId="{B298ECBA-3258-45DF-8FD4-7581736BCCBC}"/>
          </ac:spMkLst>
        </pc:spChg>
        <pc:spChg chg="add">
          <ac:chgData name="Rodrigo Castro Vieira Gomes" userId="S::rodrigo.gomes@ufu.br::b937a29e-3f4d-4d02-af78-244a52ac68fe" providerId="AD" clId="Web-{8673D8FB-D0D7-4128-8C57-29723C7045A4}" dt="2023-11-11T21:00:27.700" v="1417"/>
          <ac:spMkLst>
            <pc:docMk/>
            <pc:sldMk cId="2022120284" sldId="273"/>
            <ac:spMk id="34" creationId="{B62BF453-BD82-4B90-9FE7-51703133806E}"/>
          </ac:spMkLst>
        </pc:spChg>
        <pc:spChg chg="add">
          <ac:chgData name="Rodrigo Castro Vieira Gomes" userId="S::rodrigo.gomes@ufu.br::b937a29e-3f4d-4d02-af78-244a52ac68fe" providerId="AD" clId="Web-{8673D8FB-D0D7-4128-8C57-29723C7045A4}" dt="2023-11-11T21:00:27.700" v="1417"/>
          <ac:spMkLst>
            <pc:docMk/>
            <pc:sldMk cId="2022120284" sldId="273"/>
            <ac:spMk id="35" creationId="{072366D3-9B5C-42E1-9906-77FF6BB55EAB}"/>
          </ac:spMkLst>
        </pc:spChg>
        <pc:spChg chg="add">
          <ac:chgData name="Rodrigo Castro Vieira Gomes" userId="S::rodrigo.gomes@ufu.br::b937a29e-3f4d-4d02-af78-244a52ac68fe" providerId="AD" clId="Web-{8673D8FB-D0D7-4128-8C57-29723C7045A4}" dt="2023-11-11T21:00:27.700" v="1417"/>
          <ac:spMkLst>
            <pc:docMk/>
            <pc:sldMk cId="2022120284" sldId="273"/>
            <ac:spMk id="36" creationId="{121F5E60-4E89-4B16-A245-12BD9935998D}"/>
          </ac:spMkLst>
        </pc:spChg>
        <pc:spChg chg="add">
          <ac:chgData name="Rodrigo Castro Vieira Gomes" userId="S::rodrigo.gomes@ufu.br::b937a29e-3f4d-4d02-af78-244a52ac68fe" providerId="AD" clId="Web-{8673D8FB-D0D7-4128-8C57-29723C7045A4}" dt="2023-11-11T21:00:44.731" v="1420"/>
          <ac:spMkLst>
            <pc:docMk/>
            <pc:sldMk cId="2022120284" sldId="273"/>
            <ac:spMk id="38" creationId="{5D5E0904-721C-4D68-9EB8-1C9752E329A7}"/>
          </ac:spMkLst>
        </pc:spChg>
        <pc:spChg chg="add">
          <ac:chgData name="Rodrigo Castro Vieira Gomes" userId="S::rodrigo.gomes@ufu.br::b937a29e-3f4d-4d02-af78-244a52ac68fe" providerId="AD" clId="Web-{8673D8FB-D0D7-4128-8C57-29723C7045A4}" dt="2023-11-11T21:00:44.731" v="1420"/>
          <ac:spMkLst>
            <pc:docMk/>
            <pc:sldMk cId="2022120284" sldId="273"/>
            <ac:spMk id="39" creationId="{D0CDF5D3-7220-42A0-9D37-ECF3BF283B37}"/>
          </ac:spMkLst>
        </pc:spChg>
        <pc:spChg chg="add">
          <ac:chgData name="Rodrigo Castro Vieira Gomes" userId="S::rodrigo.gomes@ufu.br::b937a29e-3f4d-4d02-af78-244a52ac68fe" providerId="AD" clId="Web-{8673D8FB-D0D7-4128-8C57-29723C7045A4}" dt="2023-11-11T21:00:44.731" v="1420"/>
          <ac:spMkLst>
            <pc:docMk/>
            <pc:sldMk cId="2022120284" sldId="273"/>
            <ac:spMk id="40" creationId="{64BC717F-58B3-4A4E-BC3B-1B11323AD5C9}"/>
          </ac:spMkLst>
        </pc:spChg>
        <pc:spChg chg="add">
          <ac:chgData name="Rodrigo Castro Vieira Gomes" userId="S::rodrigo.gomes@ufu.br::b937a29e-3f4d-4d02-af78-244a52ac68fe" providerId="AD" clId="Web-{8673D8FB-D0D7-4128-8C57-29723C7045A4}" dt="2023-11-11T21:00:44.731" v="1420"/>
          <ac:spMkLst>
            <pc:docMk/>
            <pc:sldMk cId="2022120284" sldId="273"/>
            <ac:spMk id="41" creationId="{1EE75710-64C5-4CA8-8A7C-82EE4125C90D}"/>
          </ac:spMkLst>
        </pc:spChg>
        <pc:spChg chg="add">
          <ac:chgData name="Rodrigo Castro Vieira Gomes" userId="S::rodrigo.gomes@ufu.br::b937a29e-3f4d-4d02-af78-244a52ac68fe" providerId="AD" clId="Web-{8673D8FB-D0D7-4128-8C57-29723C7045A4}" dt="2023-11-11T21:00:44.731" v="1420"/>
          <ac:spMkLst>
            <pc:docMk/>
            <pc:sldMk cId="2022120284" sldId="273"/>
            <ac:spMk id="42" creationId="{435050B1-74E1-4A81-923D-0F5971A3BC01}"/>
          </ac:spMkLst>
        </pc:spChg>
        <pc:graphicFrameChg chg="add mod modGraphic">
          <ac:chgData name="Rodrigo Castro Vieira Gomes" userId="S::rodrigo.gomes@ufu.br::b937a29e-3f4d-4d02-af78-244a52ac68fe" providerId="AD" clId="Web-{8673D8FB-D0D7-4128-8C57-29723C7045A4}" dt="2023-11-11T21:01:06.029" v="1632"/>
          <ac:graphicFrameMkLst>
            <pc:docMk/>
            <pc:sldMk cId="2022120284" sldId="273"/>
            <ac:graphicFrameMk id="5" creationId="{D6670FF3-35D6-F8C9-7222-8E5B378707B3}"/>
          </ac:graphicFrameMkLst>
        </pc:graphicFrameChg>
      </pc:sldChg>
      <pc:sldChg chg="addSp delSp modSp new mod setBg modClrScheme setClrOvrMap chgLayout">
        <pc:chgData name="Rodrigo Castro Vieira Gomes" userId="S::rodrigo.gomes@ufu.br::b937a29e-3f4d-4d02-af78-244a52ac68fe" providerId="AD" clId="Web-{8673D8FB-D0D7-4128-8C57-29723C7045A4}" dt="2023-11-11T21:05:24.926" v="2165"/>
        <pc:sldMkLst>
          <pc:docMk/>
          <pc:sldMk cId="2678680366" sldId="273"/>
        </pc:sldMkLst>
        <pc:spChg chg="del mod ord">
          <ac:chgData name="Rodrigo Castro Vieira Gomes" userId="S::rodrigo.gomes@ufu.br::b937a29e-3f4d-4d02-af78-244a52ac68fe" providerId="AD" clId="Web-{8673D8FB-D0D7-4128-8C57-29723C7045A4}" dt="2023-11-11T21:04:44.925" v="1920"/>
          <ac:spMkLst>
            <pc:docMk/>
            <pc:sldMk cId="2678680366" sldId="273"/>
            <ac:spMk id="2" creationId="{39C23D8A-3EAC-CE98-E9A5-A4DFD161E529}"/>
          </ac:spMkLst>
        </pc:spChg>
        <pc:spChg chg="del mod ord">
          <ac:chgData name="Rodrigo Castro Vieira Gomes" userId="S::rodrigo.gomes@ufu.br::b937a29e-3f4d-4d02-af78-244a52ac68fe" providerId="AD" clId="Web-{8673D8FB-D0D7-4128-8C57-29723C7045A4}" dt="2023-11-11T21:04:01.564" v="1913"/>
          <ac:spMkLst>
            <pc:docMk/>
            <pc:sldMk cId="2678680366" sldId="273"/>
            <ac:spMk id="3" creationId="{8472EC47-DE16-1E07-80CF-AC3005289ADA}"/>
          </ac:spMkLst>
        </pc:spChg>
        <pc:spChg chg="add del">
          <ac:chgData name="Rodrigo Castro Vieira Gomes" userId="S::rodrigo.gomes@ufu.br::b937a29e-3f4d-4d02-af78-244a52ac68fe" providerId="AD" clId="Web-{8673D8FB-D0D7-4128-8C57-29723C7045A4}" dt="2023-11-11T21:04:26.377" v="1917"/>
          <ac:spMkLst>
            <pc:docMk/>
            <pc:sldMk cId="2678680366" sldId="273"/>
            <ac:spMk id="8" creationId="{F1ACBE00-0221-433D-8EA5-D9D7B45F35BE}"/>
          </ac:spMkLst>
        </pc:spChg>
        <pc:spChg chg="add del">
          <ac:chgData name="Rodrigo Castro Vieira Gomes" userId="S::rodrigo.gomes@ufu.br::b937a29e-3f4d-4d02-af78-244a52ac68fe" providerId="AD" clId="Web-{8673D8FB-D0D7-4128-8C57-29723C7045A4}" dt="2023-11-11T21:04:26.377" v="1917"/>
          <ac:spMkLst>
            <pc:docMk/>
            <pc:sldMk cId="2678680366" sldId="273"/>
            <ac:spMk id="10" creationId="{EFB0C39A-F8CA-4A79-AFFC-E9780FB1991A}"/>
          </ac:spMkLst>
        </pc:spChg>
        <pc:spChg chg="add">
          <ac:chgData name="Rodrigo Castro Vieira Gomes" userId="S::rodrigo.gomes@ufu.br::b937a29e-3f4d-4d02-af78-244a52ac68fe" providerId="AD" clId="Web-{8673D8FB-D0D7-4128-8C57-29723C7045A4}" dt="2023-11-11T21:04:53.206" v="1922"/>
          <ac:spMkLst>
            <pc:docMk/>
            <pc:sldMk cId="2678680366" sldId="273"/>
            <ac:spMk id="14" creationId="{0E99ED6D-365F-4CAE-942F-ECA78F74BD7F}"/>
          </ac:spMkLst>
        </pc:spChg>
        <pc:spChg chg="add">
          <ac:chgData name="Rodrigo Castro Vieira Gomes" userId="S::rodrigo.gomes@ufu.br::b937a29e-3f4d-4d02-af78-244a52ac68fe" providerId="AD" clId="Web-{8673D8FB-D0D7-4128-8C57-29723C7045A4}" dt="2023-11-11T21:04:53.206" v="1922"/>
          <ac:spMkLst>
            <pc:docMk/>
            <pc:sldMk cId="2678680366" sldId="273"/>
            <ac:spMk id="16" creationId="{C42F24F1-C1EF-471F-A19B-A340CE541DEF}"/>
          </ac:spMkLst>
        </pc:spChg>
        <pc:spChg chg="add">
          <ac:chgData name="Rodrigo Castro Vieira Gomes" userId="S::rodrigo.gomes@ufu.br::b937a29e-3f4d-4d02-af78-244a52ac68fe" providerId="AD" clId="Web-{8673D8FB-D0D7-4128-8C57-29723C7045A4}" dt="2023-11-11T21:04:53.206" v="1922"/>
          <ac:spMkLst>
            <pc:docMk/>
            <pc:sldMk cId="2678680366" sldId="273"/>
            <ac:spMk id="18" creationId="{E56C425C-3C64-47BA-B583-94D39B9B7F78}"/>
          </ac:spMkLst>
        </pc:spChg>
        <pc:graphicFrameChg chg="add del mod">
          <ac:chgData name="Rodrigo Castro Vieira Gomes" userId="S::rodrigo.gomes@ufu.br::b937a29e-3f4d-4d02-af78-244a52ac68fe" providerId="AD" clId="Web-{8673D8FB-D0D7-4128-8C57-29723C7045A4}" dt="2023-11-11T21:04:24.002" v="1916"/>
          <ac:graphicFrameMkLst>
            <pc:docMk/>
            <pc:sldMk cId="2678680366" sldId="273"/>
            <ac:graphicFrameMk id="6" creationId="{9161171F-17C8-AB5C-043D-EFE61F0D8E7F}"/>
          </ac:graphicFrameMkLst>
        </pc:graphicFrameChg>
        <pc:graphicFrameChg chg="add mod modGraphic">
          <ac:chgData name="Rodrigo Castro Vieira Gomes" userId="S::rodrigo.gomes@ufu.br::b937a29e-3f4d-4d02-af78-244a52ac68fe" providerId="AD" clId="Web-{8673D8FB-D0D7-4128-8C57-29723C7045A4}" dt="2023-11-11T21:05:24.926" v="2165"/>
          <ac:graphicFrameMkLst>
            <pc:docMk/>
            <pc:sldMk cId="2678680366" sldId="273"/>
            <ac:graphicFrameMk id="9" creationId="{6A0557A6-C6A9-AEB5-6326-30D91FDADE70}"/>
          </ac:graphicFrameMkLst>
        </pc:graphicFrameChg>
        <pc:picChg chg="add del">
          <ac:chgData name="Rodrigo Castro Vieira Gomes" userId="S::rodrigo.gomes@ufu.br::b937a29e-3f4d-4d02-af78-244a52ac68fe" providerId="AD" clId="Web-{8673D8FB-D0D7-4128-8C57-29723C7045A4}" dt="2023-11-11T21:04:26.377" v="1917"/>
          <ac:picMkLst>
            <pc:docMk/>
            <pc:sldMk cId="2678680366" sldId="273"/>
            <ac:picMk id="4" creationId="{9AF06972-CE71-3A1F-1B26-B80A1A8FAC41}"/>
          </ac:picMkLst>
        </pc:picChg>
      </pc:sldChg>
      <pc:sldMasterChg chg="del delSldLayout">
        <pc:chgData name="Rodrigo Castro Vieira Gomes" userId="S::rodrigo.gomes@ufu.br::b937a29e-3f4d-4d02-af78-244a52ac68fe" providerId="AD" clId="Web-{8673D8FB-D0D7-4128-8C57-29723C7045A4}" dt="2023-11-11T21:02:59.719" v="1911"/>
        <pc:sldMasterMkLst>
          <pc:docMk/>
          <pc:sldMasterMk cId="4220800641" sldId="2147484040"/>
        </pc:sldMasterMkLst>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1496249925" sldId="2147484041"/>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1956289415" sldId="2147484042"/>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1312266238" sldId="2147484043"/>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3887420003" sldId="2147484044"/>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3594234845" sldId="2147484045"/>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1221924842" sldId="2147484046"/>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763184362" sldId="2147484047"/>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1187696900" sldId="2147484048"/>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2136810603" sldId="2147484049"/>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2526317610" sldId="2147484050"/>
          </pc:sldLayoutMkLst>
        </pc:sldLayoutChg>
        <pc:sldLayoutChg chg="del">
          <pc:chgData name="Rodrigo Castro Vieira Gomes" userId="S::rodrigo.gomes@ufu.br::b937a29e-3f4d-4d02-af78-244a52ac68fe" providerId="AD" clId="Web-{8673D8FB-D0D7-4128-8C57-29723C7045A4}" dt="2023-11-11T21:02:59.719" v="1911"/>
          <pc:sldLayoutMkLst>
            <pc:docMk/>
            <pc:sldMasterMk cId="4220800641" sldId="2147484040"/>
            <pc:sldLayoutMk cId="1973696722" sldId="2147484051"/>
          </pc:sldLayoutMkLst>
        </pc:sldLayoutChg>
      </pc:sldMasterChg>
      <pc:sldMasterChg chg="add del addSldLayout delSldLayout modSldLayout">
        <pc:chgData name="Rodrigo Castro Vieira Gomes" userId="S::rodrigo.gomes@ufu.br::b937a29e-3f4d-4d02-af78-244a52ac68fe" providerId="AD" clId="Web-{8673D8FB-D0D7-4128-8C57-29723C7045A4}" dt="2023-11-11T21:03:05.407" v="1912"/>
        <pc:sldMasterMkLst>
          <pc:docMk/>
          <pc:sldMasterMk cId="4285148526" sldId="2147484052"/>
        </pc:sldMasterMkLst>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2676087370" sldId="2147484053"/>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1042066272" sldId="2147484054"/>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2704905631" sldId="2147484055"/>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3391832070" sldId="2147484056"/>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1806309375" sldId="2147484057"/>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2549591230" sldId="2147484058"/>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1205759539" sldId="2147484059"/>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2507926465" sldId="2147484060"/>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3898071286" sldId="2147484061"/>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4094239002" sldId="2147484062"/>
          </pc:sldLayoutMkLst>
        </pc:sldLayoutChg>
        <pc:sldLayoutChg chg="add del mod replId">
          <pc:chgData name="Rodrigo Castro Vieira Gomes" userId="S::rodrigo.gomes@ufu.br::b937a29e-3f4d-4d02-af78-244a52ac68fe" providerId="AD" clId="Web-{8673D8FB-D0D7-4128-8C57-29723C7045A4}" dt="2023-11-11T21:03:05.407" v="1912"/>
          <pc:sldLayoutMkLst>
            <pc:docMk/>
            <pc:sldMasterMk cId="4285148526" sldId="2147484052"/>
            <pc:sldLayoutMk cId="2478515600" sldId="2147484063"/>
          </pc:sldLayoutMkLst>
        </pc:sldLayoutChg>
      </pc:sldMasterChg>
      <pc:sldMasterChg chg="add addSldLayout modSldLayout">
        <pc:chgData name="Rodrigo Castro Vieira Gomes" userId="S::rodrigo.gomes@ufu.br::b937a29e-3f4d-4d02-af78-244a52ac68fe" providerId="AD" clId="Web-{8673D8FB-D0D7-4128-8C57-29723C7045A4}" dt="2023-11-11T21:03:05.407" v="1912"/>
        <pc:sldMasterMkLst>
          <pc:docMk/>
          <pc:sldMasterMk cId="39218973" sldId="2147484064"/>
        </pc:sldMasterMkLst>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2255363097" sldId="2147484065"/>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3619640690" sldId="2147484066"/>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3475281333" sldId="2147484067"/>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3496801246" sldId="2147484068"/>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3687620364" sldId="2147484069"/>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71354952" sldId="2147484070"/>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2159501729" sldId="2147484071"/>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373222778" sldId="2147484072"/>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591605683" sldId="2147484073"/>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3011138122" sldId="2147484074"/>
          </pc:sldLayoutMkLst>
        </pc:sldLayoutChg>
        <pc:sldLayoutChg chg="add mod replId">
          <pc:chgData name="Rodrigo Castro Vieira Gomes" userId="S::rodrigo.gomes@ufu.br::b937a29e-3f4d-4d02-af78-244a52ac68fe" providerId="AD" clId="Web-{8673D8FB-D0D7-4128-8C57-29723C7045A4}" dt="2023-11-11T21:03:05.407" v="1912"/>
          <pc:sldLayoutMkLst>
            <pc:docMk/>
            <pc:sldMasterMk cId="39218973" sldId="2147484064"/>
            <pc:sldLayoutMk cId="1881212011" sldId="214748407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11/22/2023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5363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01113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88121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61964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528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49680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68762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7135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15950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37322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59160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11/22/2023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39218973"/>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D281D-C74B-3247-DEBA-44797247EEC7}"/>
              </a:ext>
            </a:extLst>
          </p:cNvPr>
          <p:cNvSpPr>
            <a:spLocks noGrp="1"/>
          </p:cNvSpPr>
          <p:nvPr>
            <p:ph type="ctrTitle"/>
          </p:nvPr>
        </p:nvSpPr>
        <p:spPr>
          <a:xfrm>
            <a:off x="517408" y="-331347"/>
            <a:ext cx="11260667" cy="2531373"/>
          </a:xfrm>
        </p:spPr>
        <p:txBody>
          <a:bodyPr/>
          <a:lstStyle/>
          <a:p>
            <a:pPr algn="ctr"/>
            <a:r>
              <a:rPr lang="pt-BR">
                <a:latin typeface="Sitka Heading"/>
                <a:cs typeface="Calibri Light"/>
              </a:rPr>
              <a:t>Projeto de engenharia de software</a:t>
            </a:r>
            <a:endParaRPr lang="pt-BR">
              <a:latin typeface="Sitka Heading"/>
            </a:endParaRPr>
          </a:p>
        </p:txBody>
      </p:sp>
      <p:sp>
        <p:nvSpPr>
          <p:cNvPr id="3" name="Subtítulo 2">
            <a:extLst>
              <a:ext uri="{FF2B5EF4-FFF2-40B4-BE49-F238E27FC236}">
                <a16:creationId xmlns:a16="http://schemas.microsoft.com/office/drawing/2014/main" id="{892EFE63-0F7A-510C-CE8A-A046E1DE2E54}"/>
              </a:ext>
            </a:extLst>
          </p:cNvPr>
          <p:cNvSpPr>
            <a:spLocks noGrp="1"/>
          </p:cNvSpPr>
          <p:nvPr>
            <p:ph type="subTitle" idx="1"/>
          </p:nvPr>
        </p:nvSpPr>
        <p:spPr>
          <a:xfrm>
            <a:off x="519288" y="2720621"/>
            <a:ext cx="7197726" cy="1405467"/>
          </a:xfrm>
        </p:spPr>
        <p:txBody>
          <a:bodyPr vert="horz" lIns="91440" tIns="45720" rIns="91440" bIns="45720" rtlCol="0" anchor="t">
            <a:normAutofit/>
          </a:bodyPr>
          <a:lstStyle/>
          <a:p>
            <a:pPr algn="l"/>
            <a:r>
              <a:rPr lang="pt-BR" sz="4400">
                <a:latin typeface="Sitka Heading"/>
                <a:cs typeface="Calibri"/>
              </a:rPr>
              <a:t>Reservi</a:t>
            </a:r>
            <a:endParaRPr lang="pt-BR" sz="4000">
              <a:latin typeface="Sitka Heading"/>
              <a:cs typeface="Calibri" panose="020F0502020204030204"/>
            </a:endParaRPr>
          </a:p>
        </p:txBody>
      </p:sp>
      <p:sp>
        <p:nvSpPr>
          <p:cNvPr id="4" name="CaixaDeTexto 3">
            <a:extLst>
              <a:ext uri="{FF2B5EF4-FFF2-40B4-BE49-F238E27FC236}">
                <a16:creationId xmlns:a16="http://schemas.microsoft.com/office/drawing/2014/main" id="{0B87B7A8-39F3-BB05-D568-B6107AD6B73E}"/>
              </a:ext>
            </a:extLst>
          </p:cNvPr>
          <p:cNvSpPr txBox="1"/>
          <p:nvPr/>
        </p:nvSpPr>
        <p:spPr>
          <a:xfrm>
            <a:off x="517407" y="4797777"/>
            <a:ext cx="562562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2000" dirty="0">
                <a:latin typeface="Cambria"/>
                <a:ea typeface="Cambria"/>
                <a:cs typeface="Calibri"/>
              </a:rPr>
              <a:t>Grupo:</a:t>
            </a:r>
          </a:p>
          <a:p>
            <a:r>
              <a:rPr lang="pt-BR" sz="2000" dirty="0">
                <a:latin typeface="Cambria"/>
                <a:ea typeface="Cambria"/>
                <a:cs typeface="Calibri"/>
              </a:rPr>
              <a:t>Rodrigo Castro – 12021BSI234</a:t>
            </a:r>
          </a:p>
          <a:p>
            <a:r>
              <a:rPr lang="pt-BR" sz="2000" dirty="0">
                <a:latin typeface="Cambria"/>
                <a:ea typeface="Cambria"/>
                <a:cs typeface="Calibri"/>
              </a:rPr>
              <a:t>Rafael Lins Nobre – 11811EMT002</a:t>
            </a:r>
          </a:p>
          <a:p>
            <a:r>
              <a:rPr lang="pt-BR" sz="2000" dirty="0">
                <a:latin typeface="Cambria"/>
                <a:ea typeface="Cambria"/>
                <a:cs typeface="Calibri"/>
              </a:rPr>
              <a:t>João Otávio Manieri – 12021BSI263</a:t>
            </a:r>
          </a:p>
          <a:p>
            <a:r>
              <a:rPr lang="pt-BR" sz="2000" dirty="0">
                <a:latin typeface="Cambria"/>
                <a:ea typeface="Cambria"/>
                <a:cs typeface="Calibri"/>
              </a:rPr>
              <a:t>João Vitor Barbosa Rocha - 11711EMT007</a:t>
            </a:r>
          </a:p>
        </p:txBody>
      </p:sp>
    </p:spTree>
    <p:extLst>
      <p:ext uri="{BB962C8B-B14F-4D97-AF65-F5344CB8AC3E}">
        <p14:creationId xmlns:p14="http://schemas.microsoft.com/office/powerpoint/2010/main" val="44205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3B9CFF-7E41-FBB4-30AF-643EEC1A500B}"/>
              </a:ext>
            </a:extLst>
          </p:cNvPr>
          <p:cNvSpPr>
            <a:spLocks noGrp="1"/>
          </p:cNvSpPr>
          <p:nvPr>
            <p:ph idx="1"/>
          </p:nvPr>
        </p:nvSpPr>
        <p:spPr>
          <a:xfrm>
            <a:off x="615511" y="533576"/>
            <a:ext cx="10131425" cy="854780"/>
          </a:xfrm>
        </p:spPr>
        <p:txBody>
          <a:bodyPr vert="horz" lIns="91440" tIns="45720" rIns="91440" bIns="45720" rtlCol="0" anchor="t">
            <a:normAutofit fontScale="85000" lnSpcReduction="20000"/>
          </a:bodyPr>
          <a:lstStyle/>
          <a:p>
            <a:pPr marL="0" indent="0">
              <a:buNone/>
            </a:pPr>
            <a:r>
              <a:rPr lang="pt-BR">
                <a:latin typeface="Cambria"/>
                <a:ea typeface="Cambria"/>
                <a:cs typeface="Calibri"/>
              </a:rPr>
              <a:t>A primeira atividade planejada do projeto consiste no levantamento dos requisitos necessários para atender às funções que o software deve desempenhar, sendo decidido quais seriam os documentos funcionais e não funcionais.</a:t>
            </a:r>
          </a:p>
          <a:p>
            <a:pPr marL="0" indent="0">
              <a:buNone/>
            </a:pPr>
            <a:r>
              <a:rPr lang="pt-BR">
                <a:latin typeface="Cambria"/>
                <a:ea typeface="Cambria"/>
                <a:cs typeface="Calibri"/>
              </a:rPr>
              <a:t>Requisitos Funcionais:</a:t>
            </a:r>
          </a:p>
        </p:txBody>
      </p:sp>
      <p:sp>
        <p:nvSpPr>
          <p:cNvPr id="6" name="CaixaDeTexto 5">
            <a:extLst>
              <a:ext uri="{FF2B5EF4-FFF2-40B4-BE49-F238E27FC236}">
                <a16:creationId xmlns:a16="http://schemas.microsoft.com/office/drawing/2014/main" id="{04AA702B-F723-3B78-130E-ADF3489A98F7}"/>
              </a:ext>
            </a:extLst>
          </p:cNvPr>
          <p:cNvSpPr txBox="1"/>
          <p:nvPr/>
        </p:nvSpPr>
        <p:spPr>
          <a:xfrm>
            <a:off x="2613661" y="4969"/>
            <a:ext cx="59360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Requisitos do sistema</a:t>
            </a:r>
          </a:p>
        </p:txBody>
      </p:sp>
      <p:sp>
        <p:nvSpPr>
          <p:cNvPr id="4" name="Espaço Reservado para Conteúdo 2">
            <a:extLst>
              <a:ext uri="{FF2B5EF4-FFF2-40B4-BE49-F238E27FC236}">
                <a16:creationId xmlns:a16="http://schemas.microsoft.com/office/drawing/2014/main" id="{9E79BACA-3777-0C05-40DC-41805B71CED1}"/>
              </a:ext>
            </a:extLst>
          </p:cNvPr>
          <p:cNvSpPr txBox="1">
            <a:spLocks/>
          </p:cNvSpPr>
          <p:nvPr/>
        </p:nvSpPr>
        <p:spPr>
          <a:xfrm>
            <a:off x="518349" y="3724391"/>
            <a:ext cx="10131425" cy="18899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pt-BR">
              <a:latin typeface="Cambria"/>
              <a:ea typeface="Cambria"/>
              <a:cs typeface="Calibri"/>
            </a:endParaRPr>
          </a:p>
        </p:txBody>
      </p:sp>
      <p:graphicFrame>
        <p:nvGraphicFramePr>
          <p:cNvPr id="5" name="Tabela 4">
            <a:extLst>
              <a:ext uri="{FF2B5EF4-FFF2-40B4-BE49-F238E27FC236}">
                <a16:creationId xmlns:a16="http://schemas.microsoft.com/office/drawing/2014/main" id="{D56F1AB8-6829-3C56-A918-D099F15D57E6}"/>
              </a:ext>
            </a:extLst>
          </p:cNvPr>
          <p:cNvGraphicFramePr>
            <a:graphicFrameLocks noGrp="1"/>
          </p:cNvGraphicFramePr>
          <p:nvPr>
            <p:extLst>
              <p:ext uri="{D42A27DB-BD31-4B8C-83A1-F6EECF244321}">
                <p14:modId xmlns:p14="http://schemas.microsoft.com/office/powerpoint/2010/main" val="3989558697"/>
              </p:ext>
            </p:extLst>
          </p:nvPr>
        </p:nvGraphicFramePr>
        <p:xfrm>
          <a:off x="661358" y="1480867"/>
          <a:ext cx="10397685" cy="5331300"/>
        </p:xfrm>
        <a:graphic>
          <a:graphicData uri="http://schemas.openxmlformats.org/drawingml/2006/table">
            <a:tbl>
              <a:tblPr firstRow="1" bandRow="1">
                <a:tableStyleId>{5C22544A-7EE6-4342-B048-85BDC9FD1C3A}</a:tableStyleId>
              </a:tblPr>
              <a:tblGrid>
                <a:gridCol w="1041733">
                  <a:extLst>
                    <a:ext uri="{9D8B030D-6E8A-4147-A177-3AD203B41FA5}">
                      <a16:colId xmlns:a16="http://schemas.microsoft.com/office/drawing/2014/main" val="2927443896"/>
                    </a:ext>
                  </a:extLst>
                </a:gridCol>
                <a:gridCol w="2063813">
                  <a:extLst>
                    <a:ext uri="{9D8B030D-6E8A-4147-A177-3AD203B41FA5}">
                      <a16:colId xmlns:a16="http://schemas.microsoft.com/office/drawing/2014/main" val="3540857481"/>
                    </a:ext>
                  </a:extLst>
                </a:gridCol>
                <a:gridCol w="7292139">
                  <a:extLst>
                    <a:ext uri="{9D8B030D-6E8A-4147-A177-3AD203B41FA5}">
                      <a16:colId xmlns:a16="http://schemas.microsoft.com/office/drawing/2014/main" val="441593770"/>
                    </a:ext>
                  </a:extLst>
                </a:gridCol>
              </a:tblGrid>
              <a:tr h="532473">
                <a:tc>
                  <a:txBody>
                    <a:bodyPr/>
                    <a:lstStyle/>
                    <a:p>
                      <a:pPr fontAlgn="ctr"/>
                      <a:endParaRPr lang="pt-BR">
                        <a:effectLst/>
                      </a:endParaRPr>
                    </a:p>
                    <a:p>
                      <a:pPr algn="ctr" rtl="0" fontAlgn="base"/>
                      <a:r>
                        <a:rPr lang="pt-BR" sz="900" b="1">
                          <a:solidFill>
                            <a:srgbClr val="FFFFFF"/>
                          </a:solidFill>
                          <a:effectLst/>
                          <a:latin typeface="Calibri"/>
                        </a:rPr>
                        <a:t>Nº</a:t>
                      </a:r>
                      <a:r>
                        <a:rPr lang="pt-BR" sz="900">
                          <a:solidFill>
                            <a:srgbClr val="FFFFFF"/>
                          </a:solidFill>
                          <a:effectLst/>
                          <a:latin typeface="Calibri"/>
                        </a:rPr>
                        <a:t> </a:t>
                      </a:r>
                      <a:endParaRPr lang="pt-BR">
                        <a:effectLst/>
                        <a:latin typeface="Calibri"/>
                      </a:endParaRPr>
                    </a:p>
                  </a:txBody>
                  <a:tcPr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solidFill>
                      <a:srgbClr val="95B3D7"/>
                    </a:solidFill>
                  </a:tcPr>
                </a:tc>
                <a:tc>
                  <a:txBody>
                    <a:bodyPr/>
                    <a:lstStyle/>
                    <a:p>
                      <a:pPr algn="ctr" fontAlgn="ctr"/>
                      <a:endParaRPr lang="pt-BR">
                        <a:effectLst/>
                      </a:endParaRPr>
                    </a:p>
                    <a:p>
                      <a:pPr algn="ctr" rtl="0" fontAlgn="base"/>
                      <a:r>
                        <a:rPr lang="pt-BR" sz="900" b="1">
                          <a:solidFill>
                            <a:srgbClr val="FFFFFF"/>
                          </a:solidFill>
                          <a:effectLst/>
                          <a:latin typeface="Calibri"/>
                        </a:rPr>
                        <a:t>Nome</a:t>
                      </a:r>
                      <a:r>
                        <a:rPr lang="pt-BR" sz="900">
                          <a:solidFill>
                            <a:srgbClr val="FFFFFF"/>
                          </a:solidFill>
                          <a:effectLst/>
                          <a:latin typeface="Calibri"/>
                        </a:rPr>
                        <a:t> </a:t>
                      </a:r>
                      <a:endParaRPr lang="pt-BR">
                        <a:effectLst/>
                        <a:latin typeface="Calibri"/>
                      </a:endParaRPr>
                    </a:p>
                  </a:txBody>
                  <a:tcPr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solidFill>
                      <a:srgbClr val="95B3D7"/>
                    </a:solidFill>
                  </a:tcPr>
                </a:tc>
                <a:tc>
                  <a:txBody>
                    <a:bodyPr/>
                    <a:lstStyle/>
                    <a:p>
                      <a:pPr algn="ctr" fontAlgn="ctr"/>
                      <a:endParaRPr lang="pt-BR">
                        <a:effectLst/>
                      </a:endParaRPr>
                    </a:p>
                    <a:p>
                      <a:pPr algn="ctr" rtl="0" fontAlgn="base"/>
                      <a:r>
                        <a:rPr lang="pt-BR" sz="900" b="1">
                          <a:solidFill>
                            <a:srgbClr val="FFFFFF"/>
                          </a:solidFill>
                          <a:effectLst/>
                          <a:latin typeface="Calibri"/>
                        </a:rPr>
                        <a:t>Descrição</a:t>
                      </a:r>
                      <a:r>
                        <a:rPr lang="pt-BR" sz="900">
                          <a:solidFill>
                            <a:srgbClr val="FFFFFF"/>
                          </a:solidFill>
                          <a:effectLst/>
                          <a:latin typeface="Calibri"/>
                        </a:rPr>
                        <a:t> </a:t>
                      </a:r>
                      <a:endParaRPr lang="pt-BR">
                        <a:effectLst/>
                        <a:latin typeface="Calibri"/>
                      </a:endParaRPr>
                    </a:p>
                  </a:txBody>
                  <a:tcPr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solidFill>
                      <a:srgbClr val="95B3D7"/>
                    </a:solidFill>
                  </a:tcPr>
                </a:tc>
                <a:extLst>
                  <a:ext uri="{0D108BD9-81ED-4DB2-BD59-A6C34878D82A}">
                    <a16:rowId xmlns:a16="http://schemas.microsoft.com/office/drawing/2014/main" val="201545836"/>
                  </a:ext>
                </a:extLst>
              </a:tr>
              <a:tr h="1019307">
                <a:tc>
                  <a:txBody>
                    <a:bodyPr/>
                    <a:lstStyle/>
                    <a:p>
                      <a:pPr fontAlgn="t"/>
                      <a:endParaRPr lang="pt-BR" sz="1600">
                        <a:effectLst/>
                      </a:endParaRPr>
                    </a:p>
                    <a:p>
                      <a:pPr rtl="0" fontAlgn="base"/>
                      <a:r>
                        <a:rPr lang="pt-BR" sz="1600">
                          <a:solidFill>
                            <a:srgbClr val="808080"/>
                          </a:solidFill>
                          <a:effectLst/>
                          <a:latin typeface="Calibri"/>
                        </a:rPr>
                        <a:t>RF001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rtl="0" fontAlgn="base"/>
                      <a:r>
                        <a:rPr lang="pt-BR" sz="1600">
                          <a:solidFill>
                            <a:srgbClr val="808080"/>
                          </a:solidFill>
                          <a:effectLst/>
                          <a:latin typeface="Calibri"/>
                        </a:rPr>
                        <a:t>Cadastro de Estabelecimentos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algn="just" rtl="0" fontAlgn="base"/>
                      <a:r>
                        <a:rPr lang="pt-BR" sz="1600">
                          <a:solidFill>
                            <a:srgbClr val="808080"/>
                          </a:solidFill>
                          <a:effectLst/>
                          <a:latin typeface="Calibri"/>
                        </a:rPr>
                        <a:t>Permite o cadastro de estabelecimentos que desejam fazer parte do software, mediante fornecimento de informações básicas até detalhes da sua empresa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519851427"/>
                  </a:ext>
                </a:extLst>
              </a:tr>
              <a:tr h="1019307">
                <a:tc>
                  <a:txBody>
                    <a:bodyPr/>
                    <a:lstStyle/>
                    <a:p>
                      <a:pPr fontAlgn="t"/>
                      <a:endParaRPr lang="pt-BR" sz="1600">
                        <a:effectLst/>
                      </a:endParaRPr>
                    </a:p>
                    <a:p>
                      <a:pPr rtl="0" fontAlgn="base"/>
                      <a:r>
                        <a:rPr lang="pt-BR" sz="1600">
                          <a:solidFill>
                            <a:srgbClr val="808080"/>
                          </a:solidFill>
                          <a:effectLst/>
                          <a:latin typeface="Calibri"/>
                        </a:rPr>
                        <a:t>RF002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rtl="0" fontAlgn="base"/>
                      <a:r>
                        <a:rPr lang="pt-BR" sz="1600">
                          <a:solidFill>
                            <a:srgbClr val="808080"/>
                          </a:solidFill>
                          <a:effectLst/>
                          <a:latin typeface="Calibri"/>
                        </a:rPr>
                        <a:t>Cadastro Usuário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algn="just" rtl="0" fontAlgn="base"/>
                      <a:r>
                        <a:rPr lang="pt-BR" sz="1600">
                          <a:solidFill>
                            <a:srgbClr val="808080"/>
                          </a:solidFill>
                          <a:effectLst/>
                          <a:latin typeface="Calibri"/>
                        </a:rPr>
                        <a:t>Permite cadastrar, alterar, visualizar e excluir as informações a respeito de usuários que irão realizar os agendamentos e/ou reservas. Necessários apenas informações básicas, como CPF, e-mail, nome, celular e endereço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043816279"/>
                  </a:ext>
                </a:extLst>
              </a:tr>
              <a:tr h="1019307">
                <a:tc>
                  <a:txBody>
                    <a:bodyPr/>
                    <a:lstStyle/>
                    <a:p>
                      <a:pPr fontAlgn="t"/>
                      <a:endParaRPr lang="pt-BR" sz="1600">
                        <a:effectLst/>
                      </a:endParaRPr>
                    </a:p>
                    <a:p>
                      <a:pPr rtl="0" fontAlgn="base"/>
                      <a:r>
                        <a:rPr lang="pt-BR" sz="1600">
                          <a:solidFill>
                            <a:srgbClr val="808080"/>
                          </a:solidFill>
                          <a:effectLst/>
                          <a:latin typeface="Calibri"/>
                        </a:rPr>
                        <a:t>RF003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rtl="0" fontAlgn="base"/>
                      <a:r>
                        <a:rPr lang="pt-BR" sz="1600">
                          <a:solidFill>
                            <a:srgbClr val="808080"/>
                          </a:solidFill>
                          <a:effectLst/>
                          <a:latin typeface="Calibri"/>
                        </a:rPr>
                        <a:t>Integração com as informações de cada estabelecimento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algn="just" rtl="0" fontAlgn="base"/>
                      <a:r>
                        <a:rPr lang="pt-BR" sz="1600">
                          <a:solidFill>
                            <a:srgbClr val="808080"/>
                          </a:solidFill>
                          <a:effectLst/>
                          <a:latin typeface="Calibri"/>
                        </a:rPr>
                        <a:t>Permite obter as informações de cada estabelecimento de uma maneira padrão e que apareça para todos os usuários. </a:t>
                      </a:r>
                      <a:endParaRPr lang="pt-BR" sz="1600">
                        <a:effectLst/>
                        <a:latin typeface="Calibri"/>
                      </a:endParaRPr>
                    </a:p>
                    <a:p>
                      <a:pPr rtl="0" fontAlgn="base"/>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362662784"/>
                  </a:ext>
                </a:extLst>
              </a:tr>
              <a:tr h="775891">
                <a:tc>
                  <a:txBody>
                    <a:bodyPr/>
                    <a:lstStyle/>
                    <a:p>
                      <a:pPr fontAlgn="t"/>
                      <a:endParaRPr lang="pt-BR" sz="1600">
                        <a:effectLst/>
                      </a:endParaRPr>
                    </a:p>
                    <a:p>
                      <a:pPr rtl="0" fontAlgn="base"/>
                      <a:r>
                        <a:rPr lang="pt-BR" sz="1600">
                          <a:solidFill>
                            <a:srgbClr val="808080"/>
                          </a:solidFill>
                          <a:effectLst/>
                          <a:latin typeface="Calibri"/>
                        </a:rPr>
                        <a:t>RF004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rtl="0" fontAlgn="base"/>
                      <a:r>
                        <a:rPr lang="pt-BR" sz="1600">
                          <a:solidFill>
                            <a:srgbClr val="808080"/>
                          </a:solidFill>
                          <a:effectLst/>
                          <a:latin typeface="Calibri"/>
                        </a:rPr>
                        <a:t>Informar usuário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algn="just" rtl="0" fontAlgn="base"/>
                      <a:r>
                        <a:rPr lang="pt-BR" sz="1600">
                          <a:solidFill>
                            <a:srgbClr val="808080"/>
                          </a:solidFill>
                          <a:effectLst/>
                          <a:latin typeface="Calibri"/>
                        </a:rPr>
                        <a:t>Integração com </a:t>
                      </a:r>
                      <a:r>
                        <a:rPr lang="pt-BR" sz="1600" err="1">
                          <a:solidFill>
                            <a:srgbClr val="808080"/>
                          </a:solidFill>
                          <a:effectLst/>
                          <a:latin typeface="Calibri"/>
                        </a:rPr>
                        <a:t>api’s</a:t>
                      </a:r>
                      <a:r>
                        <a:rPr lang="pt-BR" sz="1600">
                          <a:solidFill>
                            <a:srgbClr val="808080"/>
                          </a:solidFill>
                          <a:effectLst/>
                          <a:latin typeface="Calibri"/>
                        </a:rPr>
                        <a:t> para envio de </a:t>
                      </a:r>
                      <a:r>
                        <a:rPr lang="pt-BR" sz="1600" err="1">
                          <a:solidFill>
                            <a:srgbClr val="808080"/>
                          </a:solidFill>
                          <a:effectLst/>
                          <a:latin typeface="Calibri"/>
                        </a:rPr>
                        <a:t>sms</a:t>
                      </a:r>
                      <a:r>
                        <a:rPr lang="pt-BR" sz="1600">
                          <a:solidFill>
                            <a:srgbClr val="808080"/>
                          </a:solidFill>
                          <a:effectLst/>
                          <a:latin typeface="Calibri"/>
                        </a:rPr>
                        <a:t>/</a:t>
                      </a:r>
                      <a:r>
                        <a:rPr lang="pt-BR" sz="1600" err="1">
                          <a:solidFill>
                            <a:srgbClr val="808080"/>
                          </a:solidFill>
                          <a:effectLst/>
                          <a:latin typeface="Calibri"/>
                        </a:rPr>
                        <a:t>whatssap</a:t>
                      </a:r>
                      <a:r>
                        <a:rPr lang="pt-BR" sz="1600">
                          <a:solidFill>
                            <a:srgbClr val="808080"/>
                          </a:solidFill>
                          <a:effectLst/>
                          <a:latin typeface="Calibri"/>
                        </a:rPr>
                        <a:t> para confirmar e/ou cancelar agendamentos e reservas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741366790"/>
                  </a:ext>
                </a:extLst>
              </a:tr>
              <a:tr h="775891">
                <a:tc>
                  <a:txBody>
                    <a:bodyPr/>
                    <a:lstStyle/>
                    <a:p>
                      <a:pPr fontAlgn="t"/>
                      <a:endParaRPr lang="pt-BR" sz="1600">
                        <a:effectLst/>
                      </a:endParaRPr>
                    </a:p>
                    <a:p>
                      <a:pPr rtl="0" fontAlgn="base"/>
                      <a:r>
                        <a:rPr lang="pt-BR" sz="1600">
                          <a:solidFill>
                            <a:srgbClr val="808080"/>
                          </a:solidFill>
                          <a:effectLst/>
                          <a:latin typeface="Calibri"/>
                        </a:rPr>
                        <a:t>RF005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rtl="0" fontAlgn="base"/>
                      <a:r>
                        <a:rPr lang="pt-BR" sz="1600">
                          <a:solidFill>
                            <a:srgbClr val="808080"/>
                          </a:solidFill>
                          <a:effectLst/>
                          <a:latin typeface="Calibri"/>
                        </a:rPr>
                        <a:t>Gerencias agendamentos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1600">
                        <a:effectLst/>
                      </a:endParaRPr>
                    </a:p>
                    <a:p>
                      <a:pPr algn="just" rtl="0" fontAlgn="base"/>
                      <a:r>
                        <a:rPr lang="pt-BR" sz="1600">
                          <a:solidFill>
                            <a:srgbClr val="808080"/>
                          </a:solidFill>
                          <a:effectLst/>
                          <a:latin typeface="Calibri"/>
                        </a:rPr>
                        <a:t>Permite que os usuários possam cancelar e/ou reagendar atendimentos já marcados. </a:t>
                      </a:r>
                      <a:endParaRPr lang="pt-BR" sz="160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28818534"/>
                  </a:ext>
                </a:extLst>
              </a:tr>
            </a:tbl>
          </a:graphicData>
        </a:graphic>
      </p:graphicFrame>
    </p:spTree>
    <p:extLst>
      <p:ext uri="{BB962C8B-B14F-4D97-AF65-F5344CB8AC3E}">
        <p14:creationId xmlns:p14="http://schemas.microsoft.com/office/powerpoint/2010/main" val="29794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0D7F0DE-573B-0796-349D-AEFBB81DAF05}"/>
              </a:ext>
            </a:extLst>
          </p:cNvPr>
          <p:cNvSpPr>
            <a:spLocks noGrp="1"/>
          </p:cNvSpPr>
          <p:nvPr>
            <p:ph idx="1"/>
          </p:nvPr>
        </p:nvSpPr>
        <p:spPr>
          <a:xfrm>
            <a:off x="154816" y="204159"/>
            <a:ext cx="9702416" cy="5975978"/>
          </a:xfrm>
        </p:spPr>
        <p:txBody>
          <a:bodyPr vert="horz" lIns="91440" tIns="45720" rIns="91440" bIns="45720" rtlCol="0" anchor="t">
            <a:normAutofit/>
          </a:bodyPr>
          <a:lstStyle/>
          <a:p>
            <a:r>
              <a:rPr lang="pt-BR"/>
              <a:t>Funcionais:</a:t>
            </a:r>
          </a:p>
          <a:p>
            <a:endParaRPr lang="pt-BR"/>
          </a:p>
        </p:txBody>
      </p:sp>
      <p:graphicFrame>
        <p:nvGraphicFramePr>
          <p:cNvPr id="5" name="Tabela 4">
            <a:extLst>
              <a:ext uri="{FF2B5EF4-FFF2-40B4-BE49-F238E27FC236}">
                <a16:creationId xmlns:a16="http://schemas.microsoft.com/office/drawing/2014/main" id="{EF16DFEC-2E3B-3190-403B-0C0C2CF56006}"/>
              </a:ext>
            </a:extLst>
          </p:cNvPr>
          <p:cNvGraphicFramePr>
            <a:graphicFrameLocks noGrp="1"/>
          </p:cNvGraphicFramePr>
          <p:nvPr>
            <p:extLst>
              <p:ext uri="{D42A27DB-BD31-4B8C-83A1-F6EECF244321}">
                <p14:modId xmlns:p14="http://schemas.microsoft.com/office/powerpoint/2010/main" val="2917041534"/>
              </p:ext>
            </p:extLst>
          </p:nvPr>
        </p:nvGraphicFramePr>
        <p:xfrm>
          <a:off x="359433" y="805132"/>
          <a:ext cx="10408209" cy="5275400"/>
        </p:xfrm>
        <a:graphic>
          <a:graphicData uri="http://schemas.openxmlformats.org/drawingml/2006/table">
            <a:tbl>
              <a:tblPr firstRow="1" bandRow="1">
                <a:tableStyleId>{5C22544A-7EE6-4342-B048-85BDC9FD1C3A}</a:tableStyleId>
              </a:tblPr>
              <a:tblGrid>
                <a:gridCol w="1042787">
                  <a:extLst>
                    <a:ext uri="{9D8B030D-6E8A-4147-A177-3AD203B41FA5}">
                      <a16:colId xmlns:a16="http://schemas.microsoft.com/office/drawing/2014/main" val="3352983466"/>
                    </a:ext>
                  </a:extLst>
                </a:gridCol>
                <a:gridCol w="2065901">
                  <a:extLst>
                    <a:ext uri="{9D8B030D-6E8A-4147-A177-3AD203B41FA5}">
                      <a16:colId xmlns:a16="http://schemas.microsoft.com/office/drawing/2014/main" val="3756857212"/>
                    </a:ext>
                  </a:extLst>
                </a:gridCol>
                <a:gridCol w="7299521">
                  <a:extLst>
                    <a:ext uri="{9D8B030D-6E8A-4147-A177-3AD203B41FA5}">
                      <a16:colId xmlns:a16="http://schemas.microsoft.com/office/drawing/2014/main" val="1029030876"/>
                    </a:ext>
                  </a:extLst>
                </a:gridCol>
              </a:tblGrid>
              <a:tr h="1515275">
                <a:tc>
                  <a:txBody>
                    <a:bodyPr/>
                    <a:lstStyle/>
                    <a:p>
                      <a:pPr fontAlgn="t"/>
                      <a:endParaRPr lang="pt-BR" sz="4000">
                        <a:effectLst/>
                      </a:endParaRPr>
                    </a:p>
                    <a:p>
                      <a:pPr algn="l" rtl="0" fontAlgn="base"/>
                      <a:r>
                        <a:rPr lang="pt-BR" sz="1600" b="0" i="0">
                          <a:solidFill>
                            <a:srgbClr val="808080"/>
                          </a:solidFill>
                          <a:effectLst/>
                          <a:latin typeface="Calibri"/>
                        </a:rPr>
                        <a:t>RF006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l" rtl="0" fontAlgn="base"/>
                      <a:r>
                        <a:rPr lang="pt-BR" sz="1600" b="0" i="0">
                          <a:solidFill>
                            <a:srgbClr val="808080"/>
                          </a:solidFill>
                          <a:effectLst/>
                          <a:latin typeface="Calibri"/>
                        </a:rPr>
                        <a:t>Relatórios para cada estabelecimento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just" rtl="0" fontAlgn="base"/>
                      <a:r>
                        <a:rPr lang="pt-BR" sz="1600" b="0" i="0">
                          <a:solidFill>
                            <a:srgbClr val="808080"/>
                          </a:solidFill>
                          <a:effectLst/>
                          <a:latin typeface="Calibri"/>
                        </a:rPr>
                        <a:t>Permita que cada estabelecimento consiga visualizar um relatório das informações de utilização de seus serviços. </a:t>
                      </a:r>
                      <a:r>
                        <a:rPr lang="pt-BR" sz="1600" b="0" i="0" err="1">
                          <a:solidFill>
                            <a:srgbClr val="808080"/>
                          </a:solidFill>
                          <a:effectLst/>
                          <a:latin typeface="Calibri"/>
                        </a:rPr>
                        <a:t>Ex</a:t>
                      </a:r>
                      <a:r>
                        <a:rPr lang="pt-BR" sz="1600" b="0" i="0">
                          <a:solidFill>
                            <a:srgbClr val="808080"/>
                          </a:solidFill>
                          <a:effectLst/>
                          <a:latin typeface="Calibri"/>
                        </a:rPr>
                        <a:t>: quantos clientes por mês, quais serviços, etc.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419557156"/>
                  </a:ext>
                </a:extLst>
              </a:tr>
              <a:tr h="1253375">
                <a:tc>
                  <a:txBody>
                    <a:bodyPr/>
                    <a:lstStyle/>
                    <a:p>
                      <a:pPr fontAlgn="t"/>
                      <a:endParaRPr lang="pt-BR" sz="4000">
                        <a:effectLst/>
                      </a:endParaRPr>
                    </a:p>
                    <a:p>
                      <a:pPr algn="l" rtl="0" fontAlgn="base"/>
                      <a:r>
                        <a:rPr lang="pt-BR" sz="1600" b="0" i="0">
                          <a:solidFill>
                            <a:srgbClr val="808080"/>
                          </a:solidFill>
                          <a:effectLst/>
                          <a:latin typeface="Calibri"/>
                        </a:rPr>
                        <a:t>RF007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l" rtl="0" fontAlgn="base"/>
                      <a:r>
                        <a:rPr lang="pt-BR" sz="1600" b="0" i="0">
                          <a:solidFill>
                            <a:srgbClr val="808080"/>
                          </a:solidFill>
                          <a:effectLst/>
                          <a:latin typeface="Calibri"/>
                        </a:rPr>
                        <a:t>Notificações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just" rtl="0" fontAlgn="base"/>
                      <a:r>
                        <a:rPr lang="pt-BR" sz="1600" b="0" i="0">
                          <a:solidFill>
                            <a:srgbClr val="808080"/>
                          </a:solidFill>
                          <a:effectLst/>
                          <a:latin typeface="Calibri"/>
                        </a:rPr>
                        <a:t>Permite notificar estabelecimentos e usuários sobre mudanças em agendamentos.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106352691"/>
                  </a:ext>
                </a:extLst>
              </a:tr>
              <a:tr h="1253375">
                <a:tc>
                  <a:txBody>
                    <a:bodyPr/>
                    <a:lstStyle/>
                    <a:p>
                      <a:pPr fontAlgn="t"/>
                      <a:endParaRPr lang="pt-BR" sz="4000">
                        <a:effectLst/>
                      </a:endParaRPr>
                    </a:p>
                    <a:p>
                      <a:pPr algn="l" rtl="0" fontAlgn="base"/>
                      <a:r>
                        <a:rPr lang="pt-BR" sz="1600" b="0" i="0">
                          <a:solidFill>
                            <a:srgbClr val="808080"/>
                          </a:solidFill>
                          <a:effectLst/>
                          <a:latin typeface="Calibri"/>
                        </a:rPr>
                        <a:t>RF008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l" rtl="0" fontAlgn="base"/>
                      <a:r>
                        <a:rPr lang="pt-BR" sz="1600" b="0" i="0">
                          <a:solidFill>
                            <a:srgbClr val="808080"/>
                          </a:solidFill>
                          <a:effectLst/>
                          <a:latin typeface="Calibri"/>
                        </a:rPr>
                        <a:t>Customização de serviços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just" rtl="0" fontAlgn="base"/>
                      <a:r>
                        <a:rPr lang="pt-BR" sz="1600" b="0" i="0">
                          <a:solidFill>
                            <a:srgbClr val="808080"/>
                          </a:solidFill>
                          <a:effectLst/>
                          <a:latin typeface="Calibri"/>
                        </a:rPr>
                        <a:t>Permite que cada estabelecimento personalize e modifique seus serviços já existentes.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0718769"/>
                  </a:ext>
                </a:extLst>
              </a:tr>
              <a:tr h="1253375">
                <a:tc>
                  <a:txBody>
                    <a:bodyPr/>
                    <a:lstStyle/>
                    <a:p>
                      <a:pPr fontAlgn="t"/>
                      <a:endParaRPr lang="pt-BR" sz="4000">
                        <a:effectLst/>
                      </a:endParaRPr>
                    </a:p>
                    <a:p>
                      <a:pPr algn="l" rtl="0" fontAlgn="base"/>
                      <a:r>
                        <a:rPr lang="pt-BR" sz="1600" b="0" i="0">
                          <a:solidFill>
                            <a:srgbClr val="808080"/>
                          </a:solidFill>
                          <a:effectLst/>
                          <a:latin typeface="Calibri"/>
                        </a:rPr>
                        <a:t>RF009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l" rtl="0" fontAlgn="base"/>
                      <a:r>
                        <a:rPr lang="pt-BR" sz="1600" b="0" i="0">
                          <a:solidFill>
                            <a:srgbClr val="808080"/>
                          </a:solidFill>
                          <a:effectLst/>
                          <a:latin typeface="Calibri"/>
                        </a:rPr>
                        <a:t>Armazenar dados dos clientes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sz="4000">
                        <a:effectLst/>
                      </a:endParaRPr>
                    </a:p>
                    <a:p>
                      <a:pPr algn="just" rtl="0" fontAlgn="base"/>
                      <a:r>
                        <a:rPr lang="pt-BR" sz="1600" b="0" i="0">
                          <a:solidFill>
                            <a:srgbClr val="808080"/>
                          </a:solidFill>
                          <a:effectLst/>
                          <a:latin typeface="Calibri"/>
                        </a:rPr>
                        <a:t>Permite que o estabelecimento receba dados dos clientes que utilizaram seus serviços </a:t>
                      </a:r>
                      <a:endParaRPr lang="pt-BR" sz="1600"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483722087"/>
                  </a:ext>
                </a:extLst>
              </a:tr>
            </a:tbl>
          </a:graphicData>
        </a:graphic>
      </p:graphicFrame>
    </p:spTree>
    <p:extLst>
      <p:ext uri="{BB962C8B-B14F-4D97-AF65-F5344CB8AC3E}">
        <p14:creationId xmlns:p14="http://schemas.microsoft.com/office/powerpoint/2010/main" val="121286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10108FC-976B-E3A0-8B93-32953FB78C2B}"/>
              </a:ext>
            </a:extLst>
          </p:cNvPr>
          <p:cNvSpPr>
            <a:spLocks noGrp="1"/>
          </p:cNvSpPr>
          <p:nvPr>
            <p:ph idx="1"/>
          </p:nvPr>
        </p:nvSpPr>
        <p:spPr>
          <a:xfrm>
            <a:off x="255457" y="232914"/>
            <a:ext cx="10809473" cy="6436053"/>
          </a:xfrm>
        </p:spPr>
        <p:txBody>
          <a:bodyPr vert="horz" lIns="91440" tIns="45720" rIns="91440" bIns="45720" rtlCol="0" anchor="t">
            <a:normAutofit/>
          </a:bodyPr>
          <a:lstStyle/>
          <a:p>
            <a:r>
              <a:rPr lang="pt-BR" sz="2400" b="1"/>
              <a:t>Requisitos Não Funcionais:</a:t>
            </a:r>
          </a:p>
          <a:p>
            <a:endParaRPr lang="pt-BR" sz="2400" b="1"/>
          </a:p>
        </p:txBody>
      </p:sp>
      <p:graphicFrame>
        <p:nvGraphicFramePr>
          <p:cNvPr id="5" name="Tabela 4">
            <a:extLst>
              <a:ext uri="{FF2B5EF4-FFF2-40B4-BE49-F238E27FC236}">
                <a16:creationId xmlns:a16="http://schemas.microsoft.com/office/drawing/2014/main" id="{E6B02CA8-0E58-50CA-E612-01C56945EEBB}"/>
              </a:ext>
            </a:extLst>
          </p:cNvPr>
          <p:cNvGraphicFramePr>
            <a:graphicFrameLocks noGrp="1"/>
          </p:cNvGraphicFramePr>
          <p:nvPr>
            <p:extLst>
              <p:ext uri="{D42A27DB-BD31-4B8C-83A1-F6EECF244321}">
                <p14:modId xmlns:p14="http://schemas.microsoft.com/office/powerpoint/2010/main" val="3902134836"/>
              </p:ext>
            </p:extLst>
          </p:nvPr>
        </p:nvGraphicFramePr>
        <p:xfrm>
          <a:off x="244415" y="819509"/>
          <a:ext cx="10768904" cy="5760743"/>
        </p:xfrm>
        <a:graphic>
          <a:graphicData uri="http://schemas.openxmlformats.org/drawingml/2006/table">
            <a:tbl>
              <a:tblPr firstRow="1" bandRow="1">
                <a:tableStyleId>{5C22544A-7EE6-4342-B048-85BDC9FD1C3A}</a:tableStyleId>
              </a:tblPr>
              <a:tblGrid>
                <a:gridCol w="1048656">
                  <a:extLst>
                    <a:ext uri="{9D8B030D-6E8A-4147-A177-3AD203B41FA5}">
                      <a16:colId xmlns:a16="http://schemas.microsoft.com/office/drawing/2014/main" val="1102249748"/>
                    </a:ext>
                  </a:extLst>
                </a:gridCol>
                <a:gridCol w="2157814">
                  <a:extLst>
                    <a:ext uri="{9D8B030D-6E8A-4147-A177-3AD203B41FA5}">
                      <a16:colId xmlns:a16="http://schemas.microsoft.com/office/drawing/2014/main" val="2467502627"/>
                    </a:ext>
                  </a:extLst>
                </a:gridCol>
                <a:gridCol w="7562434">
                  <a:extLst>
                    <a:ext uri="{9D8B030D-6E8A-4147-A177-3AD203B41FA5}">
                      <a16:colId xmlns:a16="http://schemas.microsoft.com/office/drawing/2014/main" val="3372683351"/>
                    </a:ext>
                  </a:extLst>
                </a:gridCol>
              </a:tblGrid>
              <a:tr h="657801">
                <a:tc>
                  <a:txBody>
                    <a:bodyPr/>
                    <a:lstStyle/>
                    <a:p>
                      <a:pPr fontAlgn="ctr"/>
                      <a:endParaRPr lang="pt-BR">
                        <a:effectLst/>
                      </a:endParaRPr>
                    </a:p>
                    <a:p>
                      <a:pPr algn="ctr" rtl="0" fontAlgn="base"/>
                      <a:r>
                        <a:rPr lang="pt-BR" sz="900" b="1" i="0">
                          <a:solidFill>
                            <a:srgbClr val="FFFFFF"/>
                          </a:solidFill>
                          <a:effectLst/>
                          <a:latin typeface="Calibri"/>
                        </a:rPr>
                        <a:t>Nº</a:t>
                      </a:r>
                      <a:r>
                        <a:rPr lang="pt-BR" sz="900" b="0" i="0">
                          <a:solidFill>
                            <a:srgbClr val="FFFFFF"/>
                          </a:solidFill>
                          <a:effectLst/>
                          <a:latin typeface="Calibri"/>
                        </a:rPr>
                        <a:t> </a:t>
                      </a:r>
                      <a:endParaRPr lang="pt-BR" b="0" i="0">
                        <a:effectLst/>
                        <a:latin typeface="Calibri"/>
                      </a:endParaRPr>
                    </a:p>
                  </a:txBody>
                  <a:tcPr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solidFill>
                      <a:srgbClr val="95B3D7"/>
                    </a:solidFill>
                  </a:tcPr>
                </a:tc>
                <a:tc>
                  <a:txBody>
                    <a:bodyPr/>
                    <a:lstStyle/>
                    <a:p>
                      <a:pPr algn="ctr" fontAlgn="ctr"/>
                      <a:endParaRPr lang="pt-BR">
                        <a:effectLst/>
                      </a:endParaRPr>
                    </a:p>
                    <a:p>
                      <a:pPr algn="ctr" rtl="0" fontAlgn="base"/>
                      <a:r>
                        <a:rPr lang="pt-BR" sz="900" b="1" i="0">
                          <a:solidFill>
                            <a:srgbClr val="FFFFFF"/>
                          </a:solidFill>
                          <a:effectLst/>
                          <a:latin typeface="Calibri"/>
                        </a:rPr>
                        <a:t>Nome</a:t>
                      </a:r>
                      <a:r>
                        <a:rPr lang="pt-BR" sz="900" b="0" i="0">
                          <a:solidFill>
                            <a:srgbClr val="FFFFFF"/>
                          </a:solidFill>
                          <a:effectLst/>
                          <a:latin typeface="Calibri"/>
                        </a:rPr>
                        <a:t> </a:t>
                      </a:r>
                      <a:endParaRPr lang="pt-BR" b="0" i="0">
                        <a:effectLst/>
                        <a:latin typeface="Calibri"/>
                      </a:endParaRPr>
                    </a:p>
                  </a:txBody>
                  <a:tcPr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solidFill>
                      <a:srgbClr val="95B3D7"/>
                    </a:solidFill>
                  </a:tcPr>
                </a:tc>
                <a:tc>
                  <a:txBody>
                    <a:bodyPr/>
                    <a:lstStyle/>
                    <a:p>
                      <a:pPr algn="ctr" fontAlgn="ctr"/>
                      <a:endParaRPr lang="pt-BR">
                        <a:effectLst/>
                      </a:endParaRPr>
                    </a:p>
                    <a:p>
                      <a:pPr algn="ctr" rtl="0" fontAlgn="base"/>
                      <a:r>
                        <a:rPr lang="pt-BR" sz="900" b="1" i="0">
                          <a:solidFill>
                            <a:srgbClr val="FFFFFF"/>
                          </a:solidFill>
                          <a:effectLst/>
                          <a:latin typeface="Calibri"/>
                        </a:rPr>
                        <a:t>Descrição</a:t>
                      </a:r>
                      <a:r>
                        <a:rPr lang="pt-BR" sz="900" b="0" i="0">
                          <a:solidFill>
                            <a:srgbClr val="FFFFFF"/>
                          </a:solidFill>
                          <a:effectLst/>
                          <a:latin typeface="Calibri"/>
                        </a:rPr>
                        <a:t> </a:t>
                      </a:r>
                      <a:endParaRPr lang="pt-BR" b="0" i="0">
                        <a:effectLst/>
                        <a:latin typeface="Calibri"/>
                      </a:endParaRPr>
                    </a:p>
                  </a:txBody>
                  <a:tcPr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solidFill>
                      <a:srgbClr val="95B3D7"/>
                    </a:solidFill>
                  </a:tcPr>
                </a:tc>
                <a:extLst>
                  <a:ext uri="{0D108BD9-81ED-4DB2-BD59-A6C34878D82A}">
                    <a16:rowId xmlns:a16="http://schemas.microsoft.com/office/drawing/2014/main" val="2457836694"/>
                  </a:ext>
                </a:extLst>
              </a:tr>
              <a:tr h="1395336">
                <a:tc>
                  <a:txBody>
                    <a:bodyPr/>
                    <a:lstStyle/>
                    <a:p>
                      <a:pPr fontAlgn="t"/>
                      <a:endParaRPr lang="pt-BR">
                        <a:effectLst/>
                      </a:endParaRPr>
                    </a:p>
                    <a:p>
                      <a:pPr algn="l" rtl="0" fontAlgn="base"/>
                      <a:r>
                        <a:rPr lang="pt-BR" sz="900" b="0" i="0">
                          <a:solidFill>
                            <a:srgbClr val="808080"/>
                          </a:solidFill>
                          <a:effectLst/>
                          <a:latin typeface="Calibri"/>
                        </a:rPr>
                        <a:t>RNF001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Usabilidade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O sistema deve ser intuitivo e fácil de usar, deve ser acessível para todas as pessoas e ter responsividade para todos os tipos de dispositivos. O sistema deve fornecer feedback claro e informativo para ações realizadas pelos usuários, como confirmações de cadastros, agendamentos e modificações.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536842866"/>
                  </a:ext>
                </a:extLst>
              </a:tr>
              <a:tr h="1016602">
                <a:tc>
                  <a:txBody>
                    <a:bodyPr/>
                    <a:lstStyle/>
                    <a:p>
                      <a:pPr fontAlgn="t"/>
                      <a:endParaRPr lang="pt-BR">
                        <a:effectLst/>
                      </a:endParaRPr>
                    </a:p>
                    <a:p>
                      <a:pPr algn="l" rtl="0" fontAlgn="base"/>
                      <a:r>
                        <a:rPr lang="pt-BR" sz="900" b="0" i="0">
                          <a:solidFill>
                            <a:srgbClr val="808080"/>
                          </a:solidFill>
                          <a:effectLst/>
                          <a:latin typeface="Calibri"/>
                        </a:rPr>
                        <a:t>RNF002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Desempenho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O sistema deve ser executado em ambiente web, o tempo de agendamento/cancelamento deve ser rápido e funcional. Deve suportar múltiplos acessos de um número grande de usuários.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3474466658"/>
                  </a:ext>
                </a:extLst>
              </a:tr>
              <a:tr h="837201">
                <a:tc>
                  <a:txBody>
                    <a:bodyPr/>
                    <a:lstStyle/>
                    <a:p>
                      <a:pPr fontAlgn="t"/>
                      <a:endParaRPr lang="pt-BR">
                        <a:effectLst/>
                      </a:endParaRPr>
                    </a:p>
                    <a:p>
                      <a:pPr algn="l" rtl="0" fontAlgn="base"/>
                      <a:r>
                        <a:rPr lang="pt-BR" sz="900" b="0" i="0">
                          <a:solidFill>
                            <a:srgbClr val="808080"/>
                          </a:solidFill>
                          <a:effectLst/>
                          <a:latin typeface="Calibri"/>
                        </a:rPr>
                        <a:t>RNF003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Confiabilidade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O sistema deve possuir backups, estar disponível sempre e deverá garantir a segurança dos dados do usuário.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80008991"/>
                  </a:ext>
                </a:extLst>
              </a:tr>
              <a:tr h="837201">
                <a:tc>
                  <a:txBody>
                    <a:bodyPr/>
                    <a:lstStyle/>
                    <a:p>
                      <a:pPr fontAlgn="t"/>
                      <a:endParaRPr lang="pt-BR">
                        <a:effectLst/>
                      </a:endParaRPr>
                    </a:p>
                    <a:p>
                      <a:pPr algn="l" rtl="0" fontAlgn="base"/>
                      <a:r>
                        <a:rPr lang="pt-BR" sz="900" b="0" i="0">
                          <a:solidFill>
                            <a:srgbClr val="808080"/>
                          </a:solidFill>
                          <a:effectLst/>
                          <a:latin typeface="Calibri"/>
                        </a:rPr>
                        <a:t>RNF004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Manutenibilidade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Código bem documentado e seguir boas práticas de programação e desenvolvimento para facilitar a manutenção do sistema.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964711387"/>
                  </a:ext>
                </a:extLst>
              </a:tr>
              <a:tr h="1016602">
                <a:tc>
                  <a:txBody>
                    <a:bodyPr/>
                    <a:lstStyle/>
                    <a:p>
                      <a:pPr fontAlgn="t"/>
                      <a:endParaRPr lang="pt-BR">
                        <a:effectLst/>
                      </a:endParaRPr>
                    </a:p>
                    <a:p>
                      <a:pPr algn="l" rtl="0" fontAlgn="base"/>
                      <a:r>
                        <a:rPr lang="pt-BR" sz="900" b="0" i="0">
                          <a:solidFill>
                            <a:srgbClr val="808080"/>
                          </a:solidFill>
                          <a:effectLst/>
                          <a:latin typeface="Calibri"/>
                        </a:rPr>
                        <a:t>RNF005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Segurança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fontAlgn="t"/>
                      <a:endParaRPr lang="pt-BR">
                        <a:effectLst/>
                      </a:endParaRPr>
                    </a:p>
                    <a:p>
                      <a:pPr algn="l" rtl="0" fontAlgn="base"/>
                      <a:r>
                        <a:rPr lang="pt-BR" sz="900" b="0" i="0">
                          <a:solidFill>
                            <a:srgbClr val="808080"/>
                          </a:solidFill>
                          <a:effectLst/>
                          <a:latin typeface="Calibri"/>
                        </a:rPr>
                        <a:t>O sistema deve possuir todas as recomendações de segurança a fim de garantir a LGPD e o vazamento de dados e até mesmo ataques maliciosos como malwares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54657369"/>
                  </a:ext>
                </a:extLst>
              </a:tr>
            </a:tbl>
          </a:graphicData>
        </a:graphic>
      </p:graphicFrame>
    </p:spTree>
    <p:extLst>
      <p:ext uri="{BB962C8B-B14F-4D97-AF65-F5344CB8AC3E}">
        <p14:creationId xmlns:p14="http://schemas.microsoft.com/office/powerpoint/2010/main" val="3077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87931-1E9B-12AB-99A1-762595381DD0}"/>
              </a:ext>
            </a:extLst>
          </p:cNvPr>
          <p:cNvSpPr>
            <a:spLocks noGrp="1"/>
          </p:cNvSpPr>
          <p:nvPr>
            <p:ph type="title"/>
          </p:nvPr>
        </p:nvSpPr>
        <p:spPr>
          <a:xfrm>
            <a:off x="54174" y="78213"/>
            <a:ext cx="10900338" cy="865486"/>
          </a:xfrm>
        </p:spPr>
        <p:txBody>
          <a:bodyPr/>
          <a:lstStyle/>
          <a:p>
            <a:r>
              <a:rPr lang="pt-BR"/>
              <a:t>Restrições</a:t>
            </a:r>
          </a:p>
        </p:txBody>
      </p:sp>
      <p:sp>
        <p:nvSpPr>
          <p:cNvPr id="3" name="Espaço Reservado para Conteúdo 2">
            <a:extLst>
              <a:ext uri="{FF2B5EF4-FFF2-40B4-BE49-F238E27FC236}">
                <a16:creationId xmlns:a16="http://schemas.microsoft.com/office/drawing/2014/main" id="{C5A5139C-D977-555B-F2F8-C350D3C0F20D}"/>
              </a:ext>
            </a:extLst>
          </p:cNvPr>
          <p:cNvSpPr>
            <a:spLocks noGrp="1"/>
          </p:cNvSpPr>
          <p:nvPr>
            <p:ph idx="1"/>
          </p:nvPr>
        </p:nvSpPr>
        <p:spPr>
          <a:xfrm>
            <a:off x="140438" y="1713781"/>
            <a:ext cx="10708831" cy="4423223"/>
          </a:xfrm>
        </p:spPr>
        <p:txBody>
          <a:bodyPr vert="horz" lIns="91440" tIns="45720" rIns="91440" bIns="45720" rtlCol="0" anchor="t">
            <a:noAutofit/>
          </a:bodyPr>
          <a:lstStyle/>
          <a:p>
            <a:pPr algn="just"/>
            <a:r>
              <a:rPr lang="pt-BR">
                <a:latin typeface="Arial"/>
                <a:cs typeface="Arial"/>
              </a:rPr>
              <a:t>Tempo: O projeto deve ser concluído em um determinado prazo, seja por necessidades de mercado, requisitos de um curso acadêmico ou outras restrições temporais.</a:t>
            </a:r>
          </a:p>
          <a:p>
            <a:pPr algn="just"/>
            <a:r>
              <a:rPr lang="pt-BR">
                <a:latin typeface="Arial"/>
                <a:cs typeface="Arial"/>
              </a:rPr>
              <a:t>Recursos Financeiros: O orçamento disponível para o projeto pode ser limitado, o que pode afetar a seleção de tecnologias, ferramentas e recursos externos que podem ser usados.</a:t>
            </a:r>
          </a:p>
          <a:p>
            <a:pPr algn="just"/>
            <a:r>
              <a:rPr lang="pt-BR">
                <a:latin typeface="Arial"/>
                <a:cs typeface="Arial"/>
              </a:rPr>
              <a:t>Conhecimento e Habilidades: A equipe envolvida no projeto pode ter restrições em termos de conhecimento técnico ou habilidades específicas, o que pode influenciar a complexidade do sistema que pode ser desenvolvido.</a:t>
            </a:r>
          </a:p>
          <a:p>
            <a:pPr algn="just"/>
            <a:r>
              <a:rPr lang="pt-BR">
                <a:latin typeface="Arial"/>
                <a:cs typeface="Arial"/>
              </a:rPr>
              <a:t>Tecnologias: Dependendo das tecnologias disponíveis e das que a equipe conhece, algumas opções podem estar fora de alcance.</a:t>
            </a:r>
          </a:p>
          <a:p>
            <a:pPr algn="just"/>
            <a:r>
              <a:rPr lang="pt-BR">
                <a:latin typeface="Arial"/>
                <a:cs typeface="Arial"/>
              </a:rPr>
              <a:t>Escopo: O escopo do projeto deve ser definido de forma clara e realista, considerando os recursos disponíveis e o tempo necessário. Isso também pode incluir quais funcionalidades serão priorizadas.</a:t>
            </a:r>
          </a:p>
          <a:p>
            <a:endParaRPr lang="pt-BR">
              <a:latin typeface="Century Schoolbook"/>
              <a:cs typeface="Arial"/>
            </a:endParaRPr>
          </a:p>
        </p:txBody>
      </p:sp>
    </p:spTree>
    <p:extLst>
      <p:ext uri="{BB962C8B-B14F-4D97-AF65-F5344CB8AC3E}">
        <p14:creationId xmlns:p14="http://schemas.microsoft.com/office/powerpoint/2010/main" val="28719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11EA917-F228-7090-F94B-7D05FE64D6D4}"/>
              </a:ext>
            </a:extLst>
          </p:cNvPr>
          <p:cNvSpPr>
            <a:spLocks noGrp="1"/>
          </p:cNvSpPr>
          <p:nvPr>
            <p:ph idx="1"/>
          </p:nvPr>
        </p:nvSpPr>
        <p:spPr>
          <a:xfrm>
            <a:off x="312967" y="1038045"/>
            <a:ext cx="10622566" cy="5817827"/>
          </a:xfrm>
        </p:spPr>
        <p:txBody>
          <a:bodyPr vert="horz" lIns="91440" tIns="45720" rIns="91440" bIns="45720" rtlCol="0" anchor="t">
            <a:normAutofit/>
          </a:bodyPr>
          <a:lstStyle/>
          <a:p>
            <a:pPr algn="just"/>
            <a:r>
              <a:rPr lang="pt-BR">
                <a:latin typeface="Arial"/>
                <a:cs typeface="Arial"/>
              </a:rPr>
              <a:t>Integrações Externas: Se o sistema precisa se integrar com outras plataformas ou sistemas, as APIs disponíveis e os requisitos técnicos das integrações podem impor restrições.</a:t>
            </a:r>
          </a:p>
          <a:p>
            <a:pPr algn="just"/>
            <a:r>
              <a:rPr lang="pt-BR">
                <a:latin typeface="Arial"/>
                <a:cs typeface="Arial"/>
              </a:rPr>
              <a:t>Segurança e Privacidade: Se o sistema lida com informações sensíveis dos clientes, como informações de saúde, as restrições de segurança e conformidade devem ser consideradas.</a:t>
            </a:r>
          </a:p>
          <a:p>
            <a:pPr algn="just"/>
            <a:r>
              <a:rPr lang="pt-BR">
                <a:latin typeface="Arial"/>
                <a:cs typeface="Arial"/>
              </a:rPr>
              <a:t>Disponibilidade: O sistema deve estar disponível para os usuários durante as horas de operação do estabelecimento. Isso pode impactar janelas de manutenção e atualização.</a:t>
            </a:r>
          </a:p>
          <a:p>
            <a:pPr algn="just"/>
            <a:r>
              <a:rPr lang="pt-BR">
                <a:latin typeface="Arial"/>
                <a:cs typeface="Arial"/>
              </a:rPr>
              <a:t>Suporte e Manutenção: Uma vez implementado, o sistema exigirá suporte e manutenção contínuos para resolver problemas e adicionar novas funcionalidades.</a:t>
            </a:r>
          </a:p>
          <a:p>
            <a:pPr algn="just"/>
            <a:r>
              <a:rPr lang="pt-BR">
                <a:latin typeface="Arial"/>
                <a:cs typeface="Arial"/>
              </a:rPr>
              <a:t>Legislação e Regulamentações: Dependendo do setor do estabelecimento (por exemplo, saúde, finanças), podem existir regulamentações específicas que devem ser seguidas.</a:t>
            </a:r>
          </a:p>
          <a:p>
            <a:pPr algn="just"/>
            <a:r>
              <a:rPr lang="pt-BR">
                <a:latin typeface="Arial"/>
                <a:cs typeface="Arial"/>
              </a:rPr>
              <a:t>Disponibilidade de Dados: A disponibilidade e qualidade dos dados necessários para alimentar o sistema de reservas podem influenciar a precisão e eficácia do sistema.</a:t>
            </a:r>
          </a:p>
          <a:p>
            <a:endParaRPr lang="pt-BR"/>
          </a:p>
        </p:txBody>
      </p:sp>
    </p:spTree>
    <p:extLst>
      <p:ext uri="{BB962C8B-B14F-4D97-AF65-F5344CB8AC3E}">
        <p14:creationId xmlns:p14="http://schemas.microsoft.com/office/powerpoint/2010/main" val="272009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ela 8">
            <a:extLst>
              <a:ext uri="{FF2B5EF4-FFF2-40B4-BE49-F238E27FC236}">
                <a16:creationId xmlns:a16="http://schemas.microsoft.com/office/drawing/2014/main" id="{6A0557A6-C6A9-AEB5-6326-30D91FDADE70}"/>
              </a:ext>
            </a:extLst>
          </p:cNvPr>
          <p:cNvGraphicFramePr>
            <a:graphicFrameLocks noGrp="1"/>
          </p:cNvGraphicFramePr>
          <p:nvPr>
            <p:extLst>
              <p:ext uri="{D42A27DB-BD31-4B8C-83A1-F6EECF244321}">
                <p14:modId xmlns:p14="http://schemas.microsoft.com/office/powerpoint/2010/main" val="3710416245"/>
              </p:ext>
            </p:extLst>
          </p:nvPr>
        </p:nvGraphicFramePr>
        <p:xfrm>
          <a:off x="479423" y="171640"/>
          <a:ext cx="11235846" cy="7358892"/>
        </p:xfrm>
        <a:graphic>
          <a:graphicData uri="http://schemas.openxmlformats.org/drawingml/2006/table">
            <a:tbl>
              <a:tblPr firstRow="1" bandRow="1">
                <a:tableStyleId>{9D7B26C5-4107-4FEC-AEDC-1716B250A1EF}</a:tableStyleId>
              </a:tblPr>
              <a:tblGrid>
                <a:gridCol w="2525929">
                  <a:extLst>
                    <a:ext uri="{9D8B030D-6E8A-4147-A177-3AD203B41FA5}">
                      <a16:colId xmlns:a16="http://schemas.microsoft.com/office/drawing/2014/main" val="3040026296"/>
                    </a:ext>
                  </a:extLst>
                </a:gridCol>
                <a:gridCol w="2525929">
                  <a:extLst>
                    <a:ext uri="{9D8B030D-6E8A-4147-A177-3AD203B41FA5}">
                      <a16:colId xmlns:a16="http://schemas.microsoft.com/office/drawing/2014/main" val="897795393"/>
                    </a:ext>
                  </a:extLst>
                </a:gridCol>
                <a:gridCol w="542232">
                  <a:extLst>
                    <a:ext uri="{9D8B030D-6E8A-4147-A177-3AD203B41FA5}">
                      <a16:colId xmlns:a16="http://schemas.microsoft.com/office/drawing/2014/main" val="2221377846"/>
                    </a:ext>
                  </a:extLst>
                </a:gridCol>
                <a:gridCol w="542232">
                  <a:extLst>
                    <a:ext uri="{9D8B030D-6E8A-4147-A177-3AD203B41FA5}">
                      <a16:colId xmlns:a16="http://schemas.microsoft.com/office/drawing/2014/main" val="1847395848"/>
                    </a:ext>
                  </a:extLst>
                </a:gridCol>
                <a:gridCol w="542232">
                  <a:extLst>
                    <a:ext uri="{9D8B030D-6E8A-4147-A177-3AD203B41FA5}">
                      <a16:colId xmlns:a16="http://schemas.microsoft.com/office/drawing/2014/main" val="2066056481"/>
                    </a:ext>
                  </a:extLst>
                </a:gridCol>
                <a:gridCol w="542232">
                  <a:extLst>
                    <a:ext uri="{9D8B030D-6E8A-4147-A177-3AD203B41FA5}">
                      <a16:colId xmlns:a16="http://schemas.microsoft.com/office/drawing/2014/main" val="3049135504"/>
                    </a:ext>
                  </a:extLst>
                </a:gridCol>
                <a:gridCol w="542232">
                  <a:extLst>
                    <a:ext uri="{9D8B030D-6E8A-4147-A177-3AD203B41FA5}">
                      <a16:colId xmlns:a16="http://schemas.microsoft.com/office/drawing/2014/main" val="825558277"/>
                    </a:ext>
                  </a:extLst>
                </a:gridCol>
                <a:gridCol w="542232">
                  <a:extLst>
                    <a:ext uri="{9D8B030D-6E8A-4147-A177-3AD203B41FA5}">
                      <a16:colId xmlns:a16="http://schemas.microsoft.com/office/drawing/2014/main" val="383471046"/>
                    </a:ext>
                  </a:extLst>
                </a:gridCol>
                <a:gridCol w="542232">
                  <a:extLst>
                    <a:ext uri="{9D8B030D-6E8A-4147-A177-3AD203B41FA5}">
                      <a16:colId xmlns:a16="http://schemas.microsoft.com/office/drawing/2014/main" val="2237725331"/>
                    </a:ext>
                  </a:extLst>
                </a:gridCol>
                <a:gridCol w="542232">
                  <a:extLst>
                    <a:ext uri="{9D8B030D-6E8A-4147-A177-3AD203B41FA5}">
                      <a16:colId xmlns:a16="http://schemas.microsoft.com/office/drawing/2014/main" val="2674113904"/>
                    </a:ext>
                  </a:extLst>
                </a:gridCol>
                <a:gridCol w="542232">
                  <a:extLst>
                    <a:ext uri="{9D8B030D-6E8A-4147-A177-3AD203B41FA5}">
                      <a16:colId xmlns:a16="http://schemas.microsoft.com/office/drawing/2014/main" val="2255345413"/>
                    </a:ext>
                  </a:extLst>
                </a:gridCol>
                <a:gridCol w="624614">
                  <a:extLst>
                    <a:ext uri="{9D8B030D-6E8A-4147-A177-3AD203B41FA5}">
                      <a16:colId xmlns:a16="http://schemas.microsoft.com/office/drawing/2014/main" val="2819861106"/>
                    </a:ext>
                  </a:extLst>
                </a:gridCol>
                <a:gridCol w="679286">
                  <a:extLst>
                    <a:ext uri="{9D8B030D-6E8A-4147-A177-3AD203B41FA5}">
                      <a16:colId xmlns:a16="http://schemas.microsoft.com/office/drawing/2014/main" val="2015930887"/>
                    </a:ext>
                  </a:extLst>
                </a:gridCol>
              </a:tblGrid>
              <a:tr h="85321">
                <a:tc>
                  <a:txBody>
                    <a:bodyPr/>
                    <a:lstStyle/>
                    <a:p>
                      <a:pPr algn="ctr" fontAlgn="b"/>
                      <a:r>
                        <a:rPr lang="pt-BR" sz="1600" dirty="0">
                          <a:solidFill>
                            <a:schemeClr val="bg1"/>
                          </a:solidFill>
                          <a:effectLst/>
                        </a:rPr>
                        <a:t>Item</a:t>
                      </a:r>
                      <a:endParaRPr lang="pt-BR" sz="1600" dirty="0">
                        <a:solidFill>
                          <a:schemeClr val="bg1"/>
                        </a:solidFill>
                        <a:effectLst/>
                        <a:latin typeface="Calibri"/>
                      </a:endParaRPr>
                    </a:p>
                  </a:txBody>
                  <a:tcPr marL="7616" marR="7616" marT="7616" marB="36556" anchor="b"/>
                </a:tc>
                <a:tc>
                  <a:txBody>
                    <a:bodyPr/>
                    <a:lstStyle/>
                    <a:p>
                      <a:pPr algn="ctr" fontAlgn="t"/>
                      <a:r>
                        <a:rPr lang="pt-BR" sz="1600" dirty="0">
                          <a:solidFill>
                            <a:schemeClr val="bg1"/>
                          </a:solidFill>
                          <a:effectLst/>
                        </a:rPr>
                        <a:t>tarefa</a:t>
                      </a:r>
                      <a:endParaRPr lang="pt-BR" sz="1600" dirty="0">
                        <a:solidFill>
                          <a:schemeClr val="bg1"/>
                        </a:solidFill>
                        <a:effectLst/>
                        <a:latin typeface="Calibri"/>
                      </a:endParaRPr>
                    </a:p>
                  </a:txBody>
                  <a:tcPr marL="7616" marR="7616" marT="7616" marB="36556"/>
                </a:tc>
                <a:tc>
                  <a:txBody>
                    <a:bodyPr/>
                    <a:lstStyle/>
                    <a:p>
                      <a:pPr algn="ctr" fontAlgn="b"/>
                      <a:r>
                        <a:rPr lang="pt-BR" sz="1600" dirty="0">
                          <a:solidFill>
                            <a:schemeClr val="bg1"/>
                          </a:solidFill>
                          <a:effectLst/>
                        </a:rPr>
                        <a:t>n1</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n2</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n3</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n4</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n5</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n6</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n7</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n8</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n9</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n10</a:t>
                      </a:r>
                      <a:endParaRPr lang="pt-BR" sz="1600" dirty="0">
                        <a:solidFill>
                          <a:schemeClr val="bg1"/>
                        </a:solidFill>
                        <a:effectLst/>
                        <a:latin typeface="Calibri"/>
                      </a:endParaRPr>
                    </a:p>
                  </a:txBody>
                  <a:tcPr marL="7616" marR="7616" marT="7616" marB="36556" anchor="b"/>
                </a:tc>
                <a:tc>
                  <a:txBody>
                    <a:bodyPr/>
                    <a:lstStyle/>
                    <a:p>
                      <a:pPr algn="ctr" fontAlgn="b"/>
                      <a:r>
                        <a:rPr lang="pt-BR" sz="1600" dirty="0">
                          <a:solidFill>
                            <a:schemeClr val="bg1"/>
                          </a:solidFill>
                          <a:effectLst/>
                        </a:rPr>
                        <a:t>Total</a:t>
                      </a:r>
                      <a:endParaRPr lang="pt-BR" sz="1600" dirty="0">
                        <a:solidFill>
                          <a:schemeClr val="bg1"/>
                        </a:solidFill>
                        <a:effectLst/>
                        <a:latin typeface="Calibri"/>
                      </a:endParaRPr>
                    </a:p>
                  </a:txBody>
                  <a:tcPr marL="7616" marR="7616" marT="7616" marB="36556" anchor="b"/>
                </a:tc>
                <a:extLst>
                  <a:ext uri="{0D108BD9-81ED-4DB2-BD59-A6C34878D82A}">
                    <a16:rowId xmlns:a16="http://schemas.microsoft.com/office/drawing/2014/main" val="3736651406"/>
                  </a:ext>
                </a:extLst>
              </a:tr>
              <a:tr h="159978">
                <a:tc rowSpan="4">
                  <a:txBody>
                    <a:bodyPr/>
                    <a:lstStyle/>
                    <a:p>
                      <a:pPr algn="ctr" fontAlgn="ctr"/>
                      <a:r>
                        <a:rPr lang="pt-BR" sz="1600" dirty="0">
                          <a:effectLst/>
                        </a:rPr>
                        <a:t>Eng. Requisitos</a:t>
                      </a:r>
                      <a:endParaRPr lang="pt-BR" sz="1600" dirty="0">
                        <a:effectLst/>
                        <a:latin typeface="Calibri"/>
                      </a:endParaRPr>
                    </a:p>
                  </a:txBody>
                  <a:tcPr marL="7616" marR="7616" marT="7616" marB="36556" anchor="ctr"/>
                </a:tc>
                <a:tc>
                  <a:txBody>
                    <a:bodyPr/>
                    <a:lstStyle/>
                    <a:p>
                      <a:pPr fontAlgn="b"/>
                      <a:r>
                        <a:rPr lang="pt-BR" sz="1600" dirty="0">
                          <a:effectLst/>
                        </a:rPr>
                        <a:t>Levantamento de requisitos</a:t>
                      </a:r>
                      <a:endParaRPr lang="pt-BR" sz="1600" dirty="0">
                        <a:effectLst/>
                        <a:latin typeface="Calibri"/>
                      </a:endParaRPr>
                    </a:p>
                  </a:txBody>
                  <a:tcPr marL="7616" marR="7616" marT="7616" marB="36556" anchor="b"/>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4 dias</a:t>
                      </a:r>
                      <a:endParaRPr lang="pt-BR" sz="1600" dirty="0">
                        <a:effectLst/>
                        <a:latin typeface="Calibri"/>
                      </a:endParaRPr>
                    </a:p>
                  </a:txBody>
                  <a:tcPr marL="7616" marR="7616" marT="7616" marB="36556" anchor="ctr"/>
                </a:tc>
                <a:extLst>
                  <a:ext uri="{0D108BD9-81ED-4DB2-BD59-A6C34878D82A}">
                    <a16:rowId xmlns:a16="http://schemas.microsoft.com/office/drawing/2014/main" val="1394516622"/>
                  </a:ext>
                </a:extLst>
              </a:tr>
              <a:tr h="0">
                <a:tc vMerge="1">
                  <a:txBody>
                    <a:bodyPr/>
                    <a:lstStyle/>
                    <a:p>
                      <a:endParaRPr lang="pt-BR"/>
                    </a:p>
                  </a:txBody>
                  <a:tcPr/>
                </a:tc>
                <a:tc>
                  <a:txBody>
                    <a:bodyPr/>
                    <a:lstStyle/>
                    <a:p>
                      <a:pPr fontAlgn="b"/>
                      <a:r>
                        <a:rPr lang="pt-BR" sz="1600" dirty="0">
                          <a:effectLst/>
                        </a:rPr>
                        <a:t>Elicitação de requisitos</a:t>
                      </a:r>
                      <a:endParaRPr lang="pt-BR" sz="1600" dirty="0">
                        <a:effectLst/>
                        <a:latin typeface="Calibri"/>
                      </a:endParaRPr>
                    </a:p>
                  </a:txBody>
                  <a:tcPr marL="7616" marR="7616" marT="7616" marB="36556" anchor="b"/>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4 dias</a:t>
                      </a:r>
                      <a:endParaRPr lang="pt-BR" sz="1600" dirty="0">
                        <a:effectLst/>
                        <a:latin typeface="Calibri"/>
                      </a:endParaRPr>
                    </a:p>
                  </a:txBody>
                  <a:tcPr marL="7616" marR="7616" marT="7616" marB="36556" anchor="ctr"/>
                </a:tc>
                <a:extLst>
                  <a:ext uri="{0D108BD9-81ED-4DB2-BD59-A6C34878D82A}">
                    <a16:rowId xmlns:a16="http://schemas.microsoft.com/office/drawing/2014/main" val="3461449305"/>
                  </a:ext>
                </a:extLst>
              </a:tr>
              <a:tr h="159978">
                <a:tc vMerge="1">
                  <a:txBody>
                    <a:bodyPr/>
                    <a:lstStyle/>
                    <a:p>
                      <a:endParaRPr lang="pt-BR"/>
                    </a:p>
                  </a:txBody>
                  <a:tcPr/>
                </a:tc>
                <a:tc>
                  <a:txBody>
                    <a:bodyPr/>
                    <a:lstStyle/>
                    <a:p>
                      <a:pPr fontAlgn="b"/>
                      <a:r>
                        <a:rPr lang="pt-BR" sz="1600" dirty="0">
                          <a:effectLst/>
                        </a:rPr>
                        <a:t>Levantamento de restrições</a:t>
                      </a:r>
                      <a:endParaRPr lang="pt-BR" sz="1600" dirty="0">
                        <a:effectLst/>
                        <a:latin typeface="Calibri"/>
                      </a:endParaRPr>
                    </a:p>
                  </a:txBody>
                  <a:tcPr marL="7616" marR="7616" marT="7616" marB="36556" anchor="b"/>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2 dias</a:t>
                      </a:r>
                      <a:endParaRPr lang="pt-BR" sz="1600" dirty="0">
                        <a:effectLst/>
                        <a:latin typeface="Calibri"/>
                      </a:endParaRPr>
                    </a:p>
                  </a:txBody>
                  <a:tcPr marL="7616" marR="7616" marT="7616" marB="36556" anchor="ctr"/>
                </a:tc>
                <a:extLst>
                  <a:ext uri="{0D108BD9-81ED-4DB2-BD59-A6C34878D82A}">
                    <a16:rowId xmlns:a16="http://schemas.microsoft.com/office/drawing/2014/main" val="3652891232"/>
                  </a:ext>
                </a:extLst>
              </a:tr>
              <a:tr h="0">
                <a:tc vMerge="1">
                  <a:txBody>
                    <a:bodyPr/>
                    <a:lstStyle/>
                    <a:p>
                      <a:endParaRPr lang="pt-BR"/>
                    </a:p>
                  </a:txBody>
                  <a:tcPr/>
                </a:tc>
                <a:tc>
                  <a:txBody>
                    <a:bodyPr/>
                    <a:lstStyle/>
                    <a:p>
                      <a:pPr fontAlgn="b"/>
                      <a:r>
                        <a:rPr lang="pt-BR" sz="1600" dirty="0">
                          <a:effectLst/>
                        </a:rPr>
                        <a:t>Validação dos requisitos</a:t>
                      </a:r>
                      <a:endParaRPr lang="pt-BR" sz="1600" dirty="0">
                        <a:effectLst/>
                        <a:latin typeface="Calibri"/>
                      </a:endParaRPr>
                    </a:p>
                  </a:txBody>
                  <a:tcPr marL="7616" marR="7616" marT="7616" marB="36556" anchor="b"/>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3 dias</a:t>
                      </a:r>
                      <a:endParaRPr lang="pt-BR" sz="1600" dirty="0">
                        <a:effectLst/>
                        <a:latin typeface="Calibri"/>
                      </a:endParaRPr>
                    </a:p>
                  </a:txBody>
                  <a:tcPr marL="7616" marR="7616" marT="7616" marB="36556" anchor="ctr"/>
                </a:tc>
                <a:extLst>
                  <a:ext uri="{0D108BD9-81ED-4DB2-BD59-A6C34878D82A}">
                    <a16:rowId xmlns:a16="http://schemas.microsoft.com/office/drawing/2014/main" val="3925994616"/>
                  </a:ext>
                </a:extLst>
              </a:tr>
              <a:tr h="85321">
                <a:tc rowSpan="4">
                  <a:txBody>
                    <a:bodyPr/>
                    <a:lstStyle/>
                    <a:p>
                      <a:pPr algn="ctr" fontAlgn="ctr"/>
                      <a:r>
                        <a:rPr lang="pt-BR" sz="1600" dirty="0">
                          <a:effectLst/>
                        </a:rPr>
                        <a:t>Escolha do método</a:t>
                      </a:r>
                      <a:endParaRPr lang="pt-BR" sz="1600" dirty="0">
                        <a:effectLst/>
                        <a:latin typeface="Calibri"/>
                      </a:endParaRPr>
                    </a:p>
                  </a:txBody>
                  <a:tcPr marL="7616" marR="7616" marT="7616" marB="36556" anchor="ctr"/>
                </a:tc>
                <a:tc>
                  <a:txBody>
                    <a:bodyPr/>
                    <a:lstStyle/>
                    <a:p>
                      <a:pPr algn="ctr" fontAlgn="ctr"/>
                      <a:r>
                        <a:rPr lang="pt-BR" sz="1600" dirty="0">
                          <a:effectLst/>
                        </a:rPr>
                        <a:t>Treinar equipe</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3 dias</a:t>
                      </a:r>
                      <a:endParaRPr lang="pt-BR" sz="1600" dirty="0">
                        <a:effectLst/>
                        <a:latin typeface="Calibri"/>
                      </a:endParaRPr>
                    </a:p>
                  </a:txBody>
                  <a:tcPr marL="7616" marR="7616" marT="7616" marB="36556" anchor="ctr"/>
                </a:tc>
                <a:extLst>
                  <a:ext uri="{0D108BD9-81ED-4DB2-BD59-A6C34878D82A}">
                    <a16:rowId xmlns:a16="http://schemas.microsoft.com/office/drawing/2014/main" val="4282565856"/>
                  </a:ext>
                </a:extLst>
              </a:tr>
              <a:tr h="234635">
                <a:tc vMerge="1">
                  <a:txBody>
                    <a:bodyPr/>
                    <a:lstStyle/>
                    <a:p>
                      <a:endParaRPr lang="pt-BR"/>
                    </a:p>
                  </a:txBody>
                  <a:tcPr/>
                </a:tc>
                <a:tc>
                  <a:txBody>
                    <a:bodyPr/>
                    <a:lstStyle/>
                    <a:p>
                      <a:pPr algn="ctr" fontAlgn="ctr"/>
                      <a:r>
                        <a:rPr lang="pt-BR" sz="1600" dirty="0">
                          <a:effectLst/>
                        </a:rPr>
                        <a:t>Realizar o acompanhamento do desenvolvimento</a:t>
                      </a:r>
                      <a:endParaRPr lang="pt-BR" sz="1600" dirty="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7 dias</a:t>
                      </a:r>
                      <a:endParaRPr lang="pt-BR" sz="1600" dirty="0">
                        <a:effectLst/>
                        <a:latin typeface="Calibri"/>
                      </a:endParaRPr>
                    </a:p>
                  </a:txBody>
                  <a:tcPr marL="7616" marR="7616" marT="7616" marB="36556" anchor="ctr"/>
                </a:tc>
                <a:extLst>
                  <a:ext uri="{0D108BD9-81ED-4DB2-BD59-A6C34878D82A}">
                    <a16:rowId xmlns:a16="http://schemas.microsoft.com/office/drawing/2014/main" val="3401835306"/>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3215264510"/>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4201165640"/>
                  </a:ext>
                </a:extLst>
              </a:tr>
              <a:tr h="85321">
                <a:tc rowSpan="4">
                  <a:txBody>
                    <a:bodyPr/>
                    <a:lstStyle/>
                    <a:p>
                      <a:pPr algn="ctr" fontAlgn="ctr"/>
                      <a:r>
                        <a:rPr lang="pt-BR" sz="1600" dirty="0">
                          <a:effectLst/>
                        </a:rPr>
                        <a:t>Escolha de ferramentas</a:t>
                      </a:r>
                      <a:endParaRPr lang="pt-BR" sz="1600" dirty="0">
                        <a:effectLst/>
                        <a:latin typeface="Calibri"/>
                      </a:endParaRPr>
                    </a:p>
                  </a:txBody>
                  <a:tcPr marL="7616" marR="7616" marT="7616" marB="36556" anchor="ctr"/>
                </a:tc>
                <a:tc>
                  <a:txBody>
                    <a:bodyPr/>
                    <a:lstStyle/>
                    <a:p>
                      <a:pPr algn="ctr" fontAlgn="ctr"/>
                      <a:r>
                        <a:rPr lang="pt-BR" sz="1600" dirty="0">
                          <a:effectLst/>
                        </a:rPr>
                        <a:t>Escolha de banco: MySQL</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1 dia</a:t>
                      </a:r>
                      <a:endParaRPr lang="pt-BR" sz="1600" dirty="0">
                        <a:effectLst/>
                        <a:latin typeface="Calibri"/>
                      </a:endParaRPr>
                    </a:p>
                  </a:txBody>
                  <a:tcPr marL="7616" marR="7616" marT="7616" marB="36556" anchor="ctr"/>
                </a:tc>
                <a:extLst>
                  <a:ext uri="{0D108BD9-81ED-4DB2-BD59-A6C34878D82A}">
                    <a16:rowId xmlns:a16="http://schemas.microsoft.com/office/drawing/2014/main" val="3251872562"/>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2683794374"/>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1572361668"/>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2744113902"/>
                  </a:ext>
                </a:extLst>
              </a:tr>
              <a:tr h="85321">
                <a:tc rowSpan="4">
                  <a:txBody>
                    <a:bodyPr/>
                    <a:lstStyle/>
                    <a:p>
                      <a:pPr algn="ctr" fontAlgn="ctr"/>
                      <a:r>
                        <a:rPr lang="pt-BR" sz="1600" err="1">
                          <a:effectLst/>
                        </a:rPr>
                        <a:t>Infraestutura</a:t>
                      </a:r>
                      <a:endParaRPr lang="pt-BR" sz="1600" err="1">
                        <a:effectLst/>
                        <a:latin typeface="Calibri"/>
                      </a:endParaRPr>
                    </a:p>
                  </a:txBody>
                  <a:tcPr marL="7616" marR="7616" marT="7616" marB="36556" anchor="ctr"/>
                </a:tc>
                <a:tc>
                  <a:txBody>
                    <a:bodyPr/>
                    <a:lstStyle/>
                    <a:p>
                      <a:pPr algn="ctr" fontAlgn="ctr"/>
                      <a:r>
                        <a:rPr lang="pt-BR" sz="1600" dirty="0">
                          <a:effectLst/>
                        </a:rPr>
                        <a:t>Escolha de servidor</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r>
                        <a:rPr lang="pt-BR" sz="1600" dirty="0">
                          <a:effectLst/>
                        </a:rPr>
                        <a:t>2 dias</a:t>
                      </a:r>
                      <a:endParaRPr lang="pt-BR" sz="1600" dirty="0">
                        <a:effectLst/>
                        <a:latin typeface="Calibri"/>
                      </a:endParaRPr>
                    </a:p>
                  </a:txBody>
                  <a:tcPr marL="7616" marR="7616" marT="7616" marB="36556" anchor="ctr"/>
                </a:tc>
                <a:extLst>
                  <a:ext uri="{0D108BD9-81ED-4DB2-BD59-A6C34878D82A}">
                    <a16:rowId xmlns:a16="http://schemas.microsoft.com/office/drawing/2014/main" val="3183412877"/>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1486508193"/>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2841395906"/>
                  </a:ext>
                </a:extLst>
              </a:tr>
              <a:tr h="0">
                <a:tc vMerge="1">
                  <a:txBody>
                    <a:bodyPr/>
                    <a:lstStyle/>
                    <a:p>
                      <a:endParaRPr lang="pt-BR"/>
                    </a:p>
                  </a:txBody>
                  <a:tcP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tc>
                  <a:txBody>
                    <a:bodyPr/>
                    <a:lstStyle/>
                    <a:p>
                      <a:pPr algn="ctr" fontAlgn="ctr"/>
                      <a:endParaRPr lang="pt-BR" sz="1600">
                        <a:effectLst/>
                        <a:latin typeface="Calibri"/>
                      </a:endParaRPr>
                    </a:p>
                  </a:txBody>
                  <a:tcPr marL="7616" marR="7616" marT="7616" marB="36556" anchor="ctr"/>
                </a:tc>
                <a:extLst>
                  <a:ext uri="{0D108BD9-81ED-4DB2-BD59-A6C34878D82A}">
                    <a16:rowId xmlns:a16="http://schemas.microsoft.com/office/drawing/2014/main" val="3737041730"/>
                  </a:ext>
                </a:extLst>
              </a:tr>
              <a:tr h="159978">
                <a:tc rowSpan="4">
                  <a:txBody>
                    <a:bodyPr/>
                    <a:lstStyle/>
                    <a:p>
                      <a:pPr algn="ctr" fontAlgn="ctr"/>
                      <a:r>
                        <a:rPr lang="pt-BR" sz="1600" dirty="0">
                          <a:effectLst/>
                        </a:rPr>
                        <a:t>Desenvolvimento</a:t>
                      </a:r>
                      <a:endParaRPr lang="pt-BR" sz="1600" dirty="0">
                        <a:effectLst/>
                        <a:latin typeface="Calibri"/>
                      </a:endParaRPr>
                    </a:p>
                  </a:txBody>
                  <a:tcPr marL="7616" marR="7616" marT="7616" marB="36556" anchor="ctr"/>
                </a:tc>
                <a:tc>
                  <a:txBody>
                    <a:bodyPr/>
                    <a:lstStyle/>
                    <a:p>
                      <a:pPr algn="ctr" fontAlgn="ctr"/>
                      <a:r>
                        <a:rPr lang="pt-BR" sz="1600" dirty="0">
                          <a:effectLst/>
                        </a:rPr>
                        <a:t>Desenvolvimento </a:t>
                      </a:r>
                      <a:r>
                        <a:rPr lang="pt-BR" sz="1600" dirty="0" err="1">
                          <a:effectLst/>
                        </a:rPr>
                        <a:t>backend</a:t>
                      </a:r>
                      <a:endParaRPr lang="pt-BR" sz="1600" dirty="0" err="1">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10 dias</a:t>
                      </a:r>
                      <a:endParaRPr lang="pt-BR" sz="1600" dirty="0">
                        <a:effectLst/>
                        <a:latin typeface="Calibri"/>
                      </a:endParaRPr>
                    </a:p>
                  </a:txBody>
                  <a:tcPr marL="7616" marR="7616" marT="7616" marB="36556" anchor="ctr"/>
                </a:tc>
                <a:extLst>
                  <a:ext uri="{0D108BD9-81ED-4DB2-BD59-A6C34878D82A}">
                    <a16:rowId xmlns:a16="http://schemas.microsoft.com/office/drawing/2014/main" val="85020856"/>
                  </a:ext>
                </a:extLst>
              </a:tr>
              <a:tr h="159978">
                <a:tc vMerge="1">
                  <a:txBody>
                    <a:bodyPr/>
                    <a:lstStyle/>
                    <a:p>
                      <a:endParaRPr lang="pt-BR"/>
                    </a:p>
                  </a:txBody>
                  <a:tcPr/>
                </a:tc>
                <a:tc>
                  <a:txBody>
                    <a:bodyPr/>
                    <a:lstStyle/>
                    <a:p>
                      <a:pPr algn="ctr" fontAlgn="ctr"/>
                      <a:r>
                        <a:rPr lang="pt-BR" sz="1600" dirty="0">
                          <a:effectLst/>
                        </a:rPr>
                        <a:t>Desenvolvimento </a:t>
                      </a:r>
                      <a:r>
                        <a:rPr lang="pt-BR" sz="1600" dirty="0" err="1">
                          <a:effectLst/>
                        </a:rPr>
                        <a:t>frontend</a:t>
                      </a:r>
                      <a:endParaRPr lang="pt-BR" sz="1600" dirty="0" err="1">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x</a:t>
                      </a:r>
                      <a:endParaRPr lang="pt-BR" sz="1600" dirty="0">
                        <a:effectLst/>
                        <a:latin typeface="Calibri"/>
                      </a:endParaRPr>
                    </a:p>
                  </a:txBody>
                  <a:tcPr marL="7616" marR="7616" marT="7616" marB="36556" anchor="ctr"/>
                </a:tc>
                <a:tc>
                  <a:txBody>
                    <a:bodyPr/>
                    <a:lstStyle/>
                    <a:p>
                      <a:pPr algn="ctr" fontAlgn="ctr"/>
                      <a:r>
                        <a:rPr lang="pt-BR" sz="1600" dirty="0">
                          <a:effectLst/>
                        </a:rPr>
                        <a:t>10 dias</a:t>
                      </a:r>
                      <a:endParaRPr lang="pt-BR" sz="1600" dirty="0">
                        <a:effectLst/>
                        <a:latin typeface="Calibri"/>
                      </a:endParaRPr>
                    </a:p>
                  </a:txBody>
                  <a:tcPr marL="7616" marR="7616" marT="7616" marB="36556" anchor="ctr"/>
                </a:tc>
                <a:extLst>
                  <a:ext uri="{0D108BD9-81ED-4DB2-BD59-A6C34878D82A}">
                    <a16:rowId xmlns:a16="http://schemas.microsoft.com/office/drawing/2014/main" val="254661100"/>
                  </a:ext>
                </a:extLst>
              </a:tr>
              <a:tr h="0">
                <a:tc vMerge="1">
                  <a:txBody>
                    <a:bodyPr/>
                    <a:lstStyle/>
                    <a:p>
                      <a:endParaRPr lang="pt-BR"/>
                    </a:p>
                  </a:txBody>
                  <a:tcP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extLst>
                  <a:ext uri="{0D108BD9-81ED-4DB2-BD59-A6C34878D82A}">
                    <a16:rowId xmlns:a16="http://schemas.microsoft.com/office/drawing/2014/main" val="4177365654"/>
                  </a:ext>
                </a:extLst>
              </a:tr>
              <a:tr h="0">
                <a:tc vMerge="1">
                  <a:txBody>
                    <a:bodyPr/>
                    <a:lstStyle/>
                    <a:p>
                      <a:endParaRPr lang="pt-BR"/>
                    </a:p>
                  </a:txBody>
                  <a:tcP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tc>
                  <a:txBody>
                    <a:bodyPr/>
                    <a:lstStyle/>
                    <a:p>
                      <a:pPr algn="ctr" fontAlgn="ctr"/>
                      <a:endParaRPr lang="pt-BR" sz="1100">
                        <a:effectLst/>
                        <a:latin typeface="Calibri" panose="020F0502020204030204" pitchFamily="34" charset="0"/>
                      </a:endParaRPr>
                    </a:p>
                  </a:txBody>
                  <a:tcPr marL="7616" marR="7616" marT="7616" marB="36556" anchor="ctr"/>
                </a:tc>
                <a:extLst>
                  <a:ext uri="{0D108BD9-81ED-4DB2-BD59-A6C34878D82A}">
                    <a16:rowId xmlns:a16="http://schemas.microsoft.com/office/drawing/2014/main" val="3306276020"/>
                  </a:ext>
                </a:extLst>
              </a:tr>
            </a:tbl>
          </a:graphicData>
        </a:graphic>
      </p:graphicFrame>
    </p:spTree>
    <p:extLst>
      <p:ext uri="{BB962C8B-B14F-4D97-AF65-F5344CB8AC3E}">
        <p14:creationId xmlns:p14="http://schemas.microsoft.com/office/powerpoint/2010/main" val="267868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04AA702B-F723-3B78-130E-ADF3489A98F7}"/>
              </a:ext>
            </a:extLst>
          </p:cNvPr>
          <p:cNvSpPr txBox="1"/>
          <p:nvPr/>
        </p:nvSpPr>
        <p:spPr>
          <a:xfrm>
            <a:off x="2295406" y="357481"/>
            <a:ext cx="59360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Sprints</a:t>
            </a:r>
          </a:p>
        </p:txBody>
      </p:sp>
      <p:sp>
        <p:nvSpPr>
          <p:cNvPr id="4" name="Espaço Reservado para Conteúdo 2">
            <a:extLst>
              <a:ext uri="{FF2B5EF4-FFF2-40B4-BE49-F238E27FC236}">
                <a16:creationId xmlns:a16="http://schemas.microsoft.com/office/drawing/2014/main" id="{9E79BACA-3777-0C05-40DC-41805B71CED1}"/>
              </a:ext>
            </a:extLst>
          </p:cNvPr>
          <p:cNvSpPr txBox="1">
            <a:spLocks/>
          </p:cNvSpPr>
          <p:nvPr/>
        </p:nvSpPr>
        <p:spPr>
          <a:xfrm>
            <a:off x="330837" y="833648"/>
            <a:ext cx="10131425" cy="18899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None/>
            </a:pPr>
            <a:r>
              <a:rPr lang="pt-BR" dirty="0">
                <a:latin typeface="Cambria"/>
                <a:ea typeface="Cambria"/>
                <a:cs typeface="Calibri"/>
              </a:rPr>
              <a:t>As sprints são um conjunto de tarefas que devem ser executadas e desenvolvidas em um período pré-definido de tempo. Os sprints são organizados de forma que o projeto esteja sendo continuamente incrementado, mesmo que determinadas sprints não entreguem algo tangível, mas sim um componentes de uma melhoria/mudança maior.</a:t>
            </a:r>
            <a:endParaRPr lang="pt-BR"/>
          </a:p>
        </p:txBody>
      </p:sp>
      <p:graphicFrame>
        <p:nvGraphicFramePr>
          <p:cNvPr id="11" name="Tabela 10">
            <a:extLst>
              <a:ext uri="{FF2B5EF4-FFF2-40B4-BE49-F238E27FC236}">
                <a16:creationId xmlns:a16="http://schemas.microsoft.com/office/drawing/2014/main" id="{C29BD48A-BDD7-8DCD-EF02-2D218B5D3729}"/>
              </a:ext>
            </a:extLst>
          </p:cNvPr>
          <p:cNvGraphicFramePr>
            <a:graphicFrameLocks noGrp="1"/>
          </p:cNvGraphicFramePr>
          <p:nvPr>
            <p:extLst>
              <p:ext uri="{D42A27DB-BD31-4B8C-83A1-F6EECF244321}">
                <p14:modId xmlns:p14="http://schemas.microsoft.com/office/powerpoint/2010/main" val="1118495609"/>
              </p:ext>
            </p:extLst>
          </p:nvPr>
        </p:nvGraphicFramePr>
        <p:xfrm>
          <a:off x="254000" y="2756370"/>
          <a:ext cx="10786207" cy="3693846"/>
        </p:xfrm>
        <a:graphic>
          <a:graphicData uri="http://schemas.openxmlformats.org/drawingml/2006/table">
            <a:tbl>
              <a:tblPr firstRow="1" bandRow="1">
                <a:tableStyleId>{5C22544A-7EE6-4342-B048-85BDC9FD1C3A}</a:tableStyleId>
              </a:tblPr>
              <a:tblGrid>
                <a:gridCol w="2417703">
                  <a:extLst>
                    <a:ext uri="{9D8B030D-6E8A-4147-A177-3AD203B41FA5}">
                      <a16:colId xmlns:a16="http://schemas.microsoft.com/office/drawing/2014/main" val="2612968736"/>
                    </a:ext>
                  </a:extLst>
                </a:gridCol>
                <a:gridCol w="1592837">
                  <a:extLst>
                    <a:ext uri="{9D8B030D-6E8A-4147-A177-3AD203B41FA5}">
                      <a16:colId xmlns:a16="http://schemas.microsoft.com/office/drawing/2014/main" val="3255218564"/>
                    </a:ext>
                  </a:extLst>
                </a:gridCol>
                <a:gridCol w="1531571">
                  <a:extLst>
                    <a:ext uri="{9D8B030D-6E8A-4147-A177-3AD203B41FA5}">
                      <a16:colId xmlns:a16="http://schemas.microsoft.com/office/drawing/2014/main" val="648219105"/>
                    </a:ext>
                  </a:extLst>
                </a:gridCol>
                <a:gridCol w="1127237">
                  <a:extLst>
                    <a:ext uri="{9D8B030D-6E8A-4147-A177-3AD203B41FA5}">
                      <a16:colId xmlns:a16="http://schemas.microsoft.com/office/drawing/2014/main" val="2297957643"/>
                    </a:ext>
                  </a:extLst>
                </a:gridCol>
                <a:gridCol w="1078224">
                  <a:extLst>
                    <a:ext uri="{9D8B030D-6E8A-4147-A177-3AD203B41FA5}">
                      <a16:colId xmlns:a16="http://schemas.microsoft.com/office/drawing/2014/main" val="487276508"/>
                    </a:ext>
                  </a:extLst>
                </a:gridCol>
                <a:gridCol w="906690">
                  <a:extLst>
                    <a:ext uri="{9D8B030D-6E8A-4147-A177-3AD203B41FA5}">
                      <a16:colId xmlns:a16="http://schemas.microsoft.com/office/drawing/2014/main" val="3971074753"/>
                    </a:ext>
                  </a:extLst>
                </a:gridCol>
                <a:gridCol w="988538">
                  <a:extLst>
                    <a:ext uri="{9D8B030D-6E8A-4147-A177-3AD203B41FA5}">
                      <a16:colId xmlns:a16="http://schemas.microsoft.com/office/drawing/2014/main" val="1957479160"/>
                    </a:ext>
                  </a:extLst>
                </a:gridCol>
                <a:gridCol w="1143407">
                  <a:extLst>
                    <a:ext uri="{9D8B030D-6E8A-4147-A177-3AD203B41FA5}">
                      <a16:colId xmlns:a16="http://schemas.microsoft.com/office/drawing/2014/main" val="880962363"/>
                    </a:ext>
                  </a:extLst>
                </a:gridCol>
              </a:tblGrid>
              <a:tr h="432486">
                <a:tc>
                  <a:txBody>
                    <a:bodyPr/>
                    <a:lstStyle/>
                    <a:p>
                      <a:r>
                        <a:rPr lang="pt-BR" sz="1100" dirty="0">
                          <a:solidFill>
                            <a:schemeClr val="tx1"/>
                          </a:solidFill>
                          <a:effectLst/>
                        </a:rPr>
                        <a:t>Nome da Tarefa</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tc>
                  <a:txBody>
                    <a:bodyPr/>
                    <a:lstStyle/>
                    <a:p>
                      <a:pPr algn="ctr"/>
                      <a:r>
                        <a:rPr lang="pt-BR" sz="1100" dirty="0">
                          <a:solidFill>
                            <a:schemeClr val="tx1"/>
                          </a:solidFill>
                          <a:effectLst/>
                        </a:rPr>
                        <a:t>Tipo de Característica</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tc>
                  <a:txBody>
                    <a:bodyPr/>
                    <a:lstStyle/>
                    <a:p>
                      <a:pPr algn="ctr"/>
                      <a:r>
                        <a:rPr lang="pt-BR" sz="1100" dirty="0">
                          <a:solidFill>
                            <a:schemeClr val="tx1"/>
                          </a:solidFill>
                          <a:effectLst/>
                        </a:rPr>
                        <a:t>Responsável</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tc>
                  <a:txBody>
                    <a:bodyPr/>
                    <a:lstStyle/>
                    <a:p>
                      <a:pPr algn="ctr"/>
                      <a:r>
                        <a:rPr lang="pt-BR" sz="1100" dirty="0">
                          <a:solidFill>
                            <a:schemeClr val="tx1"/>
                          </a:solidFill>
                          <a:effectLst/>
                        </a:rPr>
                        <a:t>Data de Início</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tc>
                  <a:txBody>
                    <a:bodyPr/>
                    <a:lstStyle/>
                    <a:p>
                      <a:pPr algn="ctr"/>
                      <a:r>
                        <a:rPr lang="pt-BR" sz="1100" dirty="0">
                          <a:solidFill>
                            <a:schemeClr val="tx1"/>
                          </a:solidFill>
                          <a:effectLst/>
                        </a:rPr>
                        <a:t>Data de Fim</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tc>
                  <a:txBody>
                    <a:bodyPr/>
                    <a:lstStyle/>
                    <a:p>
                      <a:pPr algn="ctr"/>
                      <a:r>
                        <a:rPr lang="pt-BR" sz="1100" dirty="0">
                          <a:solidFill>
                            <a:schemeClr val="tx1"/>
                          </a:solidFill>
                          <a:effectLst/>
                        </a:rPr>
                        <a:t>Duração</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tc>
                  <a:txBody>
                    <a:bodyPr/>
                    <a:lstStyle/>
                    <a:p>
                      <a:pPr algn="ctr"/>
                      <a:r>
                        <a:rPr lang="pt-BR" sz="1100" dirty="0">
                          <a:solidFill>
                            <a:schemeClr val="tx1"/>
                          </a:solidFill>
                          <a:effectLst/>
                        </a:rPr>
                        <a:t>Estado</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tc>
                  <a:txBody>
                    <a:bodyPr/>
                    <a:lstStyle/>
                    <a:p>
                      <a:pPr algn="ctr"/>
                      <a:r>
                        <a:rPr lang="pt-BR" sz="1100" dirty="0">
                          <a:solidFill>
                            <a:schemeClr val="tx1"/>
                          </a:solidFill>
                          <a:effectLst/>
                        </a:rPr>
                        <a:t>Comentários</a:t>
                      </a:r>
                    </a:p>
                  </a:txBody>
                  <a:tcPr anchor="ctr">
                    <a:lnL w="19050">
                      <a:solidFill>
                        <a:schemeClr val="tx1"/>
                      </a:solidFill>
                    </a:lnL>
                    <a:lnR w="19050">
                      <a:solidFill>
                        <a:schemeClr val="tx1"/>
                      </a:solidFill>
                    </a:lnR>
                    <a:lnT w="19050">
                      <a:solidFill>
                        <a:schemeClr val="tx1"/>
                      </a:solidFill>
                    </a:lnT>
                    <a:lnB w="19050">
                      <a:solidFill>
                        <a:schemeClr val="tx1"/>
                      </a:solidFill>
                    </a:lnB>
                    <a:solidFill>
                      <a:srgbClr val="00B0F0"/>
                    </a:solidFill>
                  </a:tcPr>
                </a:tc>
                <a:extLst>
                  <a:ext uri="{0D108BD9-81ED-4DB2-BD59-A6C34878D82A}">
                    <a16:rowId xmlns:a16="http://schemas.microsoft.com/office/drawing/2014/main" val="3053246770"/>
                  </a:ext>
                </a:extLst>
              </a:tr>
              <a:tr h="200025">
                <a:tc gridSpan="8">
                  <a:txBody>
                    <a:bodyPr/>
                    <a:lstStyle/>
                    <a:p>
                      <a:pPr algn="ctr"/>
                      <a:r>
                        <a:rPr lang="pt-BR" sz="1100" b="1" dirty="0">
                          <a:effectLst/>
                        </a:rPr>
                        <a:t>SPRINT 1 </a:t>
                      </a:r>
                    </a:p>
                  </a:txBody>
                  <a:tcPr anchor="ctr">
                    <a:lnL w="19050">
                      <a:solidFill>
                        <a:schemeClr val="tx1"/>
                      </a:solidFill>
                    </a:lnL>
                    <a:lnR w="19050">
                      <a:solidFill>
                        <a:schemeClr val="tx1"/>
                      </a:solidFill>
                    </a:lnR>
                    <a:lnT w="19050">
                      <a:solidFill>
                        <a:schemeClr val="tx1"/>
                      </a:solidFill>
                    </a:lnT>
                    <a:lnB w="6350">
                      <a:solidFill>
                        <a:schemeClr val="tx1"/>
                      </a:solidFill>
                    </a:lnB>
                    <a:solidFill>
                      <a:schemeClr val="bg2"/>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62721518"/>
                  </a:ext>
                </a:extLst>
              </a:tr>
              <a:tr h="190500">
                <a:tc>
                  <a:txBody>
                    <a:bodyPr/>
                    <a:lstStyle/>
                    <a:p>
                      <a:r>
                        <a:rPr lang="pt-BR" sz="1200" dirty="0">
                          <a:effectLst/>
                        </a:rPr>
                        <a:t>Levantamento de requisitos</a:t>
                      </a:r>
                    </a:p>
                  </a:txBody>
                  <a:tcPr anchor="ctr">
                    <a:lnL w="190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Eng. Requisitos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Grupo todo</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18/08/2023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22/08/2023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4 dias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pt-BR" sz="1200" b="0" i="0" u="none" strike="noStrike" noProof="0" dirty="0">
                          <a:solidFill>
                            <a:srgbClr val="000000"/>
                          </a:solidFill>
                          <a:latin typeface="Century Schoolbook"/>
                        </a:rPr>
                        <a:t>Concluído</a:t>
                      </a:r>
                      <a:endParaRPr lang="pt-BR" dirty="0"/>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endParaRPr lang="pt-BR" sz="1200" dirty="0"/>
                    </a:p>
                  </a:txBody>
                  <a:tcPr anchor="ctr">
                    <a:lnL w="6350">
                      <a:solidFill>
                        <a:schemeClr val="tx1"/>
                      </a:solidFill>
                    </a:lnL>
                    <a:lnR w="190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2401190870"/>
                  </a:ext>
                </a:extLst>
              </a:tr>
              <a:tr h="190500">
                <a:tc>
                  <a:txBody>
                    <a:bodyPr/>
                    <a:lstStyle/>
                    <a:p>
                      <a:r>
                        <a:rPr lang="pt-BR" sz="1200" dirty="0">
                          <a:effectLst/>
                        </a:rPr>
                        <a:t>Elicitação de requisitos</a:t>
                      </a:r>
                    </a:p>
                  </a:txBody>
                  <a:tcPr anchor="ctr">
                    <a:lnL w="190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Eng. Requisitos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Joao Vitor</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18/08/2023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22/08/2023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4 dias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pt-BR" sz="1200" b="0" i="0" u="none" strike="noStrike" noProof="0" dirty="0">
                          <a:solidFill>
                            <a:srgbClr val="000000"/>
                          </a:solidFill>
                          <a:latin typeface="Century Schoolbook"/>
                        </a:rPr>
                        <a:t>Concluído</a:t>
                      </a:r>
                      <a:endParaRPr lang="pt-BR" dirty="0"/>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endParaRPr lang="pt-BR" sz="1200" dirty="0"/>
                    </a:p>
                  </a:txBody>
                  <a:tcPr anchor="ctr">
                    <a:lnL w="6350">
                      <a:solidFill>
                        <a:schemeClr val="tx1"/>
                      </a:solidFill>
                    </a:lnL>
                    <a:lnR w="190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3735454782"/>
                  </a:ext>
                </a:extLst>
              </a:tr>
              <a:tr h="190500">
                <a:tc>
                  <a:txBody>
                    <a:bodyPr/>
                    <a:lstStyle/>
                    <a:p>
                      <a:r>
                        <a:rPr lang="pt-BR" sz="1200" dirty="0">
                          <a:effectLst/>
                        </a:rPr>
                        <a:t>Levantamento de restrições</a:t>
                      </a:r>
                    </a:p>
                  </a:txBody>
                  <a:tcPr anchor="ctr">
                    <a:lnL w="190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Eng. Requisitos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Ana </a:t>
                      </a:r>
                      <a:r>
                        <a:rPr lang="pt-BR" sz="1200" dirty="0" err="1"/>
                        <a:t>Roling</a:t>
                      </a:r>
                      <a:endParaRPr lang="pt-BR" sz="1200" dirty="0"/>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28/08/2023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30/08/2023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2 dias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pt-BR" sz="1200" b="0" i="0" u="none" strike="noStrike" noProof="0" dirty="0">
                          <a:solidFill>
                            <a:srgbClr val="000000"/>
                          </a:solidFill>
                          <a:latin typeface="Century Schoolbook"/>
                        </a:rPr>
                        <a:t>Concluído</a:t>
                      </a:r>
                      <a:endParaRPr lang="pt-BR" dirty="0"/>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endParaRPr lang="pt-BR" sz="1200" dirty="0"/>
                    </a:p>
                  </a:txBody>
                  <a:tcPr anchor="ctr">
                    <a:lnL w="6350">
                      <a:solidFill>
                        <a:schemeClr val="tx1"/>
                      </a:solidFill>
                    </a:lnL>
                    <a:lnR w="190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2289762561"/>
                  </a:ext>
                </a:extLst>
              </a:tr>
              <a:tr h="190500">
                <a:tc>
                  <a:txBody>
                    <a:bodyPr/>
                    <a:lstStyle/>
                    <a:p>
                      <a:r>
                        <a:rPr lang="pt-BR" sz="1200" dirty="0">
                          <a:effectLst/>
                        </a:rPr>
                        <a:t>Validação dos requisitos</a:t>
                      </a:r>
                    </a:p>
                  </a:txBody>
                  <a:tcPr anchor="ctr">
                    <a:lnL w="190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Eng. Requisitos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Rodrigo Castro</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03/09/2023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06/09/2023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3 dias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pt-BR" sz="1200" b="0" i="0" u="none" strike="noStrike" noProof="0" dirty="0">
                          <a:solidFill>
                            <a:srgbClr val="000000"/>
                          </a:solidFill>
                          <a:latin typeface="Century Schoolbook"/>
                        </a:rPr>
                        <a:t>Concluído</a:t>
                      </a:r>
                      <a:endParaRPr lang="pt-BR" dirty="0"/>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endParaRPr lang="pt-BR" sz="1200" dirty="0"/>
                    </a:p>
                  </a:txBody>
                  <a:tcPr anchor="ctr">
                    <a:lnL w="6350">
                      <a:solidFill>
                        <a:schemeClr val="tx1"/>
                      </a:solidFill>
                    </a:lnL>
                    <a:lnR w="190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2740958956"/>
                  </a:ext>
                </a:extLst>
              </a:tr>
              <a:tr h="190500">
                <a:tc>
                  <a:txBody>
                    <a:bodyPr/>
                    <a:lstStyle/>
                    <a:p>
                      <a:r>
                        <a:rPr lang="pt-BR" sz="1200" dirty="0">
                          <a:effectLst/>
                        </a:rPr>
                        <a:t>Treinar equipe</a:t>
                      </a:r>
                    </a:p>
                  </a:txBody>
                  <a:tcPr anchor="ctr">
                    <a:lnL w="190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Escolha do método</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Rafael</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18/08/2023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13/09/2023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dirty="0"/>
                        <a:t>25 dias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pt-BR" sz="1200" b="0" i="0" u="none" strike="noStrike" noProof="0" dirty="0">
                          <a:solidFill>
                            <a:srgbClr val="000000"/>
                          </a:solidFill>
                          <a:latin typeface="Century Schoolbook"/>
                        </a:rPr>
                        <a:t>Concluído</a:t>
                      </a:r>
                      <a:endParaRPr lang="pt-BR" dirty="0"/>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algn="ctr"/>
                      <a:r>
                        <a:rPr lang="pt-BR" sz="1200" err="1"/>
                        <a:t>Codando</a:t>
                      </a:r>
                      <a:r>
                        <a:rPr lang="pt-BR" sz="1200" dirty="0"/>
                        <a:t> Talentos</a:t>
                      </a:r>
                    </a:p>
                  </a:txBody>
                  <a:tcPr anchor="ctr">
                    <a:lnL w="6350">
                      <a:solidFill>
                        <a:schemeClr val="tx1"/>
                      </a:solidFill>
                    </a:lnL>
                    <a:lnR w="190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2016087454"/>
                  </a:ext>
                </a:extLst>
              </a:tr>
              <a:tr h="190500">
                <a:tc gridSpan="8">
                  <a:txBody>
                    <a:bodyPr/>
                    <a:lstStyle/>
                    <a:p>
                      <a:pPr algn="ctr"/>
                      <a:r>
                        <a:rPr lang="pt-BR" sz="1100" b="1" dirty="0">
                          <a:effectLst/>
                        </a:rPr>
                        <a:t>SPRINT 2</a:t>
                      </a:r>
                    </a:p>
                  </a:txBody>
                  <a:tcPr anchor="ctr">
                    <a:lnL w="19050">
                      <a:solidFill>
                        <a:schemeClr val="tx1"/>
                      </a:solidFill>
                    </a:lnL>
                    <a:lnR w="19050">
                      <a:solidFill>
                        <a:schemeClr val="tx1"/>
                      </a:solidFill>
                    </a:lnR>
                    <a:lnT w="6350">
                      <a:solidFill>
                        <a:schemeClr val="tx1"/>
                      </a:solidFill>
                    </a:lnT>
                    <a:lnB w="12700">
                      <a:solidFill>
                        <a:schemeClr val="tx1"/>
                      </a:solidFill>
                    </a:lnB>
                    <a:solidFill>
                      <a:schemeClr val="bg2"/>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314513066"/>
                  </a:ext>
                </a:extLst>
              </a:tr>
              <a:tr h="190500">
                <a:tc>
                  <a:txBody>
                    <a:bodyPr/>
                    <a:lstStyle/>
                    <a:p>
                      <a:r>
                        <a:rPr lang="pt-BR" sz="1200" dirty="0">
                          <a:effectLst/>
                        </a:rPr>
                        <a:t>Realizar o acompanhamento do desenvolvimento</a:t>
                      </a:r>
                    </a:p>
                  </a:txBody>
                  <a:tcPr anchor="ctr">
                    <a:lnL w="19050">
                      <a:solidFill>
                        <a:schemeClr val="tx1"/>
                      </a:solidFill>
                    </a:lnL>
                    <a:lnR w="6350">
                      <a:solidFill>
                        <a:schemeClr val="tx1"/>
                      </a:solidFill>
                    </a:lnR>
                    <a:lnT w="12700">
                      <a:solidFill>
                        <a:schemeClr val="tx1"/>
                      </a:solidFill>
                    </a:lnT>
                    <a:lnB w="6350">
                      <a:solidFill>
                        <a:schemeClr val="tx1"/>
                      </a:solidFill>
                    </a:lnB>
                    <a:noFill/>
                  </a:tcPr>
                </a:tc>
                <a:tc>
                  <a:txBody>
                    <a:bodyPr/>
                    <a:lstStyle/>
                    <a:p>
                      <a:r>
                        <a:rPr lang="pt-BR" sz="1200" dirty="0"/>
                        <a:t>Escolha do método</a:t>
                      </a:r>
                    </a:p>
                  </a:txBody>
                  <a:tcPr anchor="ctr">
                    <a:lnL w="6350">
                      <a:solidFill>
                        <a:schemeClr val="tx1"/>
                      </a:solidFill>
                    </a:lnL>
                    <a:lnR w="6350">
                      <a:solidFill>
                        <a:schemeClr val="tx1"/>
                      </a:solidFill>
                    </a:lnR>
                    <a:lnT w="12700">
                      <a:solidFill>
                        <a:schemeClr val="tx1"/>
                      </a:solidFill>
                    </a:lnT>
                    <a:lnB w="6350">
                      <a:solidFill>
                        <a:schemeClr val="tx1"/>
                      </a:solidFill>
                    </a:lnB>
                    <a:noFill/>
                  </a:tcPr>
                </a:tc>
                <a:tc>
                  <a:txBody>
                    <a:bodyPr/>
                    <a:lstStyle/>
                    <a:p>
                      <a:r>
                        <a:rPr lang="pt-BR" sz="1200" dirty="0"/>
                        <a:t>Joao Otavio</a:t>
                      </a:r>
                    </a:p>
                  </a:txBody>
                  <a:tcPr anchor="ctr">
                    <a:lnL w="6350">
                      <a:solidFill>
                        <a:schemeClr val="tx1"/>
                      </a:solidFill>
                    </a:lnL>
                    <a:lnR w="6350">
                      <a:solidFill>
                        <a:schemeClr val="tx1"/>
                      </a:solidFill>
                    </a:lnR>
                    <a:lnT w="12700">
                      <a:solidFill>
                        <a:schemeClr val="tx1"/>
                      </a:solidFill>
                    </a:lnT>
                    <a:lnB w="6350">
                      <a:solidFill>
                        <a:schemeClr val="tx1"/>
                      </a:solidFill>
                    </a:lnB>
                    <a:noFill/>
                  </a:tcPr>
                </a:tc>
                <a:tc>
                  <a:txBody>
                    <a:bodyPr/>
                    <a:lstStyle/>
                    <a:p>
                      <a:r>
                        <a:rPr lang="pt-BR" sz="1200" dirty="0"/>
                        <a:t>18/08/2023</a:t>
                      </a:r>
                    </a:p>
                  </a:txBody>
                  <a:tcPr anchor="ctr">
                    <a:lnL w="6350">
                      <a:solidFill>
                        <a:schemeClr val="tx1"/>
                      </a:solidFill>
                    </a:lnL>
                    <a:lnR w="6350">
                      <a:solidFill>
                        <a:schemeClr val="tx1"/>
                      </a:solidFill>
                    </a:lnR>
                    <a:lnT w="12700">
                      <a:solidFill>
                        <a:schemeClr val="tx1"/>
                      </a:solidFill>
                    </a:lnT>
                    <a:lnB w="6350">
                      <a:solidFill>
                        <a:schemeClr val="tx1"/>
                      </a:solidFill>
                    </a:lnB>
                    <a:noFill/>
                  </a:tcPr>
                </a:tc>
                <a:tc>
                  <a:txBody>
                    <a:bodyPr/>
                    <a:lstStyle/>
                    <a:p>
                      <a:r>
                        <a:rPr lang="pt-BR" sz="1200" dirty="0">
                          <a:effectLst/>
                        </a:rPr>
                        <a:t>Fim do semestre</a:t>
                      </a:r>
                    </a:p>
                  </a:txBody>
                  <a:tcPr anchor="ctr">
                    <a:lnL w="6350">
                      <a:solidFill>
                        <a:schemeClr val="tx1"/>
                      </a:solidFill>
                    </a:lnL>
                    <a:lnR w="6350">
                      <a:solidFill>
                        <a:schemeClr val="tx1"/>
                      </a:solidFill>
                    </a:lnR>
                    <a:lnT w="12700">
                      <a:solidFill>
                        <a:schemeClr val="tx1"/>
                      </a:solidFill>
                    </a:lnT>
                    <a:lnB w="6350">
                      <a:solidFill>
                        <a:schemeClr val="tx1"/>
                      </a:solidFill>
                    </a:lnB>
                    <a:noFill/>
                  </a:tcPr>
                </a:tc>
                <a:tc>
                  <a:txBody>
                    <a:bodyPr/>
                    <a:lstStyle/>
                    <a:p>
                      <a:r>
                        <a:rPr lang="pt-BR" sz="1200" dirty="0"/>
                        <a:t>indeterminado</a:t>
                      </a:r>
                    </a:p>
                  </a:txBody>
                  <a:tcPr anchor="ctr">
                    <a:lnL w="6350">
                      <a:solidFill>
                        <a:schemeClr val="tx1"/>
                      </a:solidFill>
                    </a:lnL>
                    <a:lnR w="6350">
                      <a:solidFill>
                        <a:schemeClr val="tx1"/>
                      </a:solidFill>
                    </a:lnR>
                    <a:lnT w="12700">
                      <a:solidFill>
                        <a:schemeClr val="tx1"/>
                      </a:solidFill>
                    </a:lnT>
                    <a:lnB w="6350">
                      <a:solidFill>
                        <a:schemeClr val="tx1"/>
                      </a:solidFill>
                    </a:lnB>
                    <a:noFill/>
                  </a:tcPr>
                </a:tc>
                <a:tc>
                  <a:txBody>
                    <a:bodyPr/>
                    <a:lstStyle/>
                    <a:p>
                      <a:r>
                        <a:rPr lang="pt-BR" sz="1200" dirty="0"/>
                        <a:t>Em andamento</a:t>
                      </a:r>
                    </a:p>
                  </a:txBody>
                  <a:tcPr anchor="ctr">
                    <a:lnL w="6350">
                      <a:solidFill>
                        <a:schemeClr val="tx1"/>
                      </a:solidFill>
                    </a:lnL>
                    <a:lnR w="6350">
                      <a:solidFill>
                        <a:schemeClr val="tx1"/>
                      </a:solidFill>
                    </a:lnR>
                    <a:lnT w="12700">
                      <a:solidFill>
                        <a:schemeClr val="tx1"/>
                      </a:solidFill>
                    </a:lnT>
                    <a:lnB w="6350">
                      <a:solidFill>
                        <a:schemeClr val="tx1"/>
                      </a:solidFill>
                    </a:lnB>
                    <a:noFill/>
                  </a:tcPr>
                </a:tc>
                <a:tc>
                  <a:txBody>
                    <a:bodyPr/>
                    <a:lstStyle/>
                    <a:p>
                      <a:endParaRPr lang="pt-BR" sz="1200" dirty="0"/>
                    </a:p>
                  </a:txBody>
                  <a:tcPr anchor="ctr">
                    <a:lnL w="6350">
                      <a:solidFill>
                        <a:schemeClr val="tx1"/>
                      </a:solidFill>
                    </a:lnL>
                    <a:lnR w="19050">
                      <a:solidFill>
                        <a:schemeClr val="tx1"/>
                      </a:solidFill>
                    </a:lnR>
                    <a:lnT w="12700">
                      <a:solidFill>
                        <a:schemeClr val="tx1"/>
                      </a:solidFill>
                    </a:lnT>
                    <a:lnB w="6350">
                      <a:solidFill>
                        <a:schemeClr val="tx1"/>
                      </a:solidFill>
                    </a:lnB>
                    <a:noFill/>
                  </a:tcPr>
                </a:tc>
                <a:extLst>
                  <a:ext uri="{0D108BD9-81ED-4DB2-BD59-A6C34878D82A}">
                    <a16:rowId xmlns:a16="http://schemas.microsoft.com/office/drawing/2014/main" val="3271084514"/>
                  </a:ext>
                </a:extLst>
              </a:tr>
              <a:tr h="190500">
                <a:tc>
                  <a:txBody>
                    <a:bodyPr/>
                    <a:lstStyle/>
                    <a:p>
                      <a:r>
                        <a:rPr lang="pt-BR" sz="1200" dirty="0">
                          <a:effectLst/>
                        </a:rPr>
                        <a:t>Escolha de banco</a:t>
                      </a:r>
                    </a:p>
                  </a:txBody>
                  <a:tcPr anchor="ctr">
                    <a:lnL w="19050">
                      <a:solidFill>
                        <a:schemeClr val="tx1"/>
                      </a:solidFill>
                    </a:lnL>
                    <a:lnR w="6350">
                      <a:solidFill>
                        <a:schemeClr val="tx1"/>
                      </a:solidFill>
                    </a:lnR>
                    <a:lnT w="6350">
                      <a:solidFill>
                        <a:schemeClr val="tx1"/>
                      </a:solidFill>
                    </a:lnT>
                    <a:lnB w="6350">
                      <a:solidFill>
                        <a:schemeClr val="tx1"/>
                      </a:solidFill>
                    </a:lnB>
                    <a:noFill/>
                  </a:tcPr>
                </a:tc>
                <a:tc>
                  <a:txBody>
                    <a:bodyPr/>
                    <a:lstStyle/>
                    <a:p>
                      <a:r>
                        <a:rPr lang="pt-BR" sz="1200" dirty="0"/>
                        <a:t>Escolha de ferramentas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r>
                        <a:rPr lang="pt-BR" sz="1200" dirty="0"/>
                        <a:t>Joao Otavio</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r>
                        <a:rPr lang="pt-BR" sz="1200" dirty="0"/>
                        <a:t>17/10/2023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r>
                        <a:rPr lang="pt-BR" sz="1200" dirty="0"/>
                        <a:t>18/10/2023</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r>
                        <a:rPr lang="pt-BR" sz="1200" dirty="0"/>
                        <a:t>1 dias</a:t>
                      </a:r>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pPr lvl="0" algn="ctr">
                        <a:buNone/>
                      </a:pPr>
                      <a:r>
                        <a:rPr lang="pt-BR" sz="1200" b="0" i="0" u="none" strike="noStrike" noProof="0" dirty="0">
                          <a:solidFill>
                            <a:srgbClr val="000000"/>
                          </a:solidFill>
                          <a:latin typeface="Century Schoolbook"/>
                        </a:rPr>
                        <a:t>Concluído</a:t>
                      </a:r>
                      <a:endParaRPr lang="pt-BR" dirty="0"/>
                    </a:p>
                  </a:txBody>
                  <a:tcPr anchor="ctr">
                    <a:lnL w="6350">
                      <a:solidFill>
                        <a:schemeClr val="tx1"/>
                      </a:solidFill>
                    </a:lnL>
                    <a:lnR w="6350">
                      <a:solidFill>
                        <a:schemeClr val="tx1"/>
                      </a:solidFill>
                    </a:lnR>
                    <a:lnT w="6350">
                      <a:solidFill>
                        <a:schemeClr val="tx1"/>
                      </a:solidFill>
                    </a:lnT>
                    <a:lnB w="6350">
                      <a:solidFill>
                        <a:schemeClr val="tx1"/>
                      </a:solidFill>
                    </a:lnB>
                    <a:noFill/>
                  </a:tcPr>
                </a:tc>
                <a:tc>
                  <a:txBody>
                    <a:bodyPr/>
                    <a:lstStyle/>
                    <a:p>
                      <a:r>
                        <a:rPr lang="pt-BR" sz="1200" dirty="0"/>
                        <a:t>MySQL</a:t>
                      </a:r>
                    </a:p>
                  </a:txBody>
                  <a:tcPr anchor="ctr">
                    <a:lnL w="6350">
                      <a:solidFill>
                        <a:schemeClr val="tx1"/>
                      </a:solidFill>
                    </a:lnL>
                    <a:lnR w="19050">
                      <a:solidFill>
                        <a:schemeClr val="tx1"/>
                      </a:solidFill>
                    </a:lnR>
                    <a:lnT w="6350">
                      <a:solidFill>
                        <a:schemeClr val="tx1"/>
                      </a:solidFill>
                    </a:lnT>
                    <a:lnB w="6350">
                      <a:solidFill>
                        <a:schemeClr val="tx1"/>
                      </a:solidFill>
                    </a:lnB>
                    <a:noFill/>
                  </a:tcPr>
                </a:tc>
                <a:extLst>
                  <a:ext uri="{0D108BD9-81ED-4DB2-BD59-A6C34878D82A}">
                    <a16:rowId xmlns:a16="http://schemas.microsoft.com/office/drawing/2014/main" val="1607329197"/>
                  </a:ext>
                </a:extLst>
              </a:tr>
              <a:tr h="190500">
                <a:tc>
                  <a:txBody>
                    <a:bodyPr/>
                    <a:lstStyle/>
                    <a:p>
                      <a:r>
                        <a:rPr lang="pt-BR" sz="1200" dirty="0">
                          <a:effectLst/>
                        </a:rPr>
                        <a:t>Escolha de servidor</a:t>
                      </a:r>
                    </a:p>
                  </a:txBody>
                  <a:tcPr anchor="ctr">
                    <a:lnL w="19050">
                      <a:solidFill>
                        <a:schemeClr val="tx1"/>
                      </a:solidFill>
                    </a:lnL>
                    <a:lnR w="6350">
                      <a:solidFill>
                        <a:schemeClr val="tx1"/>
                      </a:solidFill>
                    </a:lnR>
                    <a:lnT w="6350">
                      <a:solidFill>
                        <a:schemeClr val="tx1"/>
                      </a:solidFill>
                    </a:lnT>
                    <a:lnB w="19050">
                      <a:solidFill>
                        <a:schemeClr val="tx1"/>
                      </a:solidFill>
                    </a:lnB>
                    <a:noFill/>
                  </a:tcPr>
                </a:tc>
                <a:tc>
                  <a:txBody>
                    <a:bodyPr/>
                    <a:lstStyle/>
                    <a:p>
                      <a:r>
                        <a:rPr lang="pt-BR" sz="1200" dirty="0"/>
                        <a:t>Infraestrutura</a:t>
                      </a:r>
                    </a:p>
                  </a:txBody>
                  <a:tcPr anchor="ctr">
                    <a:lnL w="6350">
                      <a:solidFill>
                        <a:schemeClr val="tx1"/>
                      </a:solidFill>
                    </a:lnL>
                    <a:lnR w="6350">
                      <a:solidFill>
                        <a:schemeClr val="tx1"/>
                      </a:solidFill>
                    </a:lnR>
                    <a:lnT w="6350">
                      <a:solidFill>
                        <a:schemeClr val="tx1"/>
                      </a:solidFill>
                    </a:lnT>
                    <a:lnB w="19050">
                      <a:solidFill>
                        <a:schemeClr val="tx1"/>
                      </a:solidFill>
                    </a:lnB>
                    <a:noFill/>
                  </a:tcPr>
                </a:tc>
                <a:tc>
                  <a:txBody>
                    <a:bodyPr/>
                    <a:lstStyle/>
                    <a:p>
                      <a:r>
                        <a:rPr lang="pt-BR" sz="1200" dirty="0"/>
                        <a:t>Rodrigo Castro</a:t>
                      </a:r>
                    </a:p>
                  </a:txBody>
                  <a:tcPr anchor="ctr">
                    <a:lnL w="6350">
                      <a:solidFill>
                        <a:schemeClr val="tx1"/>
                      </a:solidFill>
                    </a:lnL>
                    <a:lnR w="6350">
                      <a:solidFill>
                        <a:schemeClr val="tx1"/>
                      </a:solidFill>
                    </a:lnR>
                    <a:lnT w="6350">
                      <a:solidFill>
                        <a:schemeClr val="tx1"/>
                      </a:solidFill>
                    </a:lnT>
                    <a:lnB w="19050">
                      <a:solidFill>
                        <a:schemeClr val="tx1"/>
                      </a:solidFill>
                    </a:lnB>
                    <a:noFill/>
                  </a:tcPr>
                </a:tc>
                <a:tc>
                  <a:txBody>
                    <a:bodyPr/>
                    <a:lstStyle/>
                    <a:p>
                      <a:r>
                        <a:rPr lang="pt-BR" sz="1200" dirty="0"/>
                        <a:t>16/10/2023</a:t>
                      </a:r>
                    </a:p>
                  </a:txBody>
                  <a:tcPr anchor="ctr">
                    <a:lnL w="6350">
                      <a:solidFill>
                        <a:schemeClr val="tx1"/>
                      </a:solidFill>
                    </a:lnL>
                    <a:lnR w="6350">
                      <a:solidFill>
                        <a:schemeClr val="tx1"/>
                      </a:solidFill>
                    </a:lnR>
                    <a:lnT w="6350">
                      <a:solidFill>
                        <a:schemeClr val="tx1"/>
                      </a:solidFill>
                    </a:lnT>
                    <a:lnB w="19050">
                      <a:solidFill>
                        <a:schemeClr val="tx1"/>
                      </a:solidFill>
                    </a:lnB>
                    <a:noFill/>
                  </a:tcPr>
                </a:tc>
                <a:tc>
                  <a:txBody>
                    <a:bodyPr/>
                    <a:lstStyle/>
                    <a:p>
                      <a:r>
                        <a:rPr lang="pt-BR" sz="1200" dirty="0"/>
                        <a:t>18/10/2023</a:t>
                      </a:r>
                    </a:p>
                  </a:txBody>
                  <a:tcPr anchor="ctr">
                    <a:lnL w="6350">
                      <a:solidFill>
                        <a:schemeClr val="tx1"/>
                      </a:solidFill>
                    </a:lnL>
                    <a:lnR w="6350">
                      <a:solidFill>
                        <a:schemeClr val="tx1"/>
                      </a:solidFill>
                    </a:lnR>
                    <a:lnT w="6350">
                      <a:solidFill>
                        <a:schemeClr val="tx1"/>
                      </a:solidFill>
                    </a:lnT>
                    <a:lnB w="19050">
                      <a:solidFill>
                        <a:schemeClr val="tx1"/>
                      </a:solidFill>
                    </a:lnB>
                    <a:noFill/>
                  </a:tcPr>
                </a:tc>
                <a:tc>
                  <a:txBody>
                    <a:bodyPr/>
                    <a:lstStyle/>
                    <a:p>
                      <a:r>
                        <a:rPr lang="pt-BR" sz="1200" dirty="0"/>
                        <a:t>2 dias</a:t>
                      </a:r>
                    </a:p>
                  </a:txBody>
                  <a:tcPr anchor="ctr">
                    <a:lnL w="6350">
                      <a:solidFill>
                        <a:schemeClr val="tx1"/>
                      </a:solidFill>
                    </a:lnL>
                    <a:lnR w="6350">
                      <a:solidFill>
                        <a:schemeClr val="tx1"/>
                      </a:solidFill>
                    </a:lnR>
                    <a:lnT w="6350">
                      <a:solidFill>
                        <a:schemeClr val="tx1"/>
                      </a:solidFill>
                    </a:lnT>
                    <a:lnB w="19050">
                      <a:solidFill>
                        <a:schemeClr val="tx1"/>
                      </a:solidFill>
                    </a:lnB>
                    <a:noFill/>
                  </a:tcPr>
                </a:tc>
                <a:tc>
                  <a:txBody>
                    <a:bodyPr/>
                    <a:lstStyle/>
                    <a:p>
                      <a:pPr lvl="0" algn="ctr">
                        <a:buNone/>
                      </a:pPr>
                      <a:r>
                        <a:rPr lang="pt-BR" sz="1200" b="0" i="0" u="none" strike="noStrike" noProof="0" dirty="0">
                          <a:solidFill>
                            <a:srgbClr val="000000"/>
                          </a:solidFill>
                          <a:latin typeface="Century Schoolbook"/>
                        </a:rPr>
                        <a:t>Concluído</a:t>
                      </a:r>
                      <a:endParaRPr lang="pt-BR" dirty="0"/>
                    </a:p>
                  </a:txBody>
                  <a:tcPr anchor="ctr">
                    <a:lnL w="6350">
                      <a:solidFill>
                        <a:schemeClr val="tx1"/>
                      </a:solidFill>
                    </a:lnL>
                    <a:lnR w="6350">
                      <a:solidFill>
                        <a:schemeClr val="tx1"/>
                      </a:solidFill>
                    </a:lnR>
                    <a:lnT w="6350">
                      <a:solidFill>
                        <a:schemeClr val="tx1"/>
                      </a:solidFill>
                    </a:lnT>
                    <a:lnB w="19050">
                      <a:solidFill>
                        <a:schemeClr val="tx1"/>
                      </a:solidFill>
                    </a:lnB>
                    <a:noFill/>
                  </a:tcPr>
                </a:tc>
                <a:tc>
                  <a:txBody>
                    <a:bodyPr/>
                    <a:lstStyle/>
                    <a:p>
                      <a:r>
                        <a:rPr lang="pt-BR" sz="1200" dirty="0" err="1"/>
                        <a:t>LocalHost</a:t>
                      </a:r>
                      <a:endParaRPr lang="pt-BR" sz="1200" dirty="0"/>
                    </a:p>
                  </a:txBody>
                  <a:tcPr anchor="ctr">
                    <a:lnL w="6350">
                      <a:solidFill>
                        <a:schemeClr val="tx1"/>
                      </a:solidFill>
                    </a:lnL>
                    <a:lnR w="19050">
                      <a:solidFill>
                        <a:schemeClr val="tx1"/>
                      </a:solidFill>
                    </a:lnR>
                    <a:lnT w="6350">
                      <a:solidFill>
                        <a:schemeClr val="tx1"/>
                      </a:solidFill>
                    </a:lnT>
                    <a:lnB w="19050">
                      <a:solidFill>
                        <a:schemeClr val="tx1"/>
                      </a:solidFill>
                    </a:lnB>
                    <a:noFill/>
                  </a:tcPr>
                </a:tc>
                <a:extLst>
                  <a:ext uri="{0D108BD9-81ED-4DB2-BD59-A6C34878D82A}">
                    <a16:rowId xmlns:a16="http://schemas.microsoft.com/office/drawing/2014/main" val="1857297144"/>
                  </a:ext>
                </a:extLst>
              </a:tr>
            </a:tbl>
          </a:graphicData>
        </a:graphic>
      </p:graphicFrame>
    </p:spTree>
    <p:extLst>
      <p:ext uri="{BB962C8B-B14F-4D97-AF65-F5344CB8AC3E}">
        <p14:creationId xmlns:p14="http://schemas.microsoft.com/office/powerpoint/2010/main" val="300555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a:extLst>
              <a:ext uri="{FF2B5EF4-FFF2-40B4-BE49-F238E27FC236}">
                <a16:creationId xmlns:a16="http://schemas.microsoft.com/office/drawing/2014/main" id="{E2A9498B-3E79-2238-BE8F-EEE3C1E044D4}"/>
              </a:ext>
            </a:extLst>
          </p:cNvPr>
          <p:cNvGraphicFramePr>
            <a:graphicFrameLocks noGrp="1"/>
          </p:cNvGraphicFramePr>
          <p:nvPr>
            <p:ph idx="1"/>
            <p:extLst>
              <p:ext uri="{D42A27DB-BD31-4B8C-83A1-F6EECF244321}">
                <p14:modId xmlns:p14="http://schemas.microsoft.com/office/powerpoint/2010/main" val="377695256"/>
              </p:ext>
            </p:extLst>
          </p:nvPr>
        </p:nvGraphicFramePr>
        <p:xfrm>
          <a:off x="385704" y="1345259"/>
          <a:ext cx="10550420" cy="4724400"/>
        </p:xfrm>
        <a:graphic>
          <a:graphicData uri="http://schemas.openxmlformats.org/drawingml/2006/table">
            <a:tbl>
              <a:tblPr firstRow="1" bandRow="1">
                <a:tableStyleId>{5C22544A-7EE6-4342-B048-85BDC9FD1C3A}</a:tableStyleId>
              </a:tblPr>
              <a:tblGrid>
                <a:gridCol w="2293385">
                  <a:extLst>
                    <a:ext uri="{9D8B030D-6E8A-4147-A177-3AD203B41FA5}">
                      <a16:colId xmlns:a16="http://schemas.microsoft.com/office/drawing/2014/main" val="132564079"/>
                    </a:ext>
                  </a:extLst>
                </a:gridCol>
                <a:gridCol w="1777999">
                  <a:extLst>
                    <a:ext uri="{9D8B030D-6E8A-4147-A177-3AD203B41FA5}">
                      <a16:colId xmlns:a16="http://schemas.microsoft.com/office/drawing/2014/main" val="646255233"/>
                    </a:ext>
                  </a:extLst>
                </a:gridCol>
                <a:gridCol w="1496582">
                  <a:extLst>
                    <a:ext uri="{9D8B030D-6E8A-4147-A177-3AD203B41FA5}">
                      <a16:colId xmlns:a16="http://schemas.microsoft.com/office/drawing/2014/main" val="3303076445"/>
                    </a:ext>
                  </a:extLst>
                </a:gridCol>
                <a:gridCol w="1073778">
                  <a:extLst>
                    <a:ext uri="{9D8B030D-6E8A-4147-A177-3AD203B41FA5}">
                      <a16:colId xmlns:a16="http://schemas.microsoft.com/office/drawing/2014/main" val="1431518430"/>
                    </a:ext>
                  </a:extLst>
                </a:gridCol>
                <a:gridCol w="1027089">
                  <a:extLst>
                    <a:ext uri="{9D8B030D-6E8A-4147-A177-3AD203B41FA5}">
                      <a16:colId xmlns:a16="http://schemas.microsoft.com/office/drawing/2014/main" val="2042653628"/>
                    </a:ext>
                  </a:extLst>
                </a:gridCol>
                <a:gridCol w="854391">
                  <a:extLst>
                    <a:ext uri="{9D8B030D-6E8A-4147-A177-3AD203B41FA5}">
                      <a16:colId xmlns:a16="http://schemas.microsoft.com/office/drawing/2014/main" val="3358100285"/>
                    </a:ext>
                  </a:extLst>
                </a:gridCol>
                <a:gridCol w="1011781">
                  <a:extLst>
                    <a:ext uri="{9D8B030D-6E8A-4147-A177-3AD203B41FA5}">
                      <a16:colId xmlns:a16="http://schemas.microsoft.com/office/drawing/2014/main" val="3703318776"/>
                    </a:ext>
                  </a:extLst>
                </a:gridCol>
                <a:gridCol w="1015415">
                  <a:extLst>
                    <a:ext uri="{9D8B030D-6E8A-4147-A177-3AD203B41FA5}">
                      <a16:colId xmlns:a16="http://schemas.microsoft.com/office/drawing/2014/main" val="4216557794"/>
                    </a:ext>
                  </a:extLst>
                </a:gridCol>
              </a:tblGrid>
              <a:tr h="192881">
                <a:tc>
                  <a:txBody>
                    <a:bodyPr/>
                    <a:lstStyle/>
                    <a:p>
                      <a:pPr lvl="0" algn="l">
                        <a:buNone/>
                      </a:pPr>
                      <a:r>
                        <a:rPr lang="pt-BR" sz="1100" b="1" i="0" u="none" strike="noStrike" noProof="0" dirty="0">
                          <a:solidFill>
                            <a:schemeClr val="tx1"/>
                          </a:solidFill>
                          <a:effectLst/>
                        </a:rPr>
                        <a:t>Nome da tarefa</a:t>
                      </a:r>
                      <a:endParaRPr lang="pt-BR" dirty="0"/>
                    </a:p>
                  </a:txBody>
                  <a:tcPr anchor="ctr">
                    <a:lnL w="19050">
                      <a:solidFill>
                        <a:schemeClr val="tx1"/>
                      </a:solidFill>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00B0F0"/>
                    </a:solidFill>
                  </a:tcPr>
                </a:tc>
                <a:tc>
                  <a:txBody>
                    <a:bodyPr/>
                    <a:lstStyle/>
                    <a:p>
                      <a:pPr lvl="0" algn="ctr">
                        <a:lnSpc>
                          <a:spcPct val="100000"/>
                        </a:lnSpc>
                        <a:spcBef>
                          <a:spcPts val="0"/>
                        </a:spcBef>
                        <a:spcAft>
                          <a:spcPts val="0"/>
                        </a:spcAft>
                        <a:buNone/>
                      </a:pPr>
                      <a:r>
                        <a:rPr lang="pt-BR" sz="1100" b="1" i="0" u="none" strike="noStrike" noProof="0" dirty="0">
                          <a:solidFill>
                            <a:schemeClr val="tx1"/>
                          </a:solidFill>
                          <a:effectLst/>
                        </a:rPr>
                        <a:t>Tipo de característica</a:t>
                      </a:r>
                      <a:endParaRPr lang="pt-BR" sz="1100" b="1" i="0" u="none" strike="noStrike" noProof="0" dirty="0">
                        <a:solidFill>
                          <a:srgbClr val="000000"/>
                        </a:solidFill>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00B0F0"/>
                    </a:solidFill>
                  </a:tcPr>
                </a:tc>
                <a:tc>
                  <a:txBody>
                    <a:bodyPr/>
                    <a:lstStyle/>
                    <a:p>
                      <a:pPr lvl="0" algn="ctr">
                        <a:buNone/>
                      </a:pPr>
                      <a:r>
                        <a:rPr lang="pt-BR" sz="1100" b="1" i="0" u="none" strike="noStrike" noProof="0" dirty="0">
                          <a:solidFill>
                            <a:schemeClr val="tx1"/>
                          </a:solidFill>
                          <a:effectLst/>
                        </a:rPr>
                        <a:t>Responsável</a:t>
                      </a:r>
                      <a:endParaRPr lang="pt-BR"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00B0F0"/>
                    </a:solidFill>
                  </a:tcPr>
                </a:tc>
                <a:tc>
                  <a:txBody>
                    <a:bodyPr/>
                    <a:lstStyle/>
                    <a:p>
                      <a:pPr lvl="0" algn="ctr">
                        <a:buNone/>
                      </a:pPr>
                      <a:r>
                        <a:rPr lang="pt-BR" sz="1100" b="1" i="0" u="none" strike="noStrike" noProof="0" dirty="0">
                          <a:solidFill>
                            <a:schemeClr val="tx1"/>
                          </a:solidFill>
                          <a:effectLst/>
                        </a:rPr>
                        <a:t>Data de início</a:t>
                      </a:r>
                      <a:endParaRPr lang="pt-BR"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00B0F0"/>
                    </a:solidFill>
                  </a:tcPr>
                </a:tc>
                <a:tc>
                  <a:txBody>
                    <a:bodyPr/>
                    <a:lstStyle/>
                    <a:p>
                      <a:pPr lvl="0" algn="ctr">
                        <a:buNone/>
                      </a:pPr>
                      <a:r>
                        <a:rPr lang="pt-BR" sz="1100" b="1" i="0" u="none" strike="noStrike" noProof="0" dirty="0">
                          <a:solidFill>
                            <a:schemeClr val="tx1"/>
                          </a:solidFill>
                          <a:effectLst/>
                        </a:rPr>
                        <a:t>Data de fim</a:t>
                      </a:r>
                      <a:endParaRPr lang="pt-BR"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a:solidFill>
                        <a:schemeClr val="tx1"/>
                      </a:solidFill>
                    </a:lnT>
                    <a:lnB w="19050">
                      <a:solidFill>
                        <a:schemeClr val="tx1"/>
                      </a:solidFill>
                    </a:lnB>
                    <a:solidFill>
                      <a:srgbClr val="00B0F0"/>
                    </a:solidFill>
                  </a:tcPr>
                </a:tc>
                <a:tc>
                  <a:txBody>
                    <a:bodyPr/>
                    <a:lstStyle/>
                    <a:p>
                      <a:pPr lvl="0" algn="ctr">
                        <a:buNone/>
                      </a:pPr>
                      <a:r>
                        <a:rPr lang="pt-BR" sz="1100" b="1" i="0" u="none" strike="noStrike" noProof="0" dirty="0">
                          <a:solidFill>
                            <a:schemeClr val="tx1"/>
                          </a:solidFill>
                          <a:effectLst/>
                        </a:rPr>
                        <a:t>Duração</a:t>
                      </a:r>
                      <a:endParaRPr lang="pt-BR"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00B0F0"/>
                    </a:solidFill>
                  </a:tcPr>
                </a:tc>
                <a:tc>
                  <a:txBody>
                    <a:bodyPr/>
                    <a:lstStyle/>
                    <a:p>
                      <a:pPr lvl="0" algn="ctr">
                        <a:lnSpc>
                          <a:spcPct val="100000"/>
                        </a:lnSpc>
                        <a:spcBef>
                          <a:spcPts val="0"/>
                        </a:spcBef>
                        <a:spcAft>
                          <a:spcPts val="0"/>
                        </a:spcAft>
                        <a:buNone/>
                      </a:pPr>
                      <a:r>
                        <a:rPr lang="pt-BR" sz="1100" b="1" i="0" u="none" strike="noStrike" noProof="0" dirty="0">
                          <a:solidFill>
                            <a:schemeClr val="tx1"/>
                          </a:solidFill>
                          <a:effectLst/>
                        </a:rPr>
                        <a:t>Estado</a:t>
                      </a:r>
                      <a:endParaRPr lang="pt-B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00B0F0"/>
                    </a:solidFill>
                  </a:tcPr>
                </a:tc>
                <a:tc>
                  <a:txBody>
                    <a:bodyPr/>
                    <a:lstStyle/>
                    <a:p>
                      <a:pPr lvl="0" algn="ctr">
                        <a:buNone/>
                      </a:pPr>
                      <a:r>
                        <a:rPr lang="pt-BR" sz="1100" b="1" i="0" u="none" strike="noStrike" noProof="0" dirty="0">
                          <a:solidFill>
                            <a:schemeClr val="tx1"/>
                          </a:solidFill>
                          <a:effectLst/>
                        </a:rPr>
                        <a:t>Comentários</a:t>
                      </a:r>
                      <a:endParaRPr lang="pt-BR" dirty="0"/>
                    </a:p>
                  </a:txBody>
                  <a:tcPr anchor="ctr">
                    <a:lnL w="6350" cap="flat" cmpd="sng" algn="ctr">
                      <a:solidFill>
                        <a:schemeClr val="tx1"/>
                      </a:solidFill>
                      <a:prstDash val="solid"/>
                      <a:round/>
                      <a:headEnd type="none" w="med" len="med"/>
                      <a:tailEnd type="none" w="med" len="med"/>
                    </a:lnL>
                    <a:lnR w="1905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00B0F0"/>
                    </a:solidFill>
                  </a:tcPr>
                </a:tc>
                <a:extLst>
                  <a:ext uri="{0D108BD9-81ED-4DB2-BD59-A6C34878D82A}">
                    <a16:rowId xmlns:a16="http://schemas.microsoft.com/office/drawing/2014/main" val="3553650799"/>
                  </a:ext>
                </a:extLst>
              </a:tr>
              <a:tr h="192881">
                <a:tc gridSpan="8">
                  <a:txBody>
                    <a:bodyPr/>
                    <a:lstStyle/>
                    <a:p>
                      <a:pPr lvl="0" algn="ctr">
                        <a:buNone/>
                      </a:pPr>
                      <a:r>
                        <a:rPr lang="pt-BR" sz="1100" b="0" i="0" dirty="0">
                          <a:solidFill>
                            <a:srgbClr val="000000"/>
                          </a:solidFill>
                          <a:effectLst/>
                          <a:latin typeface="Century Schoolbook"/>
                        </a:rPr>
                        <a:t>SPRINT 3</a:t>
                      </a:r>
                      <a:endParaRPr lang="pt-BR" dirty="0"/>
                    </a:p>
                  </a:txBody>
                  <a:tcPr anchor="ctr">
                    <a:lnL w="19050">
                      <a:solidFill>
                        <a:schemeClr val="tx1"/>
                      </a:solidFill>
                    </a:lnL>
                    <a:lnR w="19050">
                      <a:solidFill>
                        <a:schemeClr val="tx1"/>
                      </a:solidFill>
                    </a:lnR>
                    <a:lnT w="19050">
                      <a:solidFill>
                        <a:schemeClr val="tx1"/>
                      </a:solidFill>
                    </a:lnT>
                    <a:lnB w="6350">
                      <a:solidFill>
                        <a:schemeClr val="tx1"/>
                      </a:solidFill>
                    </a:lnB>
                    <a:solidFill>
                      <a:schemeClr val="bg2"/>
                    </a:solidFill>
                  </a:tcPr>
                </a:tc>
                <a:tc hMerge="1">
                  <a:txBody>
                    <a:bodyPr/>
                    <a:lstStyle/>
                    <a:p>
                      <a:endParaRPr lang="pt-BR"/>
                    </a:p>
                  </a:txBody>
                  <a:tcPr anchor="ctr">
                    <a:lnL w="12859" cap="flat" cmpd="sng" algn="ctr">
                      <a:solidFill>
                        <a:srgbClr val="000000"/>
                      </a:solidFill>
                      <a:prstDash val="solid"/>
                      <a:round/>
                      <a:headEnd type="none" w="med" len="med"/>
                      <a:tailEnd type="none" w="med" len="med"/>
                    </a:lnL>
                    <a:lnR w="12859">
                      <a:solidFill>
                        <a:srgbClr val="000000"/>
                      </a:solidFill>
                    </a:lnR>
                    <a:lnT w="12859" cap="flat" cmpd="sng" algn="ctr">
                      <a:solidFill>
                        <a:srgbClr val="000000"/>
                      </a:solidFill>
                      <a:prstDash val="solid"/>
                      <a:round/>
                      <a:headEnd type="none" w="med" len="med"/>
                      <a:tailEnd type="none" w="med" len="med"/>
                    </a:lnT>
                    <a:lnB w="12859" cap="flat" cmpd="sng" algn="ctr">
                      <a:solidFill>
                        <a:srgbClr val="000000"/>
                      </a:solidFill>
                      <a:prstDash val="solid"/>
                      <a:round/>
                      <a:headEnd type="none" w="med" len="med"/>
                      <a:tailEnd type="none" w="med" len="med"/>
                    </a:lnB>
                    <a:noFill/>
                  </a:tcPr>
                </a:tc>
                <a:tc hMerge="1">
                  <a:txBody>
                    <a:bodyPr/>
                    <a:lstStyle/>
                    <a:p>
                      <a:endParaRPr lang="pt-BR"/>
                    </a:p>
                  </a:txBody>
                  <a:tcPr anchor="ctr">
                    <a:lnL w="12859" cap="flat" cmpd="sng" algn="ctr">
                      <a:solidFill>
                        <a:srgbClr val="000000"/>
                      </a:solidFill>
                      <a:prstDash val="solid"/>
                      <a:round/>
                      <a:headEnd type="none" w="med" len="med"/>
                      <a:tailEnd type="none" w="med" len="med"/>
                    </a:lnL>
                    <a:lnR w="12859">
                      <a:solidFill>
                        <a:srgbClr val="000000"/>
                      </a:solidFill>
                    </a:lnR>
                    <a:lnT w="12859" cap="flat" cmpd="sng" algn="ctr">
                      <a:solidFill>
                        <a:srgbClr val="000000"/>
                      </a:solidFill>
                      <a:prstDash val="solid"/>
                      <a:round/>
                      <a:headEnd type="none" w="med" len="med"/>
                      <a:tailEnd type="none" w="med" len="med"/>
                    </a:lnT>
                    <a:lnB w="12859" cap="flat" cmpd="sng" algn="ctr">
                      <a:solidFill>
                        <a:srgbClr val="000000"/>
                      </a:solidFill>
                      <a:prstDash val="solid"/>
                      <a:round/>
                      <a:headEnd type="none" w="med" len="med"/>
                      <a:tailEnd type="none" w="med" len="med"/>
                    </a:lnB>
                    <a:noFill/>
                  </a:tcPr>
                </a:tc>
                <a:tc hMerge="1">
                  <a:txBody>
                    <a:bodyPr/>
                    <a:lstStyle/>
                    <a:p>
                      <a:endParaRPr lang="pt-BR"/>
                    </a:p>
                  </a:txBody>
                  <a:tcPr anchor="ctr">
                    <a:lnL w="12859" cap="flat" cmpd="sng" algn="ctr">
                      <a:solidFill>
                        <a:srgbClr val="000000"/>
                      </a:solidFill>
                      <a:prstDash val="solid"/>
                      <a:round/>
                      <a:headEnd type="none" w="med" len="med"/>
                      <a:tailEnd type="none" w="med" len="med"/>
                    </a:lnL>
                    <a:lnR w="12859">
                      <a:solidFill>
                        <a:srgbClr val="000000"/>
                      </a:solidFill>
                    </a:lnR>
                    <a:lnT w="12859" cap="flat" cmpd="sng" algn="ctr">
                      <a:solidFill>
                        <a:srgbClr val="000000"/>
                      </a:solidFill>
                      <a:prstDash val="solid"/>
                      <a:round/>
                      <a:headEnd type="none" w="med" len="med"/>
                      <a:tailEnd type="none" w="med" len="med"/>
                    </a:lnT>
                    <a:lnB w="12859" cap="flat" cmpd="sng" algn="ctr">
                      <a:solidFill>
                        <a:srgbClr val="000000"/>
                      </a:solidFill>
                      <a:prstDash val="solid"/>
                      <a:round/>
                      <a:headEnd type="none" w="med" len="med"/>
                      <a:tailEnd type="none" w="med" len="med"/>
                    </a:lnB>
                    <a:noFill/>
                  </a:tcPr>
                </a:tc>
                <a:tc hMerge="1">
                  <a:txBody>
                    <a:bodyPr/>
                    <a:lstStyle/>
                    <a:p>
                      <a:endParaRPr lang="pt-BR"/>
                    </a:p>
                  </a:txBody>
                  <a:tcPr anchor="ctr">
                    <a:lnL w="12859">
                      <a:solidFill>
                        <a:srgbClr val="000000"/>
                      </a:solidFill>
                    </a:lnL>
                    <a:lnR w="12859">
                      <a:solidFill>
                        <a:srgbClr val="000000"/>
                      </a:solidFill>
                    </a:lnR>
                    <a:lnT w="12859">
                      <a:solidFill>
                        <a:srgbClr val="000000"/>
                      </a:solidFill>
                    </a:lnT>
                    <a:lnB w="12859">
                      <a:solidFill>
                        <a:srgbClr val="000000"/>
                      </a:solidFill>
                    </a:lnB>
                    <a:noFill/>
                  </a:tcPr>
                </a:tc>
                <a:tc hMerge="1">
                  <a:txBody>
                    <a:bodyPr/>
                    <a:lstStyle/>
                    <a:p>
                      <a:endParaRPr lang="pt-BR"/>
                    </a:p>
                  </a:txBody>
                  <a:tcPr anchor="ctr">
                    <a:lnL w="12859">
                      <a:solidFill>
                        <a:srgbClr val="000000"/>
                      </a:solidFill>
                    </a:lnL>
                    <a:lnR w="12859">
                      <a:solidFill>
                        <a:srgbClr val="000000"/>
                      </a:solidFill>
                    </a:lnR>
                    <a:lnB w="12859">
                      <a:solidFill>
                        <a:srgbClr val="000000"/>
                      </a:solidFill>
                    </a:lnB>
                    <a:noFill/>
                  </a:tcPr>
                </a:tc>
                <a:tc hMerge="1">
                  <a:txBody>
                    <a:bodyPr/>
                    <a:lstStyle/>
                    <a:p>
                      <a:endParaRPr lang="pt-BR"/>
                    </a:p>
                  </a:txBody>
                  <a:tcPr anchor="ctr">
                    <a:lnL w="12859">
                      <a:solidFill>
                        <a:srgbClr val="000000"/>
                      </a:solidFill>
                    </a:lnL>
                    <a:lnR w="12859">
                      <a:solidFill>
                        <a:srgbClr val="000000"/>
                      </a:solidFill>
                    </a:lnR>
                    <a:lnB w="12859">
                      <a:solidFill>
                        <a:srgbClr val="000000"/>
                      </a:solidFill>
                    </a:lnB>
                    <a:noFill/>
                  </a:tcPr>
                </a:tc>
                <a:tc hMerge="1">
                  <a:txBody>
                    <a:bodyPr/>
                    <a:lstStyle/>
                    <a:p>
                      <a:endParaRPr lang="pt-BR"/>
                    </a:p>
                  </a:txBody>
                  <a:tcPr anchor="ctr">
                    <a:lnL w="12859">
                      <a:solidFill>
                        <a:srgbClr val="000000"/>
                      </a:solidFill>
                    </a:lnL>
                    <a:lnR w="12859">
                      <a:solidFill>
                        <a:srgbClr val="000000"/>
                      </a:solidFill>
                    </a:lnR>
                    <a:lnB w="12859">
                      <a:solidFill>
                        <a:srgbClr val="000000"/>
                      </a:solidFill>
                    </a:lnB>
                    <a:noFill/>
                  </a:tcPr>
                </a:tc>
                <a:extLst>
                  <a:ext uri="{0D108BD9-81ED-4DB2-BD59-A6C34878D82A}">
                    <a16:rowId xmlns:a16="http://schemas.microsoft.com/office/drawing/2014/main" val="45047795"/>
                  </a:ext>
                </a:extLst>
              </a:tr>
              <a:tr h="192881">
                <a:tc>
                  <a:txBody>
                    <a:bodyPr/>
                    <a:lstStyle/>
                    <a:p>
                      <a:pPr algn="l" rtl="0" fontAlgn="base"/>
                      <a:r>
                        <a:rPr lang="pt-BR" sz="1100" b="0" i="0" dirty="0">
                          <a:solidFill>
                            <a:srgbClr val="000000"/>
                          </a:solidFill>
                          <a:effectLst/>
                          <a:latin typeface="Century Schoolbook"/>
                        </a:rPr>
                        <a:t>Desenvolvimento telas início</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Joao Otavio e Ana</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19/10/2023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24/10/2023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5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BOOSTRAP</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a:solidFill>
                        <a:schemeClr val="tx1"/>
                      </a:solidFill>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2311061"/>
                  </a:ext>
                </a:extLst>
              </a:tr>
              <a:tr h="192881">
                <a:tc>
                  <a:txBody>
                    <a:bodyPr/>
                    <a:lstStyle/>
                    <a:p>
                      <a:pPr algn="l" rtl="0" fontAlgn="base"/>
                      <a:r>
                        <a:rPr lang="pt-BR" sz="1100" b="0" i="0" err="1">
                          <a:solidFill>
                            <a:srgbClr val="000000"/>
                          </a:solidFill>
                          <a:effectLst/>
                          <a:latin typeface="Century Schoolbook"/>
                        </a:rPr>
                        <a:t>Implementacao</a:t>
                      </a:r>
                      <a:r>
                        <a:rPr lang="pt-BR" sz="1100" b="0" i="0" dirty="0">
                          <a:solidFill>
                            <a:srgbClr val="000000"/>
                          </a:solidFill>
                          <a:effectLst/>
                          <a:latin typeface="Century Schoolbook"/>
                        </a:rPr>
                        <a:t> de </a:t>
                      </a:r>
                      <a:r>
                        <a:rPr lang="pt-BR" sz="1100" b="0" i="0" err="1">
                          <a:solidFill>
                            <a:srgbClr val="000000"/>
                          </a:solidFill>
                          <a:effectLst/>
                          <a:latin typeface="Century Schoolbook"/>
                        </a:rPr>
                        <a:t>autenticacao</a:t>
                      </a:r>
                      <a:endParaRPr lang="pt-BR" b="0" i="0" err="1">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Rodrigo Castro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19/10/2023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24/10/2023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5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197070"/>
                  </a:ext>
                </a:extLst>
              </a:tr>
              <a:tr h="192881">
                <a:tc>
                  <a:txBody>
                    <a:bodyPr/>
                    <a:lstStyle/>
                    <a:p>
                      <a:pPr algn="l" rtl="0" fontAlgn="base"/>
                      <a:r>
                        <a:rPr lang="pt-BR" sz="1100" b="0" i="0" dirty="0">
                          <a:solidFill>
                            <a:srgbClr val="000000"/>
                          </a:solidFill>
                          <a:effectLst/>
                          <a:latin typeface="Century Schoolbook"/>
                        </a:rPr>
                        <a:t>Criação banco de dados</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Joao Otavio e Ana</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19/10/2023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24/10/2023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5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err="1">
                          <a:solidFill>
                            <a:srgbClr val="000000"/>
                          </a:solidFill>
                          <a:effectLst/>
                          <a:latin typeface="Century Schoolbook"/>
                        </a:rPr>
                        <a:t>DBeaver</a:t>
                      </a:r>
                      <a:endParaRPr lang="pt-BR" b="0" i="0" err="1">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7126586"/>
                  </a:ext>
                </a:extLst>
              </a:tr>
              <a:tr h="192881">
                <a:tc>
                  <a:txBody>
                    <a:bodyPr/>
                    <a:lstStyle/>
                    <a:p>
                      <a:pPr algn="l" rtl="0" fontAlgn="base"/>
                      <a:r>
                        <a:rPr lang="pt-BR" sz="1100" b="0" i="0" dirty="0" err="1">
                          <a:solidFill>
                            <a:srgbClr val="000000"/>
                          </a:solidFill>
                          <a:effectLst/>
                          <a:latin typeface="Century Schoolbook"/>
                        </a:rPr>
                        <a:t>Integracao</a:t>
                      </a:r>
                      <a:r>
                        <a:rPr lang="pt-BR" sz="1100" b="0" i="0" dirty="0">
                          <a:solidFill>
                            <a:srgbClr val="000000"/>
                          </a:solidFill>
                          <a:effectLst/>
                          <a:latin typeface="Century Schoolbook"/>
                        </a:rPr>
                        <a:t> com serviços externos</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Rafael e Joao Victor</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19/10/2023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24/10/2023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5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46832"/>
                  </a:ext>
                </a:extLst>
              </a:tr>
              <a:tr h="192881">
                <a:tc>
                  <a:txBody>
                    <a:bodyPr/>
                    <a:lstStyle/>
                    <a:p>
                      <a:pPr algn="l" rtl="0" fontAlgn="base"/>
                      <a:r>
                        <a:rPr lang="pt-BR" sz="1100" b="0" i="0" dirty="0">
                          <a:solidFill>
                            <a:srgbClr val="000000"/>
                          </a:solidFill>
                          <a:effectLst/>
                          <a:latin typeface="Century Schoolbook"/>
                        </a:rPr>
                        <a:t>Criação rotas para integração com banco</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Rodrigo Castro </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24/10/2023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31/10/2023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7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762135"/>
                  </a:ext>
                </a:extLst>
              </a:tr>
              <a:tr h="192881">
                <a:tc>
                  <a:txBody>
                    <a:bodyPr/>
                    <a:lstStyle/>
                    <a:p>
                      <a:pPr algn="l" rtl="0" fontAlgn="base"/>
                      <a:r>
                        <a:rPr lang="pt-BR" sz="1100" b="0" i="0" dirty="0">
                          <a:solidFill>
                            <a:srgbClr val="000000"/>
                          </a:solidFill>
                          <a:effectLst/>
                          <a:latin typeface="Century Schoolbook"/>
                        </a:rPr>
                        <a:t>Criação demais telas - 1</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Joao Otavio e Ana</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24/10/2023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31/10/2023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7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Cadastro/login</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8645227"/>
                  </a:ext>
                </a:extLst>
              </a:tr>
              <a:tr h="192881">
                <a:tc>
                  <a:txBody>
                    <a:bodyPr/>
                    <a:lstStyle/>
                    <a:p>
                      <a:pPr algn="l" rtl="0" fontAlgn="base"/>
                      <a:r>
                        <a:rPr lang="pt-BR" sz="1100" b="0" i="0" dirty="0">
                          <a:solidFill>
                            <a:srgbClr val="000000"/>
                          </a:solidFill>
                          <a:effectLst/>
                          <a:latin typeface="Century Schoolbook"/>
                        </a:rPr>
                        <a:t>Criação demais telas - 2</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Rafael e Joao Victor</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24/10/2023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31/10/2023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7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Reservas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0081826"/>
                  </a:ext>
                </a:extLst>
              </a:tr>
              <a:tr h="192881">
                <a:tc gridSpan="8">
                  <a:txBody>
                    <a:bodyPr/>
                    <a:lstStyle/>
                    <a:p>
                      <a:pPr algn="ctr" rtl="0" fontAlgn="base"/>
                      <a:r>
                        <a:rPr lang="pt-BR" sz="1100" b="0" i="0" dirty="0">
                          <a:solidFill>
                            <a:srgbClr val="000000"/>
                          </a:solidFill>
                          <a:effectLst/>
                          <a:latin typeface="Century Schoolbook"/>
                        </a:rPr>
                        <a:t>SPRINT 4</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tc hMerge="1">
                  <a:txBody>
                    <a:bodyPr/>
                    <a:lstStyle/>
                    <a:p>
                      <a:endParaRPr lang="pt-BR"/>
                    </a:p>
                  </a:txBody>
                  <a:tcPr/>
                </a:tc>
                <a:tc hMerge="1">
                  <a:txBody>
                    <a:bodyPr/>
                    <a:lstStyle/>
                    <a:p>
                      <a:endParaRPr lang="pt-BR"/>
                    </a:p>
                  </a:txBody>
                  <a:tcPr/>
                </a:tc>
                <a:tc hMerge="1">
                  <a:txBody>
                    <a:bodyPr/>
                    <a:lstStyle/>
                    <a:p>
                      <a:endParaRPr lang="pt-BR"/>
                    </a:p>
                  </a:txBody>
                  <a:tcPr>
                    <a:lnL w="12859" cap="flat" cmpd="sng" algn="ctr">
                      <a:solidFill>
                        <a:srgbClr val="000000"/>
                      </a:solidFill>
                      <a:prstDash val="solid"/>
                      <a:round/>
                      <a:headEnd type="none" w="med" len="med"/>
                      <a:tailEnd type="none" w="med" len="med"/>
                    </a:lnL>
                    <a:lnT w="12859" cap="flat" cmpd="sng" algn="ctr">
                      <a:solidFill>
                        <a:srgbClr val="000000"/>
                      </a:solidFill>
                      <a:prstDash val="solid"/>
                      <a:round/>
                      <a:headEnd type="none" w="med" len="med"/>
                      <a:tailEnd type="none" w="med" len="med"/>
                    </a:lnT>
                  </a:tcPr>
                </a:tc>
                <a:tc hMerge="1">
                  <a:txBody>
                    <a:bodyPr/>
                    <a:lstStyle/>
                    <a:p>
                      <a:endParaRPr lang="pt-BR"/>
                    </a:p>
                  </a:txBody>
                  <a:tcPr/>
                </a:tc>
                <a:tc hMerge="1">
                  <a:txBody>
                    <a:bodyPr/>
                    <a:lstStyle/>
                    <a:p>
                      <a:endParaRPr lang="pt-BR"/>
                    </a:p>
                  </a:txBody>
                  <a:tcPr>
                    <a:lnL w="12859" cap="flat" cmpd="sng" algn="ctr">
                      <a:solidFill>
                        <a:srgbClr val="000000"/>
                      </a:solidFill>
                      <a:prstDash val="solid"/>
                      <a:round/>
                      <a:headEnd type="none" w="med" len="med"/>
                      <a:tailEnd type="none" w="med" len="med"/>
                    </a:lnL>
                    <a:lnT w="12859" cap="flat" cmpd="sng" algn="ctr">
                      <a:solidFill>
                        <a:srgbClr val="000000"/>
                      </a:solidFill>
                      <a:prstDash val="solid"/>
                      <a:round/>
                      <a:headEnd type="none" w="med" len="med"/>
                      <a:tailEnd type="none" w="med" len="med"/>
                    </a:lnT>
                  </a:tcPr>
                </a:tc>
                <a:tc hMerge="1">
                  <a:txBody>
                    <a:bodyPr/>
                    <a:lstStyle/>
                    <a:p>
                      <a:endParaRPr lang="pt-BR"/>
                    </a:p>
                  </a:txBody>
                  <a:tcPr>
                    <a:lnL w="12859" cap="flat" cmpd="sng" algn="ctr">
                      <a:solidFill>
                        <a:srgbClr val="000000"/>
                      </a:solidFill>
                      <a:prstDash val="solid"/>
                      <a:round/>
                      <a:headEnd type="none" w="med" len="med"/>
                      <a:tailEnd type="none" w="med" len="med"/>
                    </a:lnL>
                    <a:lnT w="12859" cap="flat" cmpd="sng" algn="ctr">
                      <a:solidFill>
                        <a:srgbClr val="000000"/>
                      </a:solidFill>
                      <a:prstDash val="solid"/>
                      <a:round/>
                      <a:headEnd type="none" w="med" len="med"/>
                      <a:tailEnd type="none" w="med" len="med"/>
                    </a:lnT>
                  </a:tcPr>
                </a:tc>
                <a:tc hMerge="1">
                  <a:txBody>
                    <a:bodyPr/>
                    <a:lstStyle/>
                    <a:p>
                      <a:endParaRPr lang="pt-BR"/>
                    </a:p>
                  </a:txBody>
                  <a:tcPr>
                    <a:lnL w="12859" cap="flat" cmpd="sng" algn="ctr">
                      <a:solidFill>
                        <a:srgbClr val="000000"/>
                      </a:solidFill>
                      <a:prstDash val="solid"/>
                      <a:round/>
                      <a:headEnd type="none" w="med" len="med"/>
                      <a:tailEnd type="none" w="med" len="med"/>
                    </a:lnL>
                    <a:lnT w="12859"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09976988"/>
                  </a:ext>
                </a:extLst>
              </a:tr>
              <a:tr h="192881">
                <a:tc>
                  <a:txBody>
                    <a:bodyPr/>
                    <a:lstStyle/>
                    <a:p>
                      <a:pPr algn="l" rtl="0" fontAlgn="base"/>
                      <a:r>
                        <a:rPr lang="pt-BR" sz="1100" b="0" i="0" dirty="0">
                          <a:solidFill>
                            <a:srgbClr val="000000"/>
                          </a:solidFill>
                          <a:effectLst/>
                          <a:latin typeface="Century Schoolbook"/>
                        </a:rPr>
                        <a:t>Desenvolvimento de recursos adicionais </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Grupo todo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05/09/2023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09/11/2023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4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a:solidFill>
                        <a:schemeClr val="tx1"/>
                      </a:solidFill>
                    </a:lnT>
                    <a:lnB w="63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a:solidFill>
                        <a:schemeClr val="tx1"/>
                      </a:solidFill>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357877"/>
                  </a:ext>
                </a:extLst>
              </a:tr>
              <a:tr h="192881">
                <a:tc>
                  <a:txBody>
                    <a:bodyPr/>
                    <a:lstStyle/>
                    <a:p>
                      <a:pPr algn="l" rtl="0" fontAlgn="base"/>
                      <a:r>
                        <a:rPr lang="pt-BR" sz="1100" b="0" i="0" dirty="0">
                          <a:solidFill>
                            <a:srgbClr val="000000"/>
                          </a:solidFill>
                          <a:effectLst/>
                          <a:latin typeface="Century Schoolbook"/>
                        </a:rPr>
                        <a:t>Teste de unidade e depuração</a:t>
                      </a:r>
                      <a:endParaRPr lang="pt-BR" b="0" i="0" dirty="0" err="1">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Testes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Rafael e Joao Victor</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09/11/2023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12/11/2023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3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346151"/>
                  </a:ext>
                </a:extLst>
              </a:tr>
              <a:tr h="192881">
                <a:tc>
                  <a:txBody>
                    <a:bodyPr/>
                    <a:lstStyle/>
                    <a:p>
                      <a:pPr algn="l" rtl="0" fontAlgn="base"/>
                      <a:r>
                        <a:rPr lang="pt-BR" sz="1100" b="0" i="0" dirty="0">
                          <a:solidFill>
                            <a:srgbClr val="000000"/>
                          </a:solidFill>
                          <a:effectLst/>
                          <a:latin typeface="Century Schoolbook"/>
                        </a:rPr>
                        <a:t>Preparação para o lançamento </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Grupo todo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12/11/2023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15/11/2023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3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2598088"/>
                  </a:ext>
                </a:extLst>
              </a:tr>
              <a:tr h="192881">
                <a:tc>
                  <a:txBody>
                    <a:bodyPr/>
                    <a:lstStyle/>
                    <a:p>
                      <a:pPr algn="l" rtl="0" fontAlgn="base"/>
                      <a:r>
                        <a:rPr lang="pt-BR" sz="1100" b="0" i="0" dirty="0">
                          <a:solidFill>
                            <a:srgbClr val="000000"/>
                          </a:solidFill>
                          <a:effectLst/>
                          <a:latin typeface="Century Schoolbook"/>
                        </a:rPr>
                        <a:t>Otimização</a:t>
                      </a:r>
                      <a:endParaRPr lang="pt-BR" b="0" i="0" dirty="0" err="1">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Rodrigo Castro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15/11/2023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18/11/2023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3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046052"/>
                  </a:ext>
                </a:extLst>
              </a:tr>
              <a:tr h="192881">
                <a:tc>
                  <a:txBody>
                    <a:bodyPr/>
                    <a:lstStyle/>
                    <a:p>
                      <a:pPr algn="l" rtl="0" fontAlgn="base"/>
                      <a:r>
                        <a:rPr lang="pt-BR" sz="1100" b="0" i="0" dirty="0">
                          <a:solidFill>
                            <a:srgbClr val="000000"/>
                          </a:solidFill>
                          <a:effectLst/>
                          <a:latin typeface="Century Schoolbook"/>
                        </a:rPr>
                        <a:t>Análise de desempenho</a:t>
                      </a:r>
                      <a:endParaRPr lang="pt-BR" b="0" i="0" dirty="0">
                        <a:solidFill>
                          <a:srgbClr val="000000"/>
                        </a:solidFill>
                        <a:effectLst/>
                        <a:latin typeface="Century Schoolbook"/>
                      </a:endParaRPr>
                    </a:p>
                  </a:txBody>
                  <a:tcPr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Desenvolvimento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Grupo todo</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18/11/2023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20/11/2023</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2 dias</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rtl="0" fontAlgn="base"/>
                      <a:r>
                        <a:rPr lang="pt-BR" sz="1100" b="0" i="0" dirty="0">
                          <a:solidFill>
                            <a:srgbClr val="000000"/>
                          </a:solidFill>
                          <a:effectLst/>
                          <a:latin typeface="Century Schoolbook"/>
                        </a:rPr>
                        <a:t>Pendente</a:t>
                      </a:r>
                      <a:endParaRPr lang="pt-BR" b="0" i="0" dirty="0">
                        <a:solidFill>
                          <a:srgbClr val="000000"/>
                        </a:solidFill>
                        <a:effectLst/>
                        <a:latin typeface="Century Schoolbook"/>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rtl="0" fontAlgn="auto"/>
                      <a:endParaRPr lang="pt-BR" sz="1100" b="0" i="0">
                        <a:solidFill>
                          <a:srgbClr val="000000"/>
                        </a:solidFill>
                        <a:effectLst/>
                        <a:latin typeface="Century Schoolbook" panose="02040604050505020304" pitchFamily="18" charset="0"/>
                      </a:endParaRPr>
                    </a:p>
                  </a:txBody>
                  <a:tcPr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9456895"/>
                  </a:ext>
                </a:extLst>
              </a:tr>
            </a:tbl>
          </a:graphicData>
        </a:graphic>
      </p:graphicFrame>
      <p:sp>
        <p:nvSpPr>
          <p:cNvPr id="7" name="CaixaDeTexto 6">
            <a:extLst>
              <a:ext uri="{FF2B5EF4-FFF2-40B4-BE49-F238E27FC236}">
                <a16:creationId xmlns:a16="http://schemas.microsoft.com/office/drawing/2014/main" id="{E4447C72-8AFA-C3EB-831B-EFD9FDBDB130}"/>
              </a:ext>
            </a:extLst>
          </p:cNvPr>
          <p:cNvSpPr txBox="1"/>
          <p:nvPr/>
        </p:nvSpPr>
        <p:spPr>
          <a:xfrm>
            <a:off x="2427110" y="385703"/>
            <a:ext cx="59360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Sprints</a:t>
            </a:r>
          </a:p>
        </p:txBody>
      </p:sp>
    </p:spTree>
    <p:extLst>
      <p:ext uri="{BB962C8B-B14F-4D97-AF65-F5344CB8AC3E}">
        <p14:creationId xmlns:p14="http://schemas.microsoft.com/office/powerpoint/2010/main" val="3377730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3B9CFF-7E41-FBB4-30AF-643EEC1A500B}"/>
              </a:ext>
            </a:extLst>
          </p:cNvPr>
          <p:cNvSpPr>
            <a:spLocks noGrp="1"/>
          </p:cNvSpPr>
          <p:nvPr>
            <p:ph idx="1"/>
          </p:nvPr>
        </p:nvSpPr>
        <p:spPr>
          <a:xfrm>
            <a:off x="601134" y="1539991"/>
            <a:ext cx="10131425" cy="1889949"/>
          </a:xfrm>
        </p:spPr>
        <p:txBody>
          <a:bodyPr/>
          <a:lstStyle/>
          <a:p>
            <a:pPr marL="0" indent="0">
              <a:buNone/>
            </a:pPr>
            <a:endParaRPr lang="pt-BR">
              <a:latin typeface="Cambria"/>
              <a:ea typeface="Cambria"/>
              <a:cs typeface="Calibri"/>
            </a:endParaRPr>
          </a:p>
        </p:txBody>
      </p:sp>
      <p:sp>
        <p:nvSpPr>
          <p:cNvPr id="6" name="CaixaDeTexto 5">
            <a:extLst>
              <a:ext uri="{FF2B5EF4-FFF2-40B4-BE49-F238E27FC236}">
                <a16:creationId xmlns:a16="http://schemas.microsoft.com/office/drawing/2014/main" id="{04AA702B-F723-3B78-130E-ADF3489A98F7}"/>
              </a:ext>
            </a:extLst>
          </p:cNvPr>
          <p:cNvSpPr txBox="1"/>
          <p:nvPr/>
        </p:nvSpPr>
        <p:spPr>
          <a:xfrm>
            <a:off x="2699925" y="752592"/>
            <a:ext cx="59360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Desenvolvimento</a:t>
            </a:r>
          </a:p>
        </p:txBody>
      </p:sp>
      <p:sp>
        <p:nvSpPr>
          <p:cNvPr id="4" name="Espaço Reservado para Conteúdo 2">
            <a:extLst>
              <a:ext uri="{FF2B5EF4-FFF2-40B4-BE49-F238E27FC236}">
                <a16:creationId xmlns:a16="http://schemas.microsoft.com/office/drawing/2014/main" id="{9E79BACA-3777-0C05-40DC-41805B71CED1}"/>
              </a:ext>
            </a:extLst>
          </p:cNvPr>
          <p:cNvSpPr txBox="1">
            <a:spLocks/>
          </p:cNvSpPr>
          <p:nvPr/>
        </p:nvSpPr>
        <p:spPr>
          <a:xfrm>
            <a:off x="518349" y="3724391"/>
            <a:ext cx="10131425" cy="18899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pt-BR">
                <a:latin typeface="Cambria"/>
                <a:ea typeface="Cambria"/>
                <a:cs typeface="Calibri"/>
              </a:rPr>
              <a:t>*Aqui a gente pode comentar um pouco sobre o desenvolvimento do aplicativo, mas como a própria professora falou, o app só precisa ser um conceito bem básico da nossa proposta, já que essa não é um disciplina focada em programação</a:t>
            </a:r>
            <a:endParaRPr lang="pt-BR"/>
          </a:p>
        </p:txBody>
      </p:sp>
    </p:spTree>
    <p:extLst>
      <p:ext uri="{BB962C8B-B14F-4D97-AF65-F5344CB8AC3E}">
        <p14:creationId xmlns:p14="http://schemas.microsoft.com/office/powerpoint/2010/main" val="256607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3B9CFF-7E41-FBB4-30AF-643EEC1A500B}"/>
              </a:ext>
            </a:extLst>
          </p:cNvPr>
          <p:cNvSpPr>
            <a:spLocks noGrp="1"/>
          </p:cNvSpPr>
          <p:nvPr>
            <p:ph idx="1"/>
          </p:nvPr>
        </p:nvSpPr>
        <p:spPr>
          <a:xfrm>
            <a:off x="601134" y="1539991"/>
            <a:ext cx="10131425" cy="1889949"/>
          </a:xfrm>
        </p:spPr>
        <p:txBody>
          <a:bodyPr vert="horz" lIns="91440" tIns="45720" rIns="91440" bIns="45720" rtlCol="0" anchor="t">
            <a:normAutofit/>
          </a:bodyPr>
          <a:lstStyle/>
          <a:p>
            <a:pPr marL="0" indent="0">
              <a:buNone/>
            </a:pPr>
            <a:r>
              <a:rPr lang="pt-BR">
                <a:latin typeface="Cambria"/>
                <a:ea typeface="Cambria"/>
                <a:cs typeface="Calibri"/>
              </a:rPr>
              <a:t>Os testes foram desenvolvidos para validar se a aplicação está funcionando corretamente</a:t>
            </a:r>
          </a:p>
        </p:txBody>
      </p:sp>
      <p:sp>
        <p:nvSpPr>
          <p:cNvPr id="6" name="CaixaDeTexto 5">
            <a:extLst>
              <a:ext uri="{FF2B5EF4-FFF2-40B4-BE49-F238E27FC236}">
                <a16:creationId xmlns:a16="http://schemas.microsoft.com/office/drawing/2014/main" id="{04AA702B-F723-3B78-130E-ADF3489A98F7}"/>
              </a:ext>
            </a:extLst>
          </p:cNvPr>
          <p:cNvSpPr txBox="1"/>
          <p:nvPr/>
        </p:nvSpPr>
        <p:spPr>
          <a:xfrm>
            <a:off x="2699925" y="752592"/>
            <a:ext cx="59360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Testes</a:t>
            </a:r>
          </a:p>
        </p:txBody>
      </p:sp>
      <p:sp>
        <p:nvSpPr>
          <p:cNvPr id="4" name="Espaço Reservado para Conteúdo 2">
            <a:extLst>
              <a:ext uri="{FF2B5EF4-FFF2-40B4-BE49-F238E27FC236}">
                <a16:creationId xmlns:a16="http://schemas.microsoft.com/office/drawing/2014/main" id="{9E79BACA-3777-0C05-40DC-41805B71CED1}"/>
              </a:ext>
            </a:extLst>
          </p:cNvPr>
          <p:cNvSpPr txBox="1">
            <a:spLocks/>
          </p:cNvSpPr>
          <p:nvPr/>
        </p:nvSpPr>
        <p:spPr>
          <a:xfrm>
            <a:off x="518349" y="3724391"/>
            <a:ext cx="10131425" cy="18899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pt-BR">
                <a:latin typeface="Cambria"/>
                <a:ea typeface="Cambria"/>
                <a:cs typeface="Calibri"/>
              </a:rPr>
              <a:t>*Apresentar os testes feitos</a:t>
            </a:r>
            <a:endParaRPr lang="pt-BR"/>
          </a:p>
        </p:txBody>
      </p:sp>
    </p:spTree>
    <p:extLst>
      <p:ext uri="{BB962C8B-B14F-4D97-AF65-F5344CB8AC3E}">
        <p14:creationId xmlns:p14="http://schemas.microsoft.com/office/powerpoint/2010/main" val="270426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84FBC6-5DBB-CE57-315A-E39A3D0ADDE2}"/>
              </a:ext>
            </a:extLst>
          </p:cNvPr>
          <p:cNvSpPr>
            <a:spLocks noGrp="1"/>
          </p:cNvSpPr>
          <p:nvPr>
            <p:ph type="title"/>
          </p:nvPr>
        </p:nvSpPr>
        <p:spPr/>
        <p:txBody>
          <a:bodyPr/>
          <a:lstStyle/>
          <a:p>
            <a:r>
              <a:rPr lang="pt-BR"/>
              <a:t>Tópicos</a:t>
            </a:r>
          </a:p>
        </p:txBody>
      </p:sp>
      <p:sp>
        <p:nvSpPr>
          <p:cNvPr id="3" name="Espaço Reservado para Conteúdo 2">
            <a:extLst>
              <a:ext uri="{FF2B5EF4-FFF2-40B4-BE49-F238E27FC236}">
                <a16:creationId xmlns:a16="http://schemas.microsoft.com/office/drawing/2014/main" id="{B1D39622-4645-74FE-06F0-24EFD53D97CF}"/>
              </a:ext>
            </a:extLst>
          </p:cNvPr>
          <p:cNvSpPr>
            <a:spLocks noGrp="1"/>
          </p:cNvSpPr>
          <p:nvPr>
            <p:ph idx="1"/>
          </p:nvPr>
        </p:nvSpPr>
        <p:spPr/>
        <p:txBody>
          <a:bodyPr vert="horz" lIns="91440" tIns="45720" rIns="91440" bIns="45720" rtlCol="0" anchor="t">
            <a:normAutofit/>
          </a:bodyPr>
          <a:lstStyle/>
          <a:p>
            <a:r>
              <a:rPr lang="pt-BR"/>
              <a:t>1- Introdução</a:t>
            </a:r>
          </a:p>
          <a:p>
            <a:r>
              <a:rPr lang="pt-BR"/>
              <a:t>2- Visão Geral do Sistema</a:t>
            </a:r>
          </a:p>
          <a:p>
            <a:r>
              <a:rPr lang="pt-BR"/>
              <a:t>3- Documento de Requisitos</a:t>
            </a:r>
          </a:p>
          <a:p>
            <a:r>
              <a:rPr lang="pt-BR"/>
              <a:t>4- Definição das Entregas</a:t>
            </a:r>
          </a:p>
          <a:p>
            <a:r>
              <a:rPr lang="pt-BR"/>
              <a:t>5- Sprints</a:t>
            </a:r>
          </a:p>
          <a:p>
            <a:endParaRPr lang="pt-BR"/>
          </a:p>
          <a:p>
            <a:endParaRPr lang="pt-BR"/>
          </a:p>
        </p:txBody>
      </p:sp>
    </p:spTree>
    <p:extLst>
      <p:ext uri="{BB962C8B-B14F-4D97-AF65-F5344CB8AC3E}">
        <p14:creationId xmlns:p14="http://schemas.microsoft.com/office/powerpoint/2010/main" val="109410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3B9CFF-7E41-FBB4-30AF-643EEC1A500B}"/>
              </a:ext>
            </a:extLst>
          </p:cNvPr>
          <p:cNvSpPr>
            <a:spLocks noGrp="1"/>
          </p:cNvSpPr>
          <p:nvPr>
            <p:ph idx="1"/>
          </p:nvPr>
        </p:nvSpPr>
        <p:spPr>
          <a:xfrm>
            <a:off x="601134" y="1991548"/>
            <a:ext cx="10131425" cy="2717800"/>
          </a:xfrm>
        </p:spPr>
        <p:txBody>
          <a:bodyPr/>
          <a:lstStyle/>
          <a:p>
            <a:pPr marL="0" indent="0">
              <a:buNone/>
            </a:pPr>
            <a:r>
              <a:rPr lang="pt-BR">
                <a:latin typeface="Cambria"/>
                <a:ea typeface="Cambria"/>
                <a:cs typeface="Calibri"/>
              </a:rPr>
              <a:t>O objetivo deste projeto é a criação de um produto digital, o qual deve ser desenvolvido utilizando-se dos conceitos de engenharia de software abordados em sala de aula.</a:t>
            </a:r>
          </a:p>
          <a:p>
            <a:pPr marL="0" indent="0">
              <a:buNone/>
            </a:pPr>
            <a:endParaRPr lang="pt-BR">
              <a:latin typeface="Cambria"/>
              <a:ea typeface="Cambria"/>
              <a:cs typeface="Calibri"/>
            </a:endParaRPr>
          </a:p>
          <a:p>
            <a:pPr marL="0" indent="0">
              <a:buNone/>
            </a:pPr>
            <a:r>
              <a:rPr lang="pt-BR">
                <a:latin typeface="Cambria"/>
                <a:ea typeface="Cambria"/>
                <a:cs typeface="Calibri"/>
              </a:rPr>
              <a:t>Para o projeto, foi interpretado que o grupo representa uma empresa de produtos digitais que pretende desenvolver um novo aplicativo para vender. </a:t>
            </a:r>
          </a:p>
        </p:txBody>
      </p:sp>
      <p:sp>
        <p:nvSpPr>
          <p:cNvPr id="6" name="CaixaDeTexto 5">
            <a:extLst>
              <a:ext uri="{FF2B5EF4-FFF2-40B4-BE49-F238E27FC236}">
                <a16:creationId xmlns:a16="http://schemas.microsoft.com/office/drawing/2014/main" id="{04AA702B-F723-3B78-130E-ADF3489A98F7}"/>
              </a:ext>
            </a:extLst>
          </p:cNvPr>
          <p:cNvSpPr txBox="1"/>
          <p:nvPr/>
        </p:nvSpPr>
        <p:spPr>
          <a:xfrm>
            <a:off x="4562592" y="799629"/>
            <a:ext cx="30668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1- Introdução</a:t>
            </a:r>
          </a:p>
        </p:txBody>
      </p:sp>
    </p:spTree>
    <p:extLst>
      <p:ext uri="{BB962C8B-B14F-4D97-AF65-F5344CB8AC3E}">
        <p14:creationId xmlns:p14="http://schemas.microsoft.com/office/powerpoint/2010/main" val="240992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3B9CFF-7E41-FBB4-30AF-643EEC1A500B}"/>
              </a:ext>
            </a:extLst>
          </p:cNvPr>
          <p:cNvSpPr>
            <a:spLocks noGrp="1"/>
          </p:cNvSpPr>
          <p:nvPr>
            <p:ph idx="1"/>
          </p:nvPr>
        </p:nvSpPr>
        <p:spPr>
          <a:xfrm>
            <a:off x="601134" y="1991548"/>
            <a:ext cx="10131425" cy="2717800"/>
          </a:xfrm>
        </p:spPr>
        <p:txBody>
          <a:bodyPr/>
          <a:lstStyle/>
          <a:p>
            <a:pPr marL="0" indent="0">
              <a:buNone/>
            </a:pPr>
            <a:r>
              <a:rPr lang="pt-BR">
                <a:latin typeface="Cambria"/>
                <a:ea typeface="Cambria"/>
                <a:cs typeface="Calibri"/>
              </a:rPr>
              <a:t>*Aqui seria interessante citar a metodologia ágil que a gente usou, mas acho que nunca chegamos a discutir exatamente qual seria</a:t>
            </a:r>
          </a:p>
        </p:txBody>
      </p:sp>
      <p:sp>
        <p:nvSpPr>
          <p:cNvPr id="6" name="CaixaDeTexto 5">
            <a:extLst>
              <a:ext uri="{FF2B5EF4-FFF2-40B4-BE49-F238E27FC236}">
                <a16:creationId xmlns:a16="http://schemas.microsoft.com/office/drawing/2014/main" id="{04AA702B-F723-3B78-130E-ADF3489A98F7}"/>
              </a:ext>
            </a:extLst>
          </p:cNvPr>
          <p:cNvSpPr txBox="1"/>
          <p:nvPr/>
        </p:nvSpPr>
        <p:spPr>
          <a:xfrm>
            <a:off x="4562592" y="799629"/>
            <a:ext cx="30668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Metodologia</a:t>
            </a:r>
          </a:p>
        </p:txBody>
      </p:sp>
    </p:spTree>
    <p:extLst>
      <p:ext uri="{BB962C8B-B14F-4D97-AF65-F5344CB8AC3E}">
        <p14:creationId xmlns:p14="http://schemas.microsoft.com/office/powerpoint/2010/main" val="172025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3B9CFF-7E41-FBB4-30AF-643EEC1A500B}"/>
              </a:ext>
            </a:extLst>
          </p:cNvPr>
          <p:cNvSpPr>
            <a:spLocks noGrp="1"/>
          </p:cNvSpPr>
          <p:nvPr>
            <p:ph idx="1"/>
          </p:nvPr>
        </p:nvSpPr>
        <p:spPr>
          <a:xfrm>
            <a:off x="601134" y="749054"/>
            <a:ext cx="10121780" cy="5188732"/>
          </a:xfrm>
        </p:spPr>
        <p:txBody>
          <a:bodyPr vert="horz" lIns="91440" tIns="45720" rIns="91440" bIns="45720" rtlCol="0" anchor="t">
            <a:normAutofit/>
          </a:bodyPr>
          <a:lstStyle/>
          <a:p>
            <a:pPr marL="0" indent="0">
              <a:buNone/>
            </a:pPr>
            <a:r>
              <a:rPr lang="pt-BR" dirty="0">
                <a:latin typeface="Cambria"/>
                <a:ea typeface="Cambria"/>
                <a:cs typeface="Calibri"/>
              </a:rPr>
              <a:t>Em um primeiro momento, o grupo de desenvolvimento se reuniu  para definir a proposta inicial do projeto, definir os escopos de funções que o software deve realizar e preparar o documento de visão do sistema.</a:t>
            </a:r>
            <a:endParaRPr lang="pt-BR" dirty="0">
              <a:ea typeface="+mn-lt"/>
              <a:cs typeface="+mn-lt"/>
            </a:endParaRPr>
          </a:p>
          <a:p>
            <a:pPr marL="0" indent="0">
              <a:buNone/>
            </a:pPr>
            <a:r>
              <a:rPr lang="pt-BR" dirty="0">
                <a:ea typeface="+mn-lt"/>
                <a:cs typeface="+mn-lt"/>
              </a:rPr>
              <a:t>Esse documento estabelece uma visão de alto nível para os requisitos técnicos mais detalhados. Nele serão feitas adaptações ao longo do projeto para garantir que as necessidades dos clientes sejam atendidas</a:t>
            </a:r>
            <a:endParaRPr lang="pt-BR" dirty="0"/>
          </a:p>
          <a:p>
            <a:pPr marL="0" indent="0">
              <a:buNone/>
            </a:pPr>
            <a:r>
              <a:rPr lang="pt-BR" dirty="0">
                <a:latin typeface="Cambria"/>
                <a:ea typeface="Cambria"/>
                <a:cs typeface="Calibri"/>
              </a:rPr>
              <a:t>Informações do Produto: </a:t>
            </a:r>
          </a:p>
          <a:p>
            <a:pPr marL="285750" indent="-285750">
              <a:buFont typeface="Calibri" pitchFamily="34" charset="0"/>
              <a:buChar char="-"/>
            </a:pPr>
            <a:r>
              <a:rPr lang="pt-BR" dirty="0" err="1">
                <a:latin typeface="Cambria"/>
                <a:ea typeface="Cambria"/>
                <a:cs typeface="Calibri"/>
              </a:rPr>
              <a:t>P</a:t>
            </a:r>
            <a:r>
              <a:rPr lang="pt-BR" dirty="0" err="1">
                <a:latin typeface="Century Schoolbook"/>
                <a:ea typeface="Cambria"/>
                <a:cs typeface="Calibri"/>
              </a:rPr>
              <a:t>essoas-chave</a:t>
            </a:r>
            <a:r>
              <a:rPr lang="pt-BR" dirty="0">
                <a:ea typeface="+mn-lt"/>
                <a:cs typeface="+mn-lt"/>
              </a:rPr>
              <a:t> responsáveis pelo sucesso do projeto:</a:t>
            </a:r>
            <a:endParaRPr lang="pt-BR" dirty="0">
              <a:solidFill>
                <a:srgbClr val="000000"/>
              </a:solidFill>
              <a:latin typeface="Cambria"/>
              <a:ea typeface="Cambria"/>
              <a:cs typeface="Calibri"/>
            </a:endParaRPr>
          </a:p>
          <a:p>
            <a:pPr marL="0" indent="0">
              <a:buNone/>
            </a:pPr>
            <a:endParaRPr lang="pt-BR">
              <a:latin typeface="Cambria"/>
              <a:ea typeface="Cambria"/>
              <a:cs typeface="Calibri"/>
            </a:endParaRPr>
          </a:p>
        </p:txBody>
      </p:sp>
      <p:sp>
        <p:nvSpPr>
          <p:cNvPr id="6" name="CaixaDeTexto 5">
            <a:extLst>
              <a:ext uri="{FF2B5EF4-FFF2-40B4-BE49-F238E27FC236}">
                <a16:creationId xmlns:a16="http://schemas.microsoft.com/office/drawing/2014/main" id="{04AA702B-F723-3B78-130E-ADF3489A98F7}"/>
              </a:ext>
            </a:extLst>
          </p:cNvPr>
          <p:cNvSpPr txBox="1"/>
          <p:nvPr/>
        </p:nvSpPr>
        <p:spPr>
          <a:xfrm>
            <a:off x="2699925" y="154567"/>
            <a:ext cx="59360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a:latin typeface="Cambria"/>
                <a:ea typeface="Cambria"/>
                <a:cs typeface="Calibri"/>
              </a:rPr>
              <a:t>2 -Visão geral do sistema</a:t>
            </a:r>
          </a:p>
        </p:txBody>
      </p:sp>
      <p:sp>
        <p:nvSpPr>
          <p:cNvPr id="4" name="Espaço Reservado para Conteúdo 2">
            <a:extLst>
              <a:ext uri="{FF2B5EF4-FFF2-40B4-BE49-F238E27FC236}">
                <a16:creationId xmlns:a16="http://schemas.microsoft.com/office/drawing/2014/main" id="{8692BEE6-253F-1261-F62F-8C3A95115316}"/>
              </a:ext>
            </a:extLst>
          </p:cNvPr>
          <p:cNvSpPr txBox="1">
            <a:spLocks/>
          </p:cNvSpPr>
          <p:nvPr/>
        </p:nvSpPr>
        <p:spPr>
          <a:xfrm>
            <a:off x="603016" y="3780836"/>
            <a:ext cx="10131425" cy="18899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pt-BR">
              <a:latin typeface="Cambria"/>
              <a:ea typeface="Cambria"/>
              <a:cs typeface="Calibri"/>
            </a:endParaRPr>
          </a:p>
        </p:txBody>
      </p:sp>
      <p:graphicFrame>
        <p:nvGraphicFramePr>
          <p:cNvPr id="5" name="Tabela 4">
            <a:extLst>
              <a:ext uri="{FF2B5EF4-FFF2-40B4-BE49-F238E27FC236}">
                <a16:creationId xmlns:a16="http://schemas.microsoft.com/office/drawing/2014/main" id="{4BEF705D-33A3-DA10-79C0-AF607B19CE2B}"/>
              </a:ext>
            </a:extLst>
          </p:cNvPr>
          <p:cNvGraphicFramePr>
            <a:graphicFrameLocks noGrp="1"/>
          </p:cNvGraphicFramePr>
          <p:nvPr>
            <p:extLst>
              <p:ext uri="{D42A27DB-BD31-4B8C-83A1-F6EECF244321}">
                <p14:modId xmlns:p14="http://schemas.microsoft.com/office/powerpoint/2010/main" val="1473921732"/>
              </p:ext>
            </p:extLst>
          </p:nvPr>
        </p:nvGraphicFramePr>
        <p:xfrm>
          <a:off x="3003268" y="3782510"/>
          <a:ext cx="5124450" cy="2514600"/>
        </p:xfrm>
        <a:graphic>
          <a:graphicData uri="http://schemas.openxmlformats.org/drawingml/2006/table">
            <a:tbl>
              <a:tblPr firstRow="1" bandRow="1">
                <a:tableStyleId>{5C22544A-7EE6-4342-B048-85BDC9FD1C3A}</a:tableStyleId>
              </a:tblPr>
              <a:tblGrid>
                <a:gridCol w="2695575">
                  <a:extLst>
                    <a:ext uri="{9D8B030D-6E8A-4147-A177-3AD203B41FA5}">
                      <a16:colId xmlns:a16="http://schemas.microsoft.com/office/drawing/2014/main" val="1734593800"/>
                    </a:ext>
                  </a:extLst>
                </a:gridCol>
                <a:gridCol w="2428875">
                  <a:extLst>
                    <a:ext uri="{9D8B030D-6E8A-4147-A177-3AD203B41FA5}">
                      <a16:colId xmlns:a16="http://schemas.microsoft.com/office/drawing/2014/main" val="2749598907"/>
                    </a:ext>
                  </a:extLst>
                </a:gridCol>
              </a:tblGrid>
              <a:tr h="247650">
                <a:tc gridSpan="2">
                  <a:txBody>
                    <a:bodyPr/>
                    <a:lstStyle/>
                    <a:p>
                      <a:pPr fontAlgn="ctr"/>
                      <a:endParaRPr lang="pt-BR">
                        <a:effectLst/>
                      </a:endParaRPr>
                    </a:p>
                    <a:p>
                      <a:pPr algn="ctr" rtl="0" fontAlgn="base"/>
                      <a:r>
                        <a:rPr lang="pt-BR" sz="900" b="1" i="1">
                          <a:solidFill>
                            <a:srgbClr val="808080"/>
                          </a:solidFill>
                          <a:effectLst/>
                          <a:latin typeface="Calibri" panose="020F0502020204030204" pitchFamily="34" charset="0"/>
                        </a:rPr>
                        <a:t>DETALHAMENTO</a:t>
                      </a:r>
                      <a:r>
                        <a:rPr lang="pt-BR" sz="900" i="1">
                          <a:solidFill>
                            <a:srgbClr val="808080"/>
                          </a:solidFill>
                          <a:effectLst/>
                          <a:latin typeface="Calibri" panose="020F0502020204030204" pitchFamily="34" charset="0"/>
                        </a:rPr>
                        <a:t> </a:t>
                      </a:r>
                      <a:endParaRPr lang="pt-BR" i="1">
                        <a:effectLst/>
                      </a:endParaRPr>
                    </a:p>
                  </a:txBody>
                  <a:tcPr anchor="ctr">
                    <a:lnL>
                      <a:noFill/>
                    </a:lnL>
                    <a:lnR>
                      <a:noFill/>
                    </a:lnR>
                    <a:lnT w="19050"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DBE5F1"/>
                    </a:solidFill>
                  </a:tcPr>
                </a:tc>
                <a:tc hMerge="1">
                  <a:txBody>
                    <a:bodyPr/>
                    <a:lstStyle/>
                    <a:p>
                      <a:endParaRPr lang="pt-BR"/>
                    </a:p>
                  </a:txBody>
                  <a:tcPr/>
                </a:tc>
                <a:extLst>
                  <a:ext uri="{0D108BD9-81ED-4DB2-BD59-A6C34878D82A}">
                    <a16:rowId xmlns:a16="http://schemas.microsoft.com/office/drawing/2014/main" val="744451009"/>
                  </a:ext>
                </a:extLst>
              </a:tr>
              <a:tr h="142875">
                <a:tc>
                  <a:txBody>
                    <a:bodyPr/>
                    <a:lstStyle/>
                    <a:p>
                      <a:pPr fontAlgn="ctr"/>
                      <a:endParaRPr lang="pt-BR">
                        <a:effectLst/>
                      </a:endParaRPr>
                    </a:p>
                    <a:p>
                      <a:pPr algn="ctr" rtl="0" fontAlgn="base"/>
                      <a:r>
                        <a:rPr lang="pt-BR" sz="900" b="1" i="0">
                          <a:solidFill>
                            <a:srgbClr val="808080"/>
                          </a:solidFill>
                          <a:effectLst/>
                          <a:latin typeface="Calibri" panose="020F0502020204030204" pitchFamily="34" charset="0"/>
                        </a:rPr>
                        <a:t>Gerente do Projeto</a:t>
                      </a:r>
                      <a:r>
                        <a:rPr lang="pt-BR" sz="900" i="1">
                          <a:solidFill>
                            <a:srgbClr val="808080"/>
                          </a:solidFill>
                          <a:effectLst/>
                          <a:latin typeface="Calibri" panose="020F0502020204030204" pitchFamily="34" charset="0"/>
                        </a:rPr>
                        <a:t> </a:t>
                      </a:r>
                      <a:endParaRPr lang="pt-BR" i="1">
                        <a:effectLst/>
                      </a:endParaRPr>
                    </a:p>
                  </a:txBody>
                  <a:tcPr anchor="ctr">
                    <a:lnL>
                      <a:noFill/>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noFill/>
                  </a:tcPr>
                </a:tc>
                <a:tc>
                  <a:txBody>
                    <a:bodyPr/>
                    <a:lstStyle/>
                    <a:p>
                      <a:pPr fontAlgn="ctr"/>
                      <a:endParaRPr lang="pt-BR">
                        <a:effectLst/>
                      </a:endParaRPr>
                    </a:p>
                    <a:p>
                      <a:pPr algn="ctr" rtl="0" fontAlgn="base"/>
                      <a:r>
                        <a:rPr lang="pt-BR" sz="900" b="1" i="0">
                          <a:solidFill>
                            <a:srgbClr val="808080"/>
                          </a:solidFill>
                          <a:effectLst/>
                          <a:latin typeface="Calibri" panose="020F0502020204030204" pitchFamily="34" charset="0"/>
                        </a:rPr>
                        <a:t>Desenvolvedor/Programador</a:t>
                      </a:r>
                      <a:r>
                        <a:rPr lang="pt-BR" sz="900" i="1">
                          <a:solidFill>
                            <a:srgbClr val="808080"/>
                          </a:solidFill>
                          <a:effectLst/>
                          <a:latin typeface="Calibri" panose="020F0502020204030204" pitchFamily="34" charset="0"/>
                        </a:rPr>
                        <a:t> </a:t>
                      </a:r>
                      <a:endParaRPr lang="pt-BR" i="1">
                        <a:effectLst/>
                      </a:endParaRPr>
                    </a:p>
                  </a:txBody>
                  <a:tcPr anchor="ctr">
                    <a:lnL w="9525" cap="flat" cmpd="sng" algn="ctr">
                      <a:solidFill>
                        <a:srgbClr val="808080"/>
                      </a:solidFill>
                      <a:prstDash val="solid"/>
                      <a:round/>
                      <a:headEnd type="none" w="med" len="med"/>
                      <a:tailEnd type="none" w="med" len="med"/>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890369999"/>
                  </a:ext>
                </a:extLst>
              </a:tr>
              <a:tr h="142875">
                <a:tc>
                  <a:txBody>
                    <a:bodyPr/>
                    <a:lstStyle/>
                    <a:p>
                      <a:pPr fontAlgn="ctr"/>
                      <a:endParaRPr lang="pt-BR">
                        <a:effectLst/>
                      </a:endParaRPr>
                    </a:p>
                    <a:p>
                      <a:pPr algn="ctr" rtl="0" fontAlgn="base"/>
                      <a:r>
                        <a:rPr lang="pt-BR" sz="900" i="0">
                          <a:solidFill>
                            <a:srgbClr val="808080"/>
                          </a:solidFill>
                          <a:effectLst/>
                          <a:latin typeface="Calibri" panose="020F0502020204030204" pitchFamily="34" charset="0"/>
                        </a:rPr>
                        <a:t>Rodrigo Castro Vieira Gomes</a:t>
                      </a:r>
                      <a:r>
                        <a:rPr lang="pt-BR" sz="900" i="1">
                          <a:solidFill>
                            <a:srgbClr val="808080"/>
                          </a:solidFill>
                          <a:effectLst/>
                          <a:latin typeface="Calibri" panose="020F0502020204030204" pitchFamily="34" charset="0"/>
                        </a:rPr>
                        <a:t> </a:t>
                      </a:r>
                      <a:endParaRPr lang="pt-BR" i="1">
                        <a:effectLst/>
                      </a:endParaRPr>
                    </a:p>
                  </a:txBody>
                  <a:tcPr anchor="ctr">
                    <a:lnL>
                      <a:noFill/>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noFill/>
                  </a:tcPr>
                </a:tc>
                <a:tc>
                  <a:txBody>
                    <a:bodyPr/>
                    <a:lstStyle/>
                    <a:p>
                      <a:pPr fontAlgn="ctr"/>
                      <a:endParaRPr lang="pt-BR">
                        <a:effectLst/>
                      </a:endParaRPr>
                    </a:p>
                    <a:p>
                      <a:pPr algn="ctr" rtl="0" fontAlgn="base"/>
                      <a:r>
                        <a:rPr lang="pt-BR" sz="900" i="0">
                          <a:solidFill>
                            <a:srgbClr val="808080"/>
                          </a:solidFill>
                          <a:effectLst/>
                          <a:latin typeface="Calibri" panose="020F0502020204030204" pitchFamily="34" charset="0"/>
                        </a:rPr>
                        <a:t>João Otávio</a:t>
                      </a:r>
                      <a:r>
                        <a:rPr lang="pt-BR" sz="900" i="1">
                          <a:solidFill>
                            <a:srgbClr val="808080"/>
                          </a:solidFill>
                          <a:effectLst/>
                          <a:latin typeface="Calibri" panose="020F0502020204030204" pitchFamily="34" charset="0"/>
                        </a:rPr>
                        <a:t> </a:t>
                      </a:r>
                      <a:endParaRPr lang="pt-BR" i="1">
                        <a:effectLst/>
                      </a:endParaRPr>
                    </a:p>
                  </a:txBody>
                  <a:tcPr anchor="ctr">
                    <a:lnL w="9525" cap="flat" cmpd="sng" algn="ctr">
                      <a:solidFill>
                        <a:srgbClr val="808080"/>
                      </a:solidFill>
                      <a:prstDash val="solid"/>
                      <a:round/>
                      <a:headEnd type="none" w="med" len="med"/>
                      <a:tailEnd type="none" w="med" len="med"/>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230977517"/>
                  </a:ext>
                </a:extLst>
              </a:tr>
              <a:tr h="190500">
                <a:tc>
                  <a:txBody>
                    <a:bodyPr/>
                    <a:lstStyle/>
                    <a:p>
                      <a:pPr fontAlgn="ctr"/>
                      <a:endParaRPr lang="pt-BR">
                        <a:effectLst/>
                      </a:endParaRPr>
                    </a:p>
                    <a:p>
                      <a:pPr algn="ctr" rtl="0" fontAlgn="base"/>
                      <a:r>
                        <a:rPr lang="pt-BR" sz="900" i="0">
                          <a:solidFill>
                            <a:srgbClr val="808080"/>
                          </a:solidFill>
                          <a:effectLst/>
                          <a:latin typeface="Calibri" panose="020F0502020204030204" pitchFamily="34" charset="0"/>
                        </a:rPr>
                        <a:t>rodrigo@tech.com</a:t>
                      </a:r>
                      <a:r>
                        <a:rPr lang="pt-BR" sz="900" i="1">
                          <a:solidFill>
                            <a:srgbClr val="808080"/>
                          </a:solidFill>
                          <a:effectLst/>
                          <a:latin typeface="Calibri" panose="020F0502020204030204" pitchFamily="34" charset="0"/>
                        </a:rPr>
                        <a:t> </a:t>
                      </a:r>
                      <a:endParaRPr lang="pt-BR" i="1">
                        <a:effectLst/>
                      </a:endParaRPr>
                    </a:p>
                  </a:txBody>
                  <a:tcPr anchor="ctr">
                    <a:lnL>
                      <a:noFill/>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noFill/>
                  </a:tcPr>
                </a:tc>
                <a:tc>
                  <a:txBody>
                    <a:bodyPr/>
                    <a:lstStyle/>
                    <a:p>
                      <a:pPr fontAlgn="ctr"/>
                      <a:endParaRPr lang="pt-BR">
                        <a:effectLst/>
                      </a:endParaRPr>
                    </a:p>
                    <a:p>
                      <a:pPr algn="ctr" rtl="0" fontAlgn="base"/>
                      <a:r>
                        <a:rPr lang="pt-BR" sz="900" i="0">
                          <a:solidFill>
                            <a:srgbClr val="808080"/>
                          </a:solidFill>
                          <a:effectLst/>
                          <a:latin typeface="Calibri" panose="020F0502020204030204" pitchFamily="34" charset="0"/>
                        </a:rPr>
                        <a:t>joao@tech.com</a:t>
                      </a:r>
                      <a:r>
                        <a:rPr lang="pt-BR" sz="900" i="1">
                          <a:solidFill>
                            <a:srgbClr val="808080"/>
                          </a:solidFill>
                          <a:effectLst/>
                          <a:latin typeface="Calibri" panose="020F0502020204030204" pitchFamily="34" charset="0"/>
                        </a:rPr>
                        <a:t> </a:t>
                      </a:r>
                      <a:endParaRPr lang="pt-BR" i="1">
                        <a:effectLst/>
                      </a:endParaRPr>
                    </a:p>
                  </a:txBody>
                  <a:tcPr anchor="ctr">
                    <a:lnL w="9525" cap="flat" cmpd="sng" algn="ctr">
                      <a:solidFill>
                        <a:srgbClr val="808080"/>
                      </a:solidFill>
                      <a:prstDash val="solid"/>
                      <a:round/>
                      <a:headEnd type="none" w="med" len="med"/>
                      <a:tailEnd type="none" w="med" len="med"/>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80215956"/>
                  </a:ext>
                </a:extLst>
              </a:tr>
              <a:tr h="142875">
                <a:tc>
                  <a:txBody>
                    <a:bodyPr/>
                    <a:lstStyle/>
                    <a:p>
                      <a:pPr fontAlgn="ctr"/>
                      <a:endParaRPr lang="pt-BR">
                        <a:effectLst/>
                      </a:endParaRPr>
                    </a:p>
                    <a:p>
                      <a:pPr algn="ctr" rtl="0" fontAlgn="base"/>
                      <a:r>
                        <a:rPr lang="pt-BR" sz="900" i="0">
                          <a:solidFill>
                            <a:srgbClr val="808080"/>
                          </a:solidFill>
                          <a:effectLst/>
                          <a:latin typeface="Calibri" panose="020F0502020204030204" pitchFamily="34" charset="0"/>
                        </a:rPr>
                        <a:t>3831-4582</a:t>
                      </a:r>
                      <a:r>
                        <a:rPr lang="pt-BR" sz="900" i="1">
                          <a:solidFill>
                            <a:srgbClr val="808080"/>
                          </a:solidFill>
                          <a:effectLst/>
                          <a:latin typeface="Calibri" panose="020F0502020204030204" pitchFamily="34" charset="0"/>
                        </a:rPr>
                        <a:t> </a:t>
                      </a:r>
                      <a:endParaRPr lang="pt-BR" i="1">
                        <a:effectLst/>
                      </a:endParaRPr>
                    </a:p>
                  </a:txBody>
                  <a:tcPr anchor="ctr">
                    <a:lnL>
                      <a:noFill/>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noFill/>
                  </a:tcPr>
                </a:tc>
                <a:tc>
                  <a:txBody>
                    <a:bodyPr/>
                    <a:lstStyle/>
                    <a:p>
                      <a:pPr fontAlgn="ctr"/>
                      <a:endParaRPr lang="pt-BR">
                        <a:effectLst/>
                      </a:endParaRPr>
                    </a:p>
                    <a:p>
                      <a:pPr algn="ctr" rtl="0" fontAlgn="base"/>
                      <a:r>
                        <a:rPr lang="pt-BR" sz="900" i="0">
                          <a:solidFill>
                            <a:srgbClr val="808080"/>
                          </a:solidFill>
                          <a:effectLst/>
                          <a:latin typeface="Calibri" panose="020F0502020204030204" pitchFamily="34" charset="0"/>
                        </a:rPr>
                        <a:t>3835-2704</a:t>
                      </a:r>
                      <a:r>
                        <a:rPr lang="pt-BR" sz="900" i="1">
                          <a:solidFill>
                            <a:srgbClr val="808080"/>
                          </a:solidFill>
                          <a:effectLst/>
                          <a:latin typeface="Calibri" panose="020F0502020204030204" pitchFamily="34" charset="0"/>
                        </a:rPr>
                        <a:t> </a:t>
                      </a:r>
                      <a:endParaRPr lang="pt-BR" i="1">
                        <a:effectLst/>
                      </a:endParaRPr>
                    </a:p>
                  </a:txBody>
                  <a:tcPr anchor="ctr">
                    <a:lnL w="9525" cap="flat" cmpd="sng" algn="ctr">
                      <a:solidFill>
                        <a:srgbClr val="808080"/>
                      </a:solidFill>
                      <a:prstDash val="solid"/>
                      <a:round/>
                      <a:headEnd type="none" w="med" len="med"/>
                      <a:tailEnd type="none" w="med" len="med"/>
                    </a:lnL>
                    <a:lnR>
                      <a:noFill/>
                    </a:lnR>
                    <a:lnT w="9525"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474919319"/>
                  </a:ext>
                </a:extLst>
              </a:tr>
            </a:tbl>
          </a:graphicData>
        </a:graphic>
      </p:graphicFrame>
    </p:spTree>
    <p:extLst>
      <p:ext uri="{BB962C8B-B14F-4D97-AF65-F5344CB8AC3E}">
        <p14:creationId xmlns:p14="http://schemas.microsoft.com/office/powerpoint/2010/main" val="126432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5EFACB8-7660-8A4D-F513-408DDA0F74CA}"/>
              </a:ext>
            </a:extLst>
          </p:cNvPr>
          <p:cNvSpPr>
            <a:spLocks noGrp="1"/>
          </p:cNvSpPr>
          <p:nvPr>
            <p:ph idx="1"/>
          </p:nvPr>
        </p:nvSpPr>
        <p:spPr>
          <a:xfrm>
            <a:off x="142987" y="82953"/>
            <a:ext cx="4940416" cy="6583829"/>
          </a:xfrm>
        </p:spPr>
        <p:txBody>
          <a:bodyPr vert="horz" lIns="91440" tIns="45720" rIns="91440" bIns="45720" rtlCol="0" anchor="t">
            <a:normAutofit/>
          </a:bodyPr>
          <a:lstStyle/>
          <a:p>
            <a:r>
              <a:rPr lang="pt-BR" sz="2400" b="1"/>
              <a:t>Escopo do produto:</a:t>
            </a:r>
          </a:p>
          <a:p>
            <a:endParaRPr lang="pt-BR"/>
          </a:p>
          <a:p>
            <a:r>
              <a:rPr lang="pt-BR"/>
              <a:t>-</a:t>
            </a:r>
            <a:r>
              <a:rPr lang="pt-BR">
                <a:ea typeface="+mn-lt"/>
                <a:cs typeface="+mn-lt"/>
              </a:rPr>
              <a:t>Cadastro de Estabelecimentos</a:t>
            </a:r>
            <a:endParaRPr lang="pt-BR"/>
          </a:p>
          <a:p>
            <a:r>
              <a:rPr lang="pt-BR"/>
              <a:t>-</a:t>
            </a:r>
            <a:r>
              <a:rPr lang="pt-BR">
                <a:ea typeface="+mn-lt"/>
                <a:cs typeface="+mn-lt"/>
              </a:rPr>
              <a:t>Agendamento Online: </a:t>
            </a:r>
          </a:p>
          <a:p>
            <a:r>
              <a:rPr lang="pt-BR"/>
              <a:t>-</a:t>
            </a:r>
            <a:r>
              <a:rPr lang="pt-BR">
                <a:ea typeface="+mn-lt"/>
                <a:cs typeface="+mn-lt"/>
              </a:rPr>
              <a:t>Disponibilidade em Tempo Real:</a:t>
            </a:r>
            <a:endParaRPr lang="pt-BR">
              <a:solidFill>
                <a:srgbClr val="000000"/>
              </a:solidFill>
              <a:latin typeface="Century Schoolbook"/>
              <a:cs typeface="Calibri"/>
            </a:endParaRPr>
          </a:p>
          <a:p>
            <a:r>
              <a:rPr lang="pt-BR"/>
              <a:t>-</a:t>
            </a:r>
            <a:r>
              <a:rPr lang="pt-BR">
                <a:ea typeface="+mn-lt"/>
                <a:cs typeface="+mn-lt"/>
              </a:rPr>
              <a:t>Confirmações e Lembretes: </a:t>
            </a:r>
          </a:p>
          <a:p>
            <a:r>
              <a:rPr lang="pt-BR"/>
              <a:t>-</a:t>
            </a:r>
            <a:r>
              <a:rPr lang="pt-BR">
                <a:ea typeface="+mn-lt"/>
                <a:cs typeface="+mn-lt"/>
              </a:rPr>
              <a:t>Login de Usuário: </a:t>
            </a:r>
            <a:endParaRPr lang="pt-BR">
              <a:ea typeface="+mn-lt"/>
              <a:cs typeface="Calibri"/>
            </a:endParaRPr>
          </a:p>
          <a:p>
            <a:r>
              <a:rPr lang="pt-BR">
                <a:solidFill>
                  <a:srgbClr val="000000"/>
                </a:solidFill>
                <a:latin typeface="Century Schoolbook"/>
                <a:cs typeface="Calibri"/>
              </a:rPr>
              <a:t>-Integração de Calendário</a:t>
            </a:r>
          </a:p>
          <a:p>
            <a:r>
              <a:rPr lang="pt-BR">
                <a:cs typeface="Calibri"/>
              </a:rPr>
              <a:t>-Gerenciamento</a:t>
            </a:r>
          </a:p>
          <a:p>
            <a:r>
              <a:rPr lang="pt-BR">
                <a:cs typeface="Calibri"/>
              </a:rPr>
              <a:t>-Gerenciamento de Cancelamento</a:t>
            </a:r>
          </a:p>
          <a:p>
            <a:endParaRPr lang="pt-BR">
              <a:cs typeface="Calibri"/>
            </a:endParaRPr>
          </a:p>
          <a:p>
            <a:endParaRPr lang="pt-BR">
              <a:cs typeface="Calibri"/>
            </a:endParaRPr>
          </a:p>
        </p:txBody>
      </p:sp>
      <p:sp>
        <p:nvSpPr>
          <p:cNvPr id="4" name="CaixaDeTexto 3">
            <a:extLst>
              <a:ext uri="{FF2B5EF4-FFF2-40B4-BE49-F238E27FC236}">
                <a16:creationId xmlns:a16="http://schemas.microsoft.com/office/drawing/2014/main" id="{176B3E11-12B4-8213-4B6D-5EA05D26051A}"/>
              </a:ext>
            </a:extLst>
          </p:cNvPr>
          <p:cNvSpPr txBox="1"/>
          <p:nvPr/>
        </p:nvSpPr>
        <p:spPr>
          <a:xfrm>
            <a:off x="5389254" y="599144"/>
            <a:ext cx="5501986" cy="3633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5000"/>
              </a:lnSpc>
              <a:spcBef>
                <a:spcPts val="1400"/>
              </a:spcBef>
              <a:spcAft>
                <a:spcPts val="200"/>
              </a:spcAft>
              <a:buFont typeface="Arial"/>
              <a:buChar char="•"/>
            </a:pPr>
            <a:endParaRPr lang="pt-BR"/>
          </a:p>
          <a:p>
            <a:pPr marL="285750" indent="-285750">
              <a:lnSpc>
                <a:spcPct val="95000"/>
              </a:lnSpc>
              <a:spcBef>
                <a:spcPts val="1400"/>
              </a:spcBef>
              <a:spcAft>
                <a:spcPts val="200"/>
              </a:spcAft>
              <a:buFont typeface="Arial"/>
              <a:buChar char="•"/>
            </a:pPr>
            <a:r>
              <a:rPr lang="pt-BR"/>
              <a:t>-Feedback e Avaliações</a:t>
            </a:r>
          </a:p>
          <a:p>
            <a:pPr marL="285750" indent="-285750">
              <a:lnSpc>
                <a:spcPct val="95000"/>
              </a:lnSpc>
              <a:spcBef>
                <a:spcPts val="1400"/>
              </a:spcBef>
              <a:spcAft>
                <a:spcPts val="200"/>
              </a:spcAft>
              <a:buFont typeface="Arial"/>
              <a:buChar char="•"/>
            </a:pPr>
            <a:r>
              <a:rPr lang="pt-BR"/>
              <a:t>-Controle do Estabelecimento</a:t>
            </a:r>
          </a:p>
          <a:p>
            <a:pPr marL="285750" indent="-285750">
              <a:lnSpc>
                <a:spcPct val="95000"/>
              </a:lnSpc>
              <a:spcBef>
                <a:spcPts val="1400"/>
              </a:spcBef>
              <a:spcAft>
                <a:spcPts val="200"/>
              </a:spcAft>
              <a:buFont typeface="Arial"/>
              <a:buChar char="•"/>
            </a:pPr>
            <a:r>
              <a:rPr lang="pt-BR"/>
              <a:t>-Notificações em Tempo Real</a:t>
            </a:r>
          </a:p>
          <a:p>
            <a:pPr marL="285750" indent="-285750">
              <a:lnSpc>
                <a:spcPct val="95000"/>
              </a:lnSpc>
              <a:spcBef>
                <a:spcPts val="1400"/>
              </a:spcBef>
              <a:spcAft>
                <a:spcPts val="200"/>
              </a:spcAft>
              <a:buFont typeface="Arial"/>
              <a:buChar char="•"/>
            </a:pPr>
            <a:r>
              <a:rPr lang="pt-BR"/>
              <a:t>-Suporte Móvel</a:t>
            </a:r>
          </a:p>
          <a:p>
            <a:pPr marL="285750" indent="-285750">
              <a:lnSpc>
                <a:spcPct val="95000"/>
              </a:lnSpc>
              <a:spcBef>
                <a:spcPts val="1400"/>
              </a:spcBef>
              <a:spcAft>
                <a:spcPts val="200"/>
              </a:spcAft>
              <a:buFont typeface="Arial"/>
              <a:buChar char="•"/>
            </a:pPr>
            <a:r>
              <a:rPr lang="pt-BR"/>
              <a:t>-Customização de Serviços</a:t>
            </a:r>
          </a:p>
          <a:p>
            <a:pPr marL="285750" indent="-285750">
              <a:lnSpc>
                <a:spcPct val="95000"/>
              </a:lnSpc>
              <a:spcBef>
                <a:spcPts val="1400"/>
              </a:spcBef>
              <a:spcAft>
                <a:spcPts val="200"/>
              </a:spcAft>
              <a:buFont typeface="Arial"/>
              <a:buChar char="•"/>
            </a:pPr>
            <a:r>
              <a:rPr lang="pt-BR"/>
              <a:t>-</a:t>
            </a:r>
            <a:r>
              <a:rPr lang="pt-BR">
                <a:ea typeface="+mn-lt"/>
                <a:cs typeface="+mn-lt"/>
              </a:rPr>
              <a:t>Ofertas e Promoções: </a:t>
            </a:r>
          </a:p>
          <a:p>
            <a:pPr marL="285750" indent="-285750">
              <a:lnSpc>
                <a:spcPct val="95000"/>
              </a:lnSpc>
              <a:spcBef>
                <a:spcPts val="1400"/>
              </a:spcBef>
              <a:spcAft>
                <a:spcPts val="200"/>
              </a:spcAft>
              <a:buFont typeface="Arial"/>
              <a:buChar char="•"/>
            </a:pPr>
            <a:r>
              <a:rPr lang="pt-BR">
                <a:solidFill>
                  <a:srgbClr val="000000"/>
                </a:solidFill>
                <a:latin typeface="Century Schoolbook"/>
                <a:cs typeface="Calibri"/>
              </a:rPr>
              <a:t>Gestão de Clientes</a:t>
            </a:r>
          </a:p>
        </p:txBody>
      </p:sp>
    </p:spTree>
    <p:extLst>
      <p:ext uri="{BB962C8B-B14F-4D97-AF65-F5344CB8AC3E}">
        <p14:creationId xmlns:p14="http://schemas.microsoft.com/office/powerpoint/2010/main" val="78520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F882BDF-1539-8261-0D84-56E92EDD60D0}"/>
              </a:ext>
            </a:extLst>
          </p:cNvPr>
          <p:cNvSpPr>
            <a:spLocks noGrp="1"/>
          </p:cNvSpPr>
          <p:nvPr>
            <p:ph idx="1"/>
          </p:nvPr>
        </p:nvSpPr>
        <p:spPr>
          <a:xfrm>
            <a:off x="154816" y="189782"/>
            <a:ext cx="11039510" cy="5990355"/>
          </a:xfrm>
        </p:spPr>
        <p:txBody>
          <a:bodyPr vert="horz" lIns="91440" tIns="45720" rIns="91440" bIns="45720" rtlCol="0" anchor="t">
            <a:normAutofit/>
          </a:bodyPr>
          <a:lstStyle/>
          <a:p>
            <a:r>
              <a:rPr lang="pt-BR" sz="2400" b="1"/>
              <a:t>Não Escopo do Produto:</a:t>
            </a:r>
          </a:p>
          <a:p>
            <a:r>
              <a:rPr lang="pt-BR">
                <a:ea typeface="+mn-lt"/>
                <a:cs typeface="+mn-lt"/>
              </a:rPr>
              <a:t>Não escopo são as ações que não foram previstas em contrato. Muitas vezes não estão claras na prestação de serviço, mas aparecem à medida que trabalho está sendo realizado. São ações que precisam ser avaliadas e alinhadas com a gerência e diretoria da empresa antes do SIM ao cliente, isso para que não se confunda escopo e ações de execução.</a:t>
            </a:r>
          </a:p>
          <a:p>
            <a:r>
              <a:rPr lang="pt-BR">
                <a:ea typeface="+mn-lt"/>
                <a:cs typeface="+mn-lt"/>
              </a:rPr>
              <a:t>O sistema NÃO deverá fornecer os serviços para atender as necessidades dos interessados: </a:t>
            </a:r>
          </a:p>
          <a:p>
            <a:r>
              <a:rPr lang="pt-BR">
                <a:ea typeface="+mn-lt"/>
                <a:cs typeface="+mn-lt"/>
              </a:rPr>
              <a:t>O sistema não terá cursos ou especializações; </a:t>
            </a:r>
            <a:endParaRPr lang="pt-BR"/>
          </a:p>
          <a:p>
            <a:r>
              <a:rPr lang="pt-BR">
                <a:ea typeface="+mn-lt"/>
                <a:cs typeface="+mn-lt"/>
              </a:rPr>
              <a:t>O sistema não terá Gerenciamento de Estoque e Recursos: </a:t>
            </a:r>
            <a:endParaRPr lang="pt-BR"/>
          </a:p>
          <a:p>
            <a:r>
              <a:rPr lang="pt-BR">
                <a:ea typeface="+mn-lt"/>
                <a:cs typeface="+mn-lt"/>
              </a:rPr>
              <a:t>Não haverá treinamento de usuário. </a:t>
            </a:r>
            <a:endParaRPr lang="pt-BR"/>
          </a:p>
          <a:p>
            <a:r>
              <a:rPr lang="pt-BR">
                <a:ea typeface="+mn-lt"/>
                <a:cs typeface="+mn-lt"/>
              </a:rPr>
              <a:t>O sistema não terá Pagamentos Online:</a:t>
            </a:r>
            <a:endParaRPr lang="pt-BR"/>
          </a:p>
        </p:txBody>
      </p:sp>
    </p:spTree>
    <p:extLst>
      <p:ext uri="{BB962C8B-B14F-4D97-AF65-F5344CB8AC3E}">
        <p14:creationId xmlns:p14="http://schemas.microsoft.com/office/powerpoint/2010/main" val="378228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a:extLst>
              <a:ext uri="{FF2B5EF4-FFF2-40B4-BE49-F238E27FC236}">
                <a16:creationId xmlns:a16="http://schemas.microsoft.com/office/drawing/2014/main" id="{5BA428CB-927D-1E13-7880-001226FCF8FC}"/>
              </a:ext>
            </a:extLst>
          </p:cNvPr>
          <p:cNvGraphicFramePr>
            <a:graphicFrameLocks noGrp="1"/>
          </p:cNvGraphicFramePr>
          <p:nvPr>
            <p:ph idx="1"/>
            <p:extLst>
              <p:ext uri="{D42A27DB-BD31-4B8C-83A1-F6EECF244321}">
                <p14:modId xmlns:p14="http://schemas.microsoft.com/office/powerpoint/2010/main" val="2983472581"/>
              </p:ext>
            </p:extLst>
          </p:nvPr>
        </p:nvGraphicFramePr>
        <p:xfrm>
          <a:off x="0" y="603849"/>
          <a:ext cx="5762684" cy="6052275"/>
        </p:xfrm>
        <a:graphic>
          <a:graphicData uri="http://schemas.openxmlformats.org/drawingml/2006/table">
            <a:tbl>
              <a:tblPr firstRow="1" bandRow="1">
                <a:tableStyleId>{5C22544A-7EE6-4342-B048-85BDC9FD1C3A}</a:tableStyleId>
              </a:tblPr>
              <a:tblGrid>
                <a:gridCol w="1294274">
                  <a:extLst>
                    <a:ext uri="{9D8B030D-6E8A-4147-A177-3AD203B41FA5}">
                      <a16:colId xmlns:a16="http://schemas.microsoft.com/office/drawing/2014/main" val="793958650"/>
                    </a:ext>
                  </a:extLst>
                </a:gridCol>
                <a:gridCol w="2177289">
                  <a:extLst>
                    <a:ext uri="{9D8B030D-6E8A-4147-A177-3AD203B41FA5}">
                      <a16:colId xmlns:a16="http://schemas.microsoft.com/office/drawing/2014/main" val="1337251919"/>
                    </a:ext>
                  </a:extLst>
                </a:gridCol>
                <a:gridCol w="428560">
                  <a:extLst>
                    <a:ext uri="{9D8B030D-6E8A-4147-A177-3AD203B41FA5}">
                      <a16:colId xmlns:a16="http://schemas.microsoft.com/office/drawing/2014/main" val="3842050084"/>
                    </a:ext>
                  </a:extLst>
                </a:gridCol>
                <a:gridCol w="1862561">
                  <a:extLst>
                    <a:ext uri="{9D8B030D-6E8A-4147-A177-3AD203B41FA5}">
                      <a16:colId xmlns:a16="http://schemas.microsoft.com/office/drawing/2014/main" val="2658898870"/>
                    </a:ext>
                  </a:extLst>
                </a:gridCol>
              </a:tblGrid>
              <a:tr h="545485">
                <a:tc>
                  <a:txBody>
                    <a:bodyPr/>
                    <a:lstStyle/>
                    <a:p>
                      <a:pPr fontAlgn="t"/>
                      <a:endParaRPr lang="pt-BR">
                        <a:effectLst/>
                      </a:endParaRPr>
                    </a:p>
                    <a:p>
                      <a:pPr algn="ctr" rtl="0" fontAlgn="base"/>
                      <a:r>
                        <a:rPr lang="pt-BR" sz="1000" b="1" i="0">
                          <a:solidFill>
                            <a:srgbClr val="FFFFFF"/>
                          </a:solidFill>
                          <a:effectLst/>
                          <a:latin typeface="Calibri"/>
                        </a:rPr>
                        <a:t>Nome</a:t>
                      </a:r>
                      <a:r>
                        <a:rPr lang="pt-BR" sz="1000" b="0" i="0">
                          <a:solidFill>
                            <a:srgbClr val="FFFFFF"/>
                          </a:solidFill>
                          <a:effectLst/>
                          <a:latin typeface="Calibri"/>
                        </a:rPr>
                        <a:t> </a:t>
                      </a:r>
                      <a:endParaRPr lang="pt-BR" b="0" i="0">
                        <a:effectLst/>
                        <a:latin typeface="Calibri"/>
                      </a:endParaRPr>
                    </a:p>
                  </a:txBody>
                  <a:tcPr>
                    <a:lnL>
                      <a:noFill/>
                    </a:lnL>
                    <a:lnR>
                      <a:noFill/>
                    </a:lnR>
                    <a:lnT w="19050" cap="flat" cmpd="sng" algn="ctr">
                      <a:solidFill>
                        <a:srgbClr val="95B3D7"/>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95B3D7"/>
                    </a:solidFill>
                  </a:tcPr>
                </a:tc>
                <a:tc>
                  <a:txBody>
                    <a:bodyPr/>
                    <a:lstStyle/>
                    <a:p>
                      <a:pPr algn="ctr" fontAlgn="t"/>
                      <a:endParaRPr lang="pt-BR">
                        <a:effectLst/>
                      </a:endParaRPr>
                    </a:p>
                    <a:p>
                      <a:pPr algn="ctr" rtl="0" fontAlgn="base"/>
                      <a:r>
                        <a:rPr lang="pt-BR" sz="1000" b="1" i="0">
                          <a:solidFill>
                            <a:srgbClr val="FFFFFF"/>
                          </a:solidFill>
                          <a:effectLst/>
                          <a:latin typeface="Calibri"/>
                        </a:rPr>
                        <a:t>Responsabilidades</a:t>
                      </a:r>
                      <a:r>
                        <a:rPr lang="pt-BR" sz="1000" b="0" i="0">
                          <a:solidFill>
                            <a:srgbClr val="FFFFFF"/>
                          </a:solidFill>
                          <a:effectLst/>
                          <a:latin typeface="Calibri"/>
                        </a:rPr>
                        <a:t> </a:t>
                      </a:r>
                      <a:endParaRPr lang="pt-BR" b="0" i="0">
                        <a:effectLst/>
                        <a:latin typeface="Calibri"/>
                      </a:endParaRPr>
                    </a:p>
                  </a:txBody>
                  <a:tcPr>
                    <a:lnL>
                      <a:noFill/>
                    </a:lnL>
                    <a:lnR>
                      <a:noFill/>
                    </a:lnR>
                    <a:lnT w="19050" cap="flat" cmpd="sng" algn="ctr">
                      <a:solidFill>
                        <a:srgbClr val="95B3D7"/>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95B3D7"/>
                    </a:solidFill>
                  </a:tcPr>
                </a:tc>
                <a:tc gridSpan="2">
                  <a:txBody>
                    <a:bodyPr/>
                    <a:lstStyle/>
                    <a:p>
                      <a:pPr algn="ctr" fontAlgn="t"/>
                      <a:endParaRPr lang="pt-BR">
                        <a:effectLst/>
                      </a:endParaRPr>
                    </a:p>
                    <a:p>
                      <a:pPr algn="ctr" rtl="0" fontAlgn="base"/>
                      <a:r>
                        <a:rPr lang="pt-BR" sz="1000" b="1" i="0">
                          <a:solidFill>
                            <a:srgbClr val="FFFFFF"/>
                          </a:solidFill>
                          <a:effectLst/>
                          <a:latin typeface="Calibri"/>
                        </a:rPr>
                        <a:t>Departamento</a:t>
                      </a:r>
                      <a:r>
                        <a:rPr lang="pt-BR" sz="1000" b="0" i="0">
                          <a:solidFill>
                            <a:srgbClr val="FFFFFF"/>
                          </a:solidFill>
                          <a:effectLst/>
                          <a:latin typeface="Calibri"/>
                        </a:rPr>
                        <a:t> </a:t>
                      </a:r>
                      <a:endParaRPr lang="pt-BR" b="0" i="0">
                        <a:effectLst/>
                        <a:latin typeface="Calibri"/>
                      </a:endParaRPr>
                    </a:p>
                  </a:txBody>
                  <a:tcPr>
                    <a:lnL>
                      <a:noFill/>
                    </a:lnL>
                    <a:lnR>
                      <a:noFill/>
                    </a:lnR>
                    <a:lnT w="19050" cap="flat" cmpd="sng" algn="ctr">
                      <a:solidFill>
                        <a:srgbClr val="95B3D7"/>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95B3D7"/>
                    </a:solidFill>
                  </a:tcPr>
                </a:tc>
                <a:tc hMerge="1">
                  <a:txBody>
                    <a:bodyPr/>
                    <a:lstStyle/>
                    <a:p>
                      <a:endParaRPr lang="pt-BR"/>
                    </a:p>
                  </a:txBody>
                  <a:tcPr/>
                </a:tc>
                <a:extLst>
                  <a:ext uri="{0D108BD9-81ED-4DB2-BD59-A6C34878D82A}">
                    <a16:rowId xmlns:a16="http://schemas.microsoft.com/office/drawing/2014/main" val="1133321643"/>
                  </a:ext>
                </a:extLst>
              </a:tr>
              <a:tr h="1168894">
                <a:tc>
                  <a:txBody>
                    <a:bodyPr/>
                    <a:lstStyle/>
                    <a:p>
                      <a:pPr fontAlgn="t"/>
                      <a:endParaRPr lang="pt-BR">
                        <a:effectLst/>
                      </a:endParaRPr>
                    </a:p>
                    <a:p>
                      <a:pPr algn="l" rtl="0" fontAlgn="base"/>
                      <a:r>
                        <a:rPr lang="pt-BR" sz="1000" b="0" i="0">
                          <a:solidFill>
                            <a:srgbClr val="808080"/>
                          </a:solidFill>
                          <a:effectLst/>
                          <a:latin typeface="Calibri"/>
                        </a:rPr>
                        <a:t>Gestor Geral </a:t>
                      </a:r>
                      <a:endParaRPr lang="pt-BR" b="0" i="0">
                        <a:effectLst/>
                        <a:latin typeface="Calibri"/>
                      </a:endParaRPr>
                    </a:p>
                  </a:txBody>
                  <a:tcPr>
                    <a:lnL>
                      <a:noFill/>
                    </a:lnL>
                    <a:lnR w="9525" cap="flat" cmpd="sng" algn="ctr">
                      <a:solidFill>
                        <a:srgbClr val="95B3D7"/>
                      </a:solidFill>
                      <a:prstDash val="solid"/>
                      <a:round/>
                      <a:headEnd type="none" w="med" len="med"/>
                      <a:tailEnd type="none" w="med" len="med"/>
                    </a:lnR>
                    <a:lnT w="19050"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gridSpan="2">
                  <a:txBody>
                    <a:bodyPr/>
                    <a:lstStyle/>
                    <a:p>
                      <a:pPr fontAlgn="t"/>
                      <a:endParaRPr lang="pt-BR">
                        <a:effectLst/>
                      </a:endParaRPr>
                    </a:p>
                    <a:p>
                      <a:pPr algn="l" rtl="0" fontAlgn="base"/>
                      <a:r>
                        <a:rPr lang="pt-BR" sz="1000" b="0" i="0">
                          <a:solidFill>
                            <a:srgbClr val="808080"/>
                          </a:solidFill>
                          <a:effectLst/>
                          <a:latin typeface="Calibri"/>
                        </a:rPr>
                        <a:t>- Fornecer requisitos; </a:t>
                      </a:r>
                      <a:endParaRPr lang="pt-BR" b="0" i="0">
                        <a:effectLst/>
                        <a:latin typeface="Calibri"/>
                      </a:endParaRPr>
                    </a:p>
                    <a:p>
                      <a:pPr algn="l" rtl="0" fontAlgn="base"/>
                      <a:r>
                        <a:rPr lang="pt-BR" sz="1000" b="0" i="0">
                          <a:solidFill>
                            <a:srgbClr val="808080"/>
                          </a:solidFill>
                          <a:effectLst/>
                          <a:latin typeface="Calibri"/>
                        </a:rPr>
                        <a:t>- Validar </a:t>
                      </a:r>
                      <a:r>
                        <a:rPr lang="pt-BR" sz="1000" b="0" i="0" err="1">
                          <a:solidFill>
                            <a:srgbClr val="808080"/>
                          </a:solidFill>
                          <a:effectLst/>
                          <a:latin typeface="Calibri"/>
                        </a:rPr>
                        <a:t>artefactos</a:t>
                      </a:r>
                      <a:r>
                        <a:rPr lang="pt-BR" sz="1000" b="0" i="0">
                          <a:solidFill>
                            <a:srgbClr val="808080"/>
                          </a:solidFill>
                          <a:effectLst/>
                          <a:latin typeface="Calibri"/>
                        </a:rPr>
                        <a:t>; </a:t>
                      </a:r>
                      <a:endParaRPr lang="pt-BR" b="0" i="0">
                        <a:effectLst/>
                        <a:latin typeface="Calibri"/>
                      </a:endParaRPr>
                    </a:p>
                    <a:p>
                      <a:pPr algn="l" rtl="0" fontAlgn="base"/>
                      <a:r>
                        <a:rPr lang="pt-BR" sz="1000" b="0" i="0">
                          <a:solidFill>
                            <a:srgbClr val="808080"/>
                          </a:solidFill>
                          <a:effectLst/>
                          <a:latin typeface="Calibri"/>
                        </a:rPr>
                        <a:t>- Relatar o problema da área; </a:t>
                      </a:r>
                      <a:endParaRPr lang="pt-BR" b="0" i="0">
                        <a:effectLst/>
                        <a:latin typeface="Calibri"/>
                      </a:endParaRPr>
                    </a:p>
                    <a:p>
                      <a:pPr algn="l" rtl="0" fontAlgn="base"/>
                      <a:r>
                        <a:rPr lang="pt-BR" sz="1000" b="0" i="0">
                          <a:solidFill>
                            <a:srgbClr val="808080"/>
                          </a:solidFill>
                          <a:effectLst/>
                          <a:latin typeface="Calibri"/>
                        </a:rPr>
                        <a:t>- Definir as necessidades da área; </a:t>
                      </a:r>
                      <a:endParaRPr lang="pt-BR" b="0" i="0">
                        <a:effectLst/>
                        <a:latin typeface="Calibri"/>
                      </a:endParaRPr>
                    </a:p>
                    <a:p>
                      <a:pPr algn="l" rtl="0" fontAlgn="base"/>
                      <a:r>
                        <a:rPr lang="pt-BR" sz="1000" b="0" i="0">
                          <a:solidFill>
                            <a:srgbClr val="808080"/>
                          </a:solidFill>
                          <a:effectLst/>
                          <a:latin typeface="Calibri"/>
                        </a:rPr>
                        <a:t>- Definir as regras do negócio;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19050"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hMerge="1">
                  <a:txBody>
                    <a:bodyPr/>
                    <a:lstStyle/>
                    <a:p>
                      <a:endParaRPr lang="pt-BR"/>
                    </a:p>
                  </a:txBody>
                  <a:tcPr/>
                </a:tc>
                <a:tc>
                  <a:txBody>
                    <a:bodyPr/>
                    <a:lstStyle/>
                    <a:p>
                      <a:pPr fontAlgn="t"/>
                      <a:endParaRPr lang="pt-BR">
                        <a:effectLst/>
                      </a:endParaRPr>
                    </a:p>
                    <a:p>
                      <a:pPr algn="l" rtl="0" fontAlgn="base"/>
                      <a:r>
                        <a:rPr lang="pt-BR" sz="1000" b="0" i="0">
                          <a:solidFill>
                            <a:srgbClr val="595959"/>
                          </a:solidFill>
                          <a:effectLst/>
                          <a:latin typeface="Calibri"/>
                        </a:rPr>
                        <a:t>Direção </a:t>
                      </a:r>
                      <a:endParaRPr lang="pt-BR" b="0" i="0">
                        <a:effectLst/>
                        <a:latin typeface="Calibri"/>
                      </a:endParaRPr>
                    </a:p>
                  </a:txBody>
                  <a:tcPr>
                    <a:lnL w="9525" cap="flat" cmpd="sng" algn="ctr">
                      <a:solidFill>
                        <a:srgbClr val="95B3D7"/>
                      </a:solidFill>
                      <a:prstDash val="solid"/>
                      <a:round/>
                      <a:headEnd type="none" w="med" len="med"/>
                      <a:tailEnd type="none" w="med" len="med"/>
                    </a:lnL>
                    <a:lnR>
                      <a:noFill/>
                    </a:lnR>
                    <a:lnT w="19050"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180807342"/>
                  </a:ext>
                </a:extLst>
              </a:tr>
              <a:tr h="1272795">
                <a:tc>
                  <a:txBody>
                    <a:bodyPr/>
                    <a:lstStyle/>
                    <a:p>
                      <a:pPr fontAlgn="t"/>
                      <a:endParaRPr lang="pt-BR">
                        <a:effectLst/>
                      </a:endParaRPr>
                    </a:p>
                    <a:p>
                      <a:pPr algn="l" rtl="0" fontAlgn="base"/>
                      <a:r>
                        <a:rPr lang="pt-BR" sz="1000" b="0" i="0">
                          <a:solidFill>
                            <a:srgbClr val="808080"/>
                          </a:solidFill>
                          <a:effectLst/>
                          <a:latin typeface="Calibri"/>
                        </a:rPr>
                        <a:t>Gestor </a:t>
                      </a:r>
                      <a:endParaRPr lang="pt-BR" b="0" i="0">
                        <a:effectLst/>
                        <a:latin typeface="Calibri"/>
                      </a:endParaRPr>
                    </a:p>
                  </a:txBody>
                  <a:tcPr>
                    <a:lnL>
                      <a:noFill/>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gridSpan="2">
                  <a:txBody>
                    <a:bodyPr/>
                    <a:lstStyle/>
                    <a:p>
                      <a:pPr fontAlgn="t"/>
                      <a:endParaRPr lang="pt-BR">
                        <a:effectLst/>
                      </a:endParaRPr>
                    </a:p>
                    <a:p>
                      <a:pPr algn="l" rtl="0" fontAlgn="base"/>
                      <a:r>
                        <a:rPr lang="pt-BR" sz="1000" b="0" i="0">
                          <a:solidFill>
                            <a:srgbClr val="808080"/>
                          </a:solidFill>
                          <a:effectLst/>
                          <a:latin typeface="Calibri"/>
                        </a:rPr>
                        <a:t>- Definir as necessidades da área; </a:t>
                      </a:r>
                      <a:endParaRPr lang="pt-BR" b="0" i="0">
                        <a:effectLst/>
                        <a:latin typeface="Calibri"/>
                      </a:endParaRPr>
                    </a:p>
                    <a:p>
                      <a:pPr algn="l" rtl="0" fontAlgn="base"/>
                      <a:r>
                        <a:rPr lang="pt-BR" sz="1000" b="0" i="0">
                          <a:solidFill>
                            <a:srgbClr val="808080"/>
                          </a:solidFill>
                          <a:effectLst/>
                          <a:latin typeface="Calibri"/>
                        </a:rPr>
                        <a:t>- Solicitar melhorias e manutenção para o sistema; </a:t>
                      </a:r>
                      <a:endParaRPr lang="pt-BR" b="0" i="0">
                        <a:effectLst/>
                        <a:latin typeface="Calibri"/>
                      </a:endParaRPr>
                    </a:p>
                    <a:p>
                      <a:pPr algn="l" rtl="0" fontAlgn="base"/>
                      <a:r>
                        <a:rPr lang="pt-BR" sz="1000" b="0" i="0">
                          <a:solidFill>
                            <a:srgbClr val="808080"/>
                          </a:solidFill>
                          <a:effectLst/>
                          <a:latin typeface="Calibri"/>
                        </a:rPr>
                        <a:t>- Assina ternos de entrega e de homologação.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hMerge="1">
                  <a:txBody>
                    <a:bodyPr/>
                    <a:lstStyle/>
                    <a:p>
                      <a:endParaRPr lang="pt-BR"/>
                    </a:p>
                  </a:txBody>
                  <a:tcPr/>
                </a:tc>
                <a:tc>
                  <a:txBody>
                    <a:bodyPr/>
                    <a:lstStyle/>
                    <a:p>
                      <a:pPr fontAlgn="t"/>
                      <a:endParaRPr lang="pt-BR">
                        <a:effectLst/>
                      </a:endParaRPr>
                    </a:p>
                    <a:p>
                      <a:pPr algn="l" rtl="0" fontAlgn="base"/>
                      <a:r>
                        <a:rPr lang="pt-BR" sz="1000" b="0" i="0">
                          <a:solidFill>
                            <a:srgbClr val="595959"/>
                          </a:solidFill>
                          <a:effectLst/>
                          <a:latin typeface="Calibri"/>
                        </a:rPr>
                        <a:t>Departamento Financeiro – DEFIN </a:t>
                      </a:r>
                      <a:endParaRPr lang="pt-BR" b="0" i="0">
                        <a:effectLst/>
                        <a:latin typeface="Calibri"/>
                      </a:endParaRPr>
                    </a:p>
                    <a:p>
                      <a:pPr algn="l" rtl="0" fontAlgn="base"/>
                      <a:endParaRPr lang="pt-BR" b="0" i="0">
                        <a:effectLst/>
                        <a:latin typeface="Calibri"/>
                      </a:endParaRPr>
                    </a:p>
                    <a:p>
                      <a:pPr algn="l" rtl="0" fontAlgn="base"/>
                      <a:endParaRPr lang="pt-BR" b="0" i="0">
                        <a:effectLst/>
                        <a:latin typeface="Calibri"/>
                      </a:endParaRPr>
                    </a:p>
                  </a:txBody>
                  <a:tcPr>
                    <a:lnL w="9525" cap="flat" cmpd="sng" algn="ctr">
                      <a:solidFill>
                        <a:srgbClr val="95B3D7"/>
                      </a:solidFill>
                      <a:prstDash val="solid"/>
                      <a:round/>
                      <a:headEnd type="none" w="med" len="med"/>
                      <a:tailEnd type="none" w="med" len="med"/>
                    </a:lnL>
                    <a:lnR>
                      <a:noFill/>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84944815"/>
                  </a:ext>
                </a:extLst>
              </a:tr>
              <a:tr h="1298772">
                <a:tc>
                  <a:txBody>
                    <a:bodyPr/>
                    <a:lstStyle/>
                    <a:p>
                      <a:pPr fontAlgn="t"/>
                      <a:endParaRPr lang="pt-BR">
                        <a:effectLst/>
                      </a:endParaRPr>
                    </a:p>
                    <a:p>
                      <a:pPr algn="l" rtl="0" fontAlgn="base"/>
                      <a:r>
                        <a:rPr lang="pt-BR" sz="1000" b="0" i="0">
                          <a:solidFill>
                            <a:srgbClr val="808080"/>
                          </a:solidFill>
                          <a:effectLst/>
                          <a:latin typeface="Calibri"/>
                        </a:rPr>
                        <a:t>Analista de Negócios  </a:t>
                      </a:r>
                      <a:endParaRPr lang="pt-BR" b="0" i="0">
                        <a:effectLst/>
                        <a:latin typeface="Calibri"/>
                      </a:endParaRPr>
                    </a:p>
                  </a:txBody>
                  <a:tcPr>
                    <a:lnL>
                      <a:noFill/>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gridSpan="2">
                  <a:txBody>
                    <a:bodyPr/>
                    <a:lstStyle/>
                    <a:p>
                      <a:pPr fontAlgn="t"/>
                      <a:endParaRPr lang="pt-BR">
                        <a:effectLst/>
                      </a:endParaRPr>
                    </a:p>
                    <a:p>
                      <a:pPr algn="l" rtl="0" fontAlgn="base"/>
                      <a:r>
                        <a:rPr lang="pt-BR" sz="1000" b="0" i="0">
                          <a:solidFill>
                            <a:srgbClr val="808080"/>
                          </a:solidFill>
                          <a:effectLst/>
                          <a:latin typeface="Calibri"/>
                        </a:rPr>
                        <a:t>-Criar requisitos funcionais </a:t>
                      </a:r>
                      <a:endParaRPr lang="pt-BR" b="0" i="0">
                        <a:effectLst/>
                        <a:latin typeface="Calibri"/>
                      </a:endParaRPr>
                    </a:p>
                    <a:p>
                      <a:pPr algn="l" rtl="0" fontAlgn="base"/>
                      <a:r>
                        <a:rPr lang="pt-BR" sz="1000" b="0" i="0">
                          <a:solidFill>
                            <a:srgbClr val="808080"/>
                          </a:solidFill>
                          <a:effectLst/>
                          <a:latin typeface="Calibri"/>
                        </a:rPr>
                        <a:t>-Fazer o contato entre as partes interessadas e traduzir as necessidades em funcionalidades à serem desenvolvidas </a:t>
                      </a:r>
                      <a:endParaRPr lang="pt-BR" b="0" i="0">
                        <a:effectLst/>
                        <a:latin typeface="Calibri"/>
                      </a:endParaRPr>
                    </a:p>
                    <a:p>
                      <a:pPr algn="l" rtl="0" fontAlgn="base"/>
                      <a:endParaRPr lang="pt-BR" b="0" i="0">
                        <a:effectLst/>
                        <a:latin typeface="Arial"/>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hMerge="1">
                  <a:txBody>
                    <a:bodyPr/>
                    <a:lstStyle/>
                    <a:p>
                      <a:endParaRPr lang="pt-BR"/>
                    </a:p>
                  </a:txBody>
                  <a:tcPr/>
                </a:tc>
                <a:tc>
                  <a:txBody>
                    <a:bodyPr/>
                    <a:lstStyle/>
                    <a:p>
                      <a:pPr fontAlgn="t"/>
                      <a:endParaRPr lang="pt-BR">
                        <a:effectLst/>
                      </a:endParaRPr>
                    </a:p>
                    <a:p>
                      <a:pPr algn="l" rtl="0" fontAlgn="base"/>
                      <a:r>
                        <a:rPr lang="pt-BR" sz="1000" b="0" i="0">
                          <a:solidFill>
                            <a:srgbClr val="595959"/>
                          </a:solidFill>
                          <a:effectLst/>
                          <a:latin typeface="Calibri"/>
                        </a:rPr>
                        <a:t>Departamento de Negócios </a:t>
                      </a:r>
                      <a:endParaRPr lang="pt-BR" b="0" i="0">
                        <a:effectLst/>
                        <a:latin typeface="Calibri"/>
                      </a:endParaRPr>
                    </a:p>
                  </a:txBody>
                  <a:tcPr>
                    <a:lnL w="9525" cap="flat" cmpd="sng" algn="ctr">
                      <a:solidFill>
                        <a:srgbClr val="95B3D7"/>
                      </a:solidFill>
                      <a:prstDash val="solid"/>
                      <a:round/>
                      <a:headEnd type="none" w="med" len="med"/>
                      <a:tailEnd type="none" w="med" len="med"/>
                    </a:lnL>
                    <a:lnR>
                      <a:noFill/>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3879132223"/>
                  </a:ext>
                </a:extLst>
              </a:tr>
              <a:tr h="1766329">
                <a:tc>
                  <a:txBody>
                    <a:bodyPr/>
                    <a:lstStyle/>
                    <a:p>
                      <a:pPr fontAlgn="t"/>
                      <a:endParaRPr lang="pt-BR">
                        <a:effectLst/>
                      </a:endParaRPr>
                    </a:p>
                    <a:p>
                      <a:pPr algn="l" rtl="0" fontAlgn="base"/>
                      <a:r>
                        <a:rPr lang="pt-BR" sz="1000" b="0" i="0">
                          <a:solidFill>
                            <a:srgbClr val="808080"/>
                          </a:solidFill>
                          <a:effectLst/>
                          <a:latin typeface="Calibri"/>
                        </a:rPr>
                        <a:t>Engenheiro de Software </a:t>
                      </a:r>
                      <a:endParaRPr lang="pt-BR" b="0" i="0">
                        <a:effectLst/>
                        <a:latin typeface="Calibri"/>
                      </a:endParaRPr>
                    </a:p>
                  </a:txBody>
                  <a:tcPr>
                    <a:lnL>
                      <a:noFill/>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gridSpan="2">
                  <a:txBody>
                    <a:bodyPr/>
                    <a:lstStyle/>
                    <a:p>
                      <a:pPr fontAlgn="t"/>
                      <a:endParaRPr lang="pt-BR">
                        <a:effectLst/>
                      </a:endParaRPr>
                    </a:p>
                    <a:p>
                      <a:pPr algn="l" rtl="0" fontAlgn="base"/>
                      <a:r>
                        <a:rPr lang="pt-BR" sz="1000" b="0" i="0">
                          <a:solidFill>
                            <a:srgbClr val="808080"/>
                          </a:solidFill>
                          <a:effectLst/>
                          <a:latin typeface="Calibri"/>
                        </a:rPr>
                        <a:t>- Entender os requisitos funcionais </a:t>
                      </a:r>
                      <a:endParaRPr lang="pt-BR" b="0" i="0">
                        <a:effectLst/>
                        <a:latin typeface="Calibri"/>
                      </a:endParaRPr>
                    </a:p>
                    <a:p>
                      <a:pPr algn="l" rtl="0" fontAlgn="base"/>
                      <a:r>
                        <a:rPr lang="pt-BR" sz="1000" b="0" i="0">
                          <a:solidFill>
                            <a:srgbClr val="808080"/>
                          </a:solidFill>
                          <a:effectLst/>
                          <a:latin typeface="Calibri"/>
                        </a:rPr>
                        <a:t>- Entender qual a melhor estratégia à ser utilizada </a:t>
                      </a:r>
                      <a:endParaRPr lang="pt-BR" b="0" i="0">
                        <a:effectLst/>
                        <a:latin typeface="Calibri"/>
                      </a:endParaRPr>
                    </a:p>
                    <a:p>
                      <a:pPr algn="l" rtl="0" fontAlgn="base"/>
                      <a:r>
                        <a:rPr lang="pt-BR" sz="1000" b="0" i="0">
                          <a:solidFill>
                            <a:srgbClr val="808080"/>
                          </a:solidFill>
                          <a:effectLst/>
                          <a:latin typeface="Calibri"/>
                        </a:rPr>
                        <a:t>-  </a:t>
                      </a:r>
                      <a:endParaRPr lang="pt-BR" b="0" i="0">
                        <a:effectLst/>
                        <a:latin typeface="Calibri"/>
                      </a:endParaRPr>
                    </a:p>
                    <a:p>
                      <a:pPr algn="l" rtl="0" fontAlgn="base"/>
                      <a:r>
                        <a:rPr lang="pt-BR" sz="1000" b="0" i="0">
                          <a:solidFill>
                            <a:srgbClr val="808080"/>
                          </a:solidFill>
                          <a:effectLst/>
                          <a:latin typeface="Calibri"/>
                        </a:rPr>
                        <a:t>-Eles precisam entender linguagens de programação, frameworks e boas práticas de codificação. </a:t>
                      </a:r>
                      <a:endParaRPr lang="pt-BR" b="0" i="0">
                        <a:effectLst/>
                        <a:latin typeface="Calibri"/>
                      </a:endParaRPr>
                    </a:p>
                    <a:p>
                      <a:pPr algn="l" rtl="0" fontAlgn="base"/>
                      <a:endParaRPr lang="pt-BR" b="0" i="0">
                        <a:effectLst/>
                        <a:latin typeface="Arial"/>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hMerge="1">
                  <a:txBody>
                    <a:bodyPr/>
                    <a:lstStyle/>
                    <a:p>
                      <a:endParaRPr lang="pt-BR"/>
                    </a:p>
                  </a:txBody>
                  <a:tcPr/>
                </a:tc>
                <a:tc>
                  <a:txBody>
                    <a:bodyPr/>
                    <a:lstStyle/>
                    <a:p>
                      <a:pPr fontAlgn="t"/>
                      <a:endParaRPr lang="pt-BR">
                        <a:effectLst/>
                      </a:endParaRPr>
                    </a:p>
                    <a:p>
                      <a:pPr algn="l" rtl="0" fontAlgn="base"/>
                      <a:r>
                        <a:rPr lang="pt-BR" sz="1000" b="0" i="0">
                          <a:solidFill>
                            <a:srgbClr val="595959"/>
                          </a:solidFill>
                          <a:effectLst/>
                          <a:latin typeface="Calibri"/>
                        </a:rPr>
                        <a:t>Departamento de Desenvolvimento </a:t>
                      </a:r>
                      <a:endParaRPr lang="pt-BR" b="0" i="0">
                        <a:effectLst/>
                        <a:latin typeface="Calibri"/>
                      </a:endParaRPr>
                    </a:p>
                    <a:p>
                      <a:pPr algn="l" rtl="0" fontAlgn="base"/>
                      <a:endParaRPr lang="pt-BR" b="0" i="0">
                        <a:effectLst/>
                        <a:latin typeface="Calibri"/>
                      </a:endParaRPr>
                    </a:p>
                  </a:txBody>
                  <a:tcPr>
                    <a:lnL w="9525" cap="flat" cmpd="sng" algn="ctr">
                      <a:solidFill>
                        <a:srgbClr val="95B3D7"/>
                      </a:solidFill>
                      <a:prstDash val="solid"/>
                      <a:round/>
                      <a:headEnd type="none" w="med" len="med"/>
                      <a:tailEnd type="none" w="med" len="med"/>
                    </a:lnL>
                    <a:lnR>
                      <a:noFill/>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3382504877"/>
                  </a:ext>
                </a:extLst>
              </a:tr>
            </a:tbl>
          </a:graphicData>
        </a:graphic>
      </p:graphicFrame>
      <p:graphicFrame>
        <p:nvGraphicFramePr>
          <p:cNvPr id="7" name="Tabela 6">
            <a:extLst>
              <a:ext uri="{FF2B5EF4-FFF2-40B4-BE49-F238E27FC236}">
                <a16:creationId xmlns:a16="http://schemas.microsoft.com/office/drawing/2014/main" id="{73FD6A31-8C0C-3AEA-2881-D17C2B25A59B}"/>
              </a:ext>
            </a:extLst>
          </p:cNvPr>
          <p:cNvGraphicFramePr>
            <a:graphicFrameLocks noGrp="1"/>
          </p:cNvGraphicFramePr>
          <p:nvPr>
            <p:extLst>
              <p:ext uri="{D42A27DB-BD31-4B8C-83A1-F6EECF244321}">
                <p14:modId xmlns:p14="http://schemas.microsoft.com/office/powerpoint/2010/main" val="3293241996"/>
              </p:ext>
            </p:extLst>
          </p:nvPr>
        </p:nvGraphicFramePr>
        <p:xfrm>
          <a:off x="6096000" y="618226"/>
          <a:ext cx="5187898" cy="6040622"/>
        </p:xfrm>
        <a:graphic>
          <a:graphicData uri="http://schemas.openxmlformats.org/drawingml/2006/table">
            <a:tbl>
              <a:tblPr firstRow="1" bandRow="1">
                <a:tableStyleId>{5C22544A-7EE6-4342-B048-85BDC9FD1C3A}</a:tableStyleId>
              </a:tblPr>
              <a:tblGrid>
                <a:gridCol w="1365124">
                  <a:extLst>
                    <a:ext uri="{9D8B030D-6E8A-4147-A177-3AD203B41FA5}">
                      <a16:colId xmlns:a16="http://schemas.microsoft.com/office/drawing/2014/main" val="2622974059"/>
                    </a:ext>
                  </a:extLst>
                </a:gridCol>
                <a:gridCol w="1858248">
                  <a:extLst>
                    <a:ext uri="{9D8B030D-6E8A-4147-A177-3AD203B41FA5}">
                      <a16:colId xmlns:a16="http://schemas.microsoft.com/office/drawing/2014/main" val="3422999844"/>
                    </a:ext>
                  </a:extLst>
                </a:gridCol>
                <a:gridCol w="1964526">
                  <a:extLst>
                    <a:ext uri="{9D8B030D-6E8A-4147-A177-3AD203B41FA5}">
                      <a16:colId xmlns:a16="http://schemas.microsoft.com/office/drawing/2014/main" val="336028039"/>
                    </a:ext>
                  </a:extLst>
                </a:gridCol>
              </a:tblGrid>
              <a:tr h="1233002">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Arquiteto de Software </a:t>
                      </a:r>
                      <a:endParaRPr lang="pt-BR">
                        <a:effectLst/>
                        <a:latin typeface="Calibri"/>
                      </a:endParaRPr>
                    </a:p>
                  </a:txBody>
                  <a:tcPr>
                    <a:lnL w="12700" cap="flat" cmpd="sng" algn="ctr">
                      <a:solidFill>
                        <a:srgbClr val="FFFFFF"/>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-Projetar a estrutura geral do software </a:t>
                      </a:r>
                      <a:endParaRPr lang="pt-BR">
                        <a:effectLst/>
                        <a:latin typeface="Calibri"/>
                      </a:endParaRPr>
                    </a:p>
                    <a:p>
                      <a:pPr rtl="0" fontAlgn="base"/>
                      <a:r>
                        <a:rPr lang="pt-BR" sz="1000">
                          <a:solidFill>
                            <a:srgbClr val="808080"/>
                          </a:solidFill>
                          <a:effectLst/>
                          <a:latin typeface="Calibri"/>
                        </a:rPr>
                        <a:t>- Definição de métodos, componentes, etc. </a:t>
                      </a:r>
                      <a:endParaRPr lang="pt-BR">
                        <a:effectLst/>
                        <a:latin typeface="Calibri"/>
                      </a:endParaRPr>
                    </a:p>
                    <a:p>
                      <a:pPr rtl="0" fontAlgn="base"/>
                      <a:endParaRPr lang="pt-BR">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595959"/>
                          </a:solidFill>
                          <a:effectLst/>
                          <a:latin typeface="Calibri"/>
                        </a:rPr>
                        <a:t>Departamento de Sistemas </a:t>
                      </a:r>
                      <a:endParaRPr lang="pt-BR">
                        <a:effectLst/>
                        <a:latin typeface="Calibri"/>
                      </a:endParaRPr>
                    </a:p>
                    <a:p>
                      <a:pPr rtl="0" fontAlgn="base"/>
                      <a:endParaRPr lang="pt-BR">
                        <a:effectLst/>
                        <a:latin typeface="Calibri"/>
                      </a:endParaRPr>
                    </a:p>
                  </a:txBody>
                  <a:tcPr>
                    <a:lnL w="9525" cap="flat" cmpd="sng" algn="ctr">
                      <a:solidFill>
                        <a:srgbClr val="95B3D7"/>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3428969513"/>
                  </a:ext>
                </a:extLst>
              </a:tr>
              <a:tr h="924750">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Desenvolvedores </a:t>
                      </a:r>
                      <a:endParaRPr lang="pt-BR">
                        <a:effectLst/>
                        <a:latin typeface="Calibri"/>
                      </a:endParaRPr>
                    </a:p>
                  </a:txBody>
                  <a:tcPr>
                    <a:lnL w="12700" cap="flat" cmpd="sng" algn="ctr">
                      <a:solidFill>
                        <a:srgbClr val="FFFFFF"/>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 Desenvolver e dar sustentação ao sistema </a:t>
                      </a:r>
                      <a:endParaRPr lang="pt-BR">
                        <a:effectLst/>
                        <a:latin typeface="Calibri"/>
                      </a:endParaRPr>
                    </a:p>
                    <a:p>
                      <a:pPr rtl="0" fontAlgn="base"/>
                      <a:r>
                        <a:rPr lang="pt-BR" sz="1000">
                          <a:solidFill>
                            <a:srgbClr val="808080"/>
                          </a:solidFill>
                          <a:effectLst/>
                          <a:latin typeface="Calibri"/>
                        </a:rPr>
                        <a:t>- Entender todo o fluxo </a:t>
                      </a:r>
                      <a:endParaRPr lang="pt-BR">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595959"/>
                          </a:solidFill>
                          <a:effectLst/>
                          <a:latin typeface="Calibri"/>
                        </a:rPr>
                        <a:t>Departamento de Desenvolvimento </a:t>
                      </a:r>
                      <a:endParaRPr lang="pt-BR">
                        <a:effectLst/>
                        <a:latin typeface="Calibri"/>
                      </a:endParaRPr>
                    </a:p>
                    <a:p>
                      <a:pPr rtl="0" fontAlgn="base"/>
                      <a:endParaRPr lang="pt-BR">
                        <a:effectLst/>
                        <a:latin typeface="Calibri"/>
                      </a:endParaRPr>
                    </a:p>
                  </a:txBody>
                  <a:tcPr>
                    <a:lnL w="9525" cap="flat" cmpd="sng" algn="ctr">
                      <a:solidFill>
                        <a:srgbClr val="95B3D7"/>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941246011"/>
                  </a:ext>
                </a:extLst>
              </a:tr>
              <a:tr h="1387126">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Testadores </a:t>
                      </a:r>
                      <a:endParaRPr lang="pt-BR">
                        <a:effectLst/>
                        <a:latin typeface="Calibri"/>
                      </a:endParaRPr>
                    </a:p>
                  </a:txBody>
                  <a:tcPr>
                    <a:lnL w="12700" cap="flat" cmpd="sng" algn="ctr">
                      <a:solidFill>
                        <a:srgbClr val="FFFFFF"/>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-Realizar testes de qualidades de software </a:t>
                      </a:r>
                      <a:endParaRPr lang="pt-BR">
                        <a:effectLst/>
                        <a:latin typeface="Calibri"/>
                      </a:endParaRPr>
                    </a:p>
                    <a:p>
                      <a:pPr rtl="0" fontAlgn="base"/>
                      <a:r>
                        <a:rPr lang="pt-BR" sz="1000">
                          <a:solidFill>
                            <a:srgbClr val="808080"/>
                          </a:solidFill>
                          <a:effectLst/>
                          <a:latin typeface="Calibri"/>
                        </a:rPr>
                        <a:t>- Garantir que o software atenda os requisitos propostos anteriormente </a:t>
                      </a:r>
                      <a:endParaRPr lang="pt-BR">
                        <a:effectLst/>
                        <a:latin typeface="Calibri"/>
                      </a:endParaRPr>
                    </a:p>
                    <a:p>
                      <a:pPr rtl="0" fontAlgn="base"/>
                      <a:endParaRPr lang="pt-BR">
                        <a:effectLst/>
                        <a:latin typeface="Arial"/>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595959"/>
                          </a:solidFill>
                          <a:effectLst/>
                          <a:latin typeface="Calibri"/>
                        </a:rPr>
                        <a:t>Departamento de Qualidade </a:t>
                      </a:r>
                      <a:endParaRPr lang="pt-BR">
                        <a:effectLst/>
                        <a:latin typeface="Calibri"/>
                      </a:endParaRPr>
                    </a:p>
                    <a:p>
                      <a:pPr rtl="0" fontAlgn="base"/>
                      <a:endParaRPr lang="pt-BR">
                        <a:effectLst/>
                        <a:latin typeface="Calibri"/>
                      </a:endParaRPr>
                    </a:p>
                  </a:txBody>
                  <a:tcPr>
                    <a:lnL w="9525" cap="flat" cmpd="sng" algn="ctr">
                      <a:solidFill>
                        <a:srgbClr val="95B3D7"/>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227794978"/>
                  </a:ext>
                </a:extLst>
              </a:tr>
              <a:tr h="1078875">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Designer UI/UX </a:t>
                      </a:r>
                      <a:endParaRPr lang="pt-BR">
                        <a:effectLst/>
                        <a:latin typeface="Calibri"/>
                      </a:endParaRPr>
                    </a:p>
                  </a:txBody>
                  <a:tcPr>
                    <a:lnL w="12700" cap="flat" cmpd="sng" algn="ctr">
                      <a:solidFill>
                        <a:srgbClr val="FFFFFF"/>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 Criar design visual que melhor exploram a experiência e a interface que será apresentada ao usuário posteriormente </a:t>
                      </a:r>
                      <a:endParaRPr lang="pt-BR">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595959"/>
                          </a:solidFill>
                          <a:effectLst/>
                          <a:latin typeface="Calibri"/>
                        </a:rPr>
                        <a:t>Departamento de Desenvolvimento </a:t>
                      </a:r>
                      <a:endParaRPr lang="pt-BR">
                        <a:effectLst/>
                        <a:latin typeface="Calibri"/>
                      </a:endParaRPr>
                    </a:p>
                    <a:p>
                      <a:pPr rtl="0" fontAlgn="base"/>
                      <a:endParaRPr lang="pt-BR">
                        <a:effectLst/>
                        <a:latin typeface="Calibri"/>
                      </a:endParaRPr>
                    </a:p>
                  </a:txBody>
                  <a:tcPr>
                    <a:lnL w="9525" cap="flat" cmpd="sng" algn="ctr">
                      <a:solidFill>
                        <a:srgbClr val="95B3D7"/>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3480371280"/>
                  </a:ext>
                </a:extLst>
              </a:tr>
              <a:tr h="1365107">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Analistas de Segurança </a:t>
                      </a:r>
                      <a:endParaRPr lang="pt-BR">
                        <a:effectLst/>
                        <a:latin typeface="Calibri"/>
                      </a:endParaRPr>
                    </a:p>
                  </a:txBody>
                  <a:tcPr>
                    <a:lnL w="12700" cap="flat" cmpd="sng" algn="ctr">
                      <a:solidFill>
                        <a:srgbClr val="FFFFFF"/>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808080"/>
                          </a:solidFill>
                          <a:effectLst/>
                          <a:latin typeface="Calibri"/>
                        </a:rPr>
                        <a:t>-Garantem que o sistema cumpra todas as regras de segurança, visando evitar ao máximo falhas operacionais e de ataques maliciosos ou vazamento de informações </a:t>
                      </a:r>
                      <a:endParaRPr lang="pt-BR">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rtl="0" fontAlgn="auto"/>
                      <a:endParaRPr lang="pt-BR" sz="1800">
                        <a:effectLst/>
                        <a:latin typeface="Century Schoolbook" panose="02040604050505020304" pitchFamily="18" charset="0"/>
                      </a:endParaRPr>
                    </a:p>
                    <a:p>
                      <a:pPr rtl="0" fontAlgn="base"/>
                      <a:r>
                        <a:rPr lang="pt-BR" sz="1000">
                          <a:solidFill>
                            <a:srgbClr val="595959"/>
                          </a:solidFill>
                          <a:effectLst/>
                          <a:latin typeface="Calibri"/>
                        </a:rPr>
                        <a:t>Departamento de Infraestrutura e Segurança </a:t>
                      </a:r>
                      <a:endParaRPr lang="pt-BR">
                        <a:effectLst/>
                        <a:latin typeface="Calibri"/>
                      </a:endParaRPr>
                    </a:p>
                  </a:txBody>
                  <a:tcPr>
                    <a:lnL w="9525" cap="flat" cmpd="sng" algn="ctr">
                      <a:solidFill>
                        <a:srgbClr val="95B3D7"/>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345325853"/>
                  </a:ext>
                </a:extLst>
              </a:tr>
            </a:tbl>
          </a:graphicData>
        </a:graphic>
      </p:graphicFrame>
      <p:sp>
        <p:nvSpPr>
          <p:cNvPr id="8" name="CaixaDeTexto 7">
            <a:extLst>
              <a:ext uri="{FF2B5EF4-FFF2-40B4-BE49-F238E27FC236}">
                <a16:creationId xmlns:a16="http://schemas.microsoft.com/office/drawing/2014/main" id="{FF6C410E-EFDD-3B30-616F-7EC281962335}"/>
              </a:ext>
            </a:extLst>
          </p:cNvPr>
          <p:cNvSpPr txBox="1"/>
          <p:nvPr/>
        </p:nvSpPr>
        <p:spPr>
          <a:xfrm>
            <a:off x="83029" y="154646"/>
            <a:ext cx="67401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400" b="1"/>
              <a:t>Descrição dos Envolvidos no Projeto</a:t>
            </a:r>
          </a:p>
        </p:txBody>
      </p:sp>
    </p:spTree>
    <p:extLst>
      <p:ext uri="{BB962C8B-B14F-4D97-AF65-F5344CB8AC3E}">
        <p14:creationId xmlns:p14="http://schemas.microsoft.com/office/powerpoint/2010/main" val="157134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40496ED-414C-ED46-14D5-9037740B0FDF}"/>
              </a:ext>
            </a:extLst>
          </p:cNvPr>
          <p:cNvSpPr>
            <a:spLocks noGrp="1"/>
          </p:cNvSpPr>
          <p:nvPr>
            <p:ph idx="1"/>
          </p:nvPr>
        </p:nvSpPr>
        <p:spPr>
          <a:xfrm>
            <a:off x="212325" y="161027"/>
            <a:ext cx="10996378" cy="6536694"/>
          </a:xfrm>
        </p:spPr>
        <p:txBody>
          <a:bodyPr vert="horz" lIns="91440" tIns="45720" rIns="91440" bIns="45720" rtlCol="0" anchor="t">
            <a:normAutofit/>
          </a:bodyPr>
          <a:lstStyle/>
          <a:p>
            <a:r>
              <a:rPr lang="pt-BR" sz="2400" b="1"/>
              <a:t>Resumo do Usuários:</a:t>
            </a:r>
          </a:p>
          <a:p>
            <a:r>
              <a:rPr lang="pt-BR" sz="2400">
                <a:ea typeface="+mn-lt"/>
                <a:cs typeface="+mn-lt"/>
              </a:rPr>
              <a:t>Usuários - Descrever os representantes dos usuários finais no contexto do negócio. Usuário pode ser interpretado como um grupo representativo de usuários sejam instituições, unidades formais ou não. </a:t>
            </a:r>
            <a:endParaRPr lang="pt-BR" sz="2400" b="1">
              <a:ea typeface="+mn-lt"/>
              <a:cs typeface="+mn-lt"/>
            </a:endParaRPr>
          </a:p>
          <a:p>
            <a:endParaRPr lang="pt-BR" sz="2400"/>
          </a:p>
        </p:txBody>
      </p:sp>
      <p:graphicFrame>
        <p:nvGraphicFramePr>
          <p:cNvPr id="5" name="Tabela 4">
            <a:extLst>
              <a:ext uri="{FF2B5EF4-FFF2-40B4-BE49-F238E27FC236}">
                <a16:creationId xmlns:a16="http://schemas.microsoft.com/office/drawing/2014/main" id="{1488F4D8-6229-7054-CF85-B8F69FBC86E0}"/>
              </a:ext>
            </a:extLst>
          </p:cNvPr>
          <p:cNvGraphicFramePr>
            <a:graphicFrameLocks noGrp="1"/>
          </p:cNvGraphicFramePr>
          <p:nvPr>
            <p:extLst>
              <p:ext uri="{D42A27DB-BD31-4B8C-83A1-F6EECF244321}">
                <p14:modId xmlns:p14="http://schemas.microsoft.com/office/powerpoint/2010/main" val="508272285"/>
              </p:ext>
            </p:extLst>
          </p:nvPr>
        </p:nvGraphicFramePr>
        <p:xfrm>
          <a:off x="1222075" y="2257245"/>
          <a:ext cx="8988698" cy="4212554"/>
        </p:xfrm>
        <a:graphic>
          <a:graphicData uri="http://schemas.openxmlformats.org/drawingml/2006/table">
            <a:tbl>
              <a:tblPr firstRow="1" bandRow="1">
                <a:tableStyleId>{5C22544A-7EE6-4342-B048-85BDC9FD1C3A}</a:tableStyleId>
              </a:tblPr>
              <a:tblGrid>
                <a:gridCol w="1767653">
                  <a:extLst>
                    <a:ext uri="{9D8B030D-6E8A-4147-A177-3AD203B41FA5}">
                      <a16:colId xmlns:a16="http://schemas.microsoft.com/office/drawing/2014/main" val="412696668"/>
                    </a:ext>
                  </a:extLst>
                </a:gridCol>
                <a:gridCol w="3729554">
                  <a:extLst>
                    <a:ext uri="{9D8B030D-6E8A-4147-A177-3AD203B41FA5}">
                      <a16:colId xmlns:a16="http://schemas.microsoft.com/office/drawing/2014/main" val="151279997"/>
                    </a:ext>
                  </a:extLst>
                </a:gridCol>
                <a:gridCol w="208280">
                  <a:extLst>
                    <a:ext uri="{9D8B030D-6E8A-4147-A177-3AD203B41FA5}">
                      <a16:colId xmlns:a16="http://schemas.microsoft.com/office/drawing/2014/main" val="110031516"/>
                    </a:ext>
                  </a:extLst>
                </a:gridCol>
                <a:gridCol w="3283211">
                  <a:extLst>
                    <a:ext uri="{9D8B030D-6E8A-4147-A177-3AD203B41FA5}">
                      <a16:colId xmlns:a16="http://schemas.microsoft.com/office/drawing/2014/main" val="1621210215"/>
                    </a:ext>
                  </a:extLst>
                </a:gridCol>
              </a:tblGrid>
              <a:tr h="627957">
                <a:tc>
                  <a:txBody>
                    <a:bodyPr/>
                    <a:lstStyle/>
                    <a:p>
                      <a:pPr fontAlgn="t"/>
                      <a:endParaRPr lang="pt-BR">
                        <a:effectLst/>
                      </a:endParaRPr>
                    </a:p>
                    <a:p>
                      <a:pPr algn="ctr" rtl="0" fontAlgn="base"/>
                      <a:r>
                        <a:rPr lang="pt-BR" sz="1000" b="1" i="0">
                          <a:solidFill>
                            <a:srgbClr val="FFFFFF"/>
                          </a:solidFill>
                          <a:effectLst/>
                          <a:latin typeface="Calibri"/>
                        </a:rPr>
                        <a:t>Nome</a:t>
                      </a:r>
                      <a:r>
                        <a:rPr lang="pt-BR" sz="1000" b="0" i="0">
                          <a:solidFill>
                            <a:srgbClr val="FFFFFF"/>
                          </a:solidFill>
                          <a:effectLst/>
                          <a:latin typeface="Calibri"/>
                        </a:rPr>
                        <a:t> </a:t>
                      </a:r>
                      <a:endParaRPr lang="pt-BR" b="0" i="0">
                        <a:effectLst/>
                        <a:latin typeface="Calibri"/>
                      </a:endParaRPr>
                    </a:p>
                  </a:txBody>
                  <a:tcPr>
                    <a:lnL>
                      <a:noFill/>
                    </a:lnL>
                    <a:lnR>
                      <a:noFill/>
                    </a:lnR>
                    <a:lnT w="19050" cap="flat" cmpd="sng" algn="ctr">
                      <a:solidFill>
                        <a:srgbClr val="95B3D7"/>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95B3D7"/>
                    </a:solidFill>
                  </a:tcPr>
                </a:tc>
                <a:tc>
                  <a:txBody>
                    <a:bodyPr/>
                    <a:lstStyle/>
                    <a:p>
                      <a:pPr algn="ctr" fontAlgn="t"/>
                      <a:endParaRPr lang="pt-BR">
                        <a:effectLst/>
                      </a:endParaRPr>
                    </a:p>
                    <a:p>
                      <a:pPr algn="ctr" rtl="0" fontAlgn="base"/>
                      <a:r>
                        <a:rPr lang="pt-BR" sz="1000" b="1" i="0">
                          <a:solidFill>
                            <a:srgbClr val="FFFFFF"/>
                          </a:solidFill>
                          <a:effectLst/>
                          <a:latin typeface="Calibri"/>
                        </a:rPr>
                        <a:t>Responsabilidades</a:t>
                      </a:r>
                      <a:r>
                        <a:rPr lang="pt-BR" sz="1000" b="0" i="0">
                          <a:solidFill>
                            <a:srgbClr val="FFFFFF"/>
                          </a:solidFill>
                          <a:effectLst/>
                          <a:latin typeface="Calibri"/>
                        </a:rPr>
                        <a:t> </a:t>
                      </a:r>
                      <a:endParaRPr lang="pt-BR" b="0" i="0">
                        <a:effectLst/>
                        <a:latin typeface="Calibri"/>
                      </a:endParaRPr>
                    </a:p>
                  </a:txBody>
                  <a:tcPr>
                    <a:lnL>
                      <a:noFill/>
                    </a:lnL>
                    <a:lnR>
                      <a:noFill/>
                    </a:lnR>
                    <a:lnT w="19050" cap="flat" cmpd="sng" algn="ctr">
                      <a:solidFill>
                        <a:srgbClr val="95B3D7"/>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95B3D7"/>
                    </a:solidFill>
                  </a:tcPr>
                </a:tc>
                <a:tc gridSpan="2">
                  <a:txBody>
                    <a:bodyPr/>
                    <a:lstStyle/>
                    <a:p>
                      <a:pPr algn="ctr" fontAlgn="t"/>
                      <a:endParaRPr lang="pt-BR">
                        <a:effectLst/>
                      </a:endParaRPr>
                    </a:p>
                    <a:p>
                      <a:pPr algn="l" rtl="0" fontAlgn="base"/>
                      <a:r>
                        <a:rPr lang="pt-BR" sz="1000" b="1" i="0">
                          <a:solidFill>
                            <a:srgbClr val="FFFFFF"/>
                          </a:solidFill>
                          <a:effectLst/>
                          <a:latin typeface="Calibri"/>
                        </a:rPr>
                        <a:t>          Perfil</a:t>
                      </a:r>
                      <a:r>
                        <a:rPr lang="pt-BR" sz="1000" b="0" i="0">
                          <a:solidFill>
                            <a:srgbClr val="FFFFFF"/>
                          </a:solidFill>
                          <a:effectLst/>
                          <a:latin typeface="Calibri"/>
                        </a:rPr>
                        <a:t> </a:t>
                      </a:r>
                      <a:endParaRPr lang="pt-BR" b="0" i="0">
                        <a:effectLst/>
                        <a:latin typeface="Calibri"/>
                      </a:endParaRPr>
                    </a:p>
                  </a:txBody>
                  <a:tcPr>
                    <a:lnL>
                      <a:noFill/>
                    </a:lnL>
                    <a:lnR>
                      <a:noFill/>
                    </a:lnR>
                    <a:lnT w="19050" cap="flat" cmpd="sng" algn="ctr">
                      <a:solidFill>
                        <a:srgbClr val="95B3D7"/>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95B3D7"/>
                    </a:solidFill>
                  </a:tcPr>
                </a:tc>
                <a:tc hMerge="1">
                  <a:txBody>
                    <a:bodyPr/>
                    <a:lstStyle/>
                    <a:p>
                      <a:endParaRPr lang="pt-BR"/>
                    </a:p>
                  </a:txBody>
                  <a:tcPr/>
                </a:tc>
                <a:extLst>
                  <a:ext uri="{0D108BD9-81ED-4DB2-BD59-A6C34878D82A}">
                    <a16:rowId xmlns:a16="http://schemas.microsoft.com/office/drawing/2014/main" val="265084459"/>
                  </a:ext>
                </a:extLst>
              </a:tr>
              <a:tr h="2067030">
                <a:tc>
                  <a:txBody>
                    <a:bodyPr/>
                    <a:lstStyle/>
                    <a:p>
                      <a:pPr fontAlgn="t"/>
                      <a:endParaRPr lang="pt-BR">
                        <a:effectLst/>
                      </a:endParaRPr>
                    </a:p>
                    <a:p>
                      <a:pPr algn="l" rtl="0" fontAlgn="base"/>
                      <a:r>
                        <a:rPr lang="pt-BR" sz="900" b="0" i="0">
                          <a:solidFill>
                            <a:srgbClr val="595959"/>
                          </a:solidFill>
                          <a:effectLst/>
                          <a:latin typeface="Calibri"/>
                        </a:rPr>
                        <a:t>Usuário Cliente </a:t>
                      </a:r>
                      <a:endParaRPr lang="pt-BR" b="0" i="0">
                        <a:effectLst/>
                        <a:latin typeface="Calibri"/>
                      </a:endParaRPr>
                    </a:p>
                  </a:txBody>
                  <a:tcPr>
                    <a:lnL>
                      <a:noFill/>
                    </a:lnL>
                    <a:lnR w="9525" cap="flat" cmpd="sng" algn="ctr">
                      <a:solidFill>
                        <a:srgbClr val="95B3D7"/>
                      </a:solidFill>
                      <a:prstDash val="solid"/>
                      <a:round/>
                      <a:headEnd type="none" w="med" len="med"/>
                      <a:tailEnd type="none" w="med" len="med"/>
                    </a:lnR>
                    <a:lnT w="19050"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gridSpan="2">
                  <a:txBody>
                    <a:bodyPr/>
                    <a:lstStyle/>
                    <a:p>
                      <a:pPr fontAlgn="t"/>
                      <a:endParaRPr lang="pt-BR">
                        <a:effectLst/>
                      </a:endParaRPr>
                    </a:p>
                    <a:p>
                      <a:pPr algn="l" rtl="0" fontAlgn="base"/>
                      <a:r>
                        <a:rPr lang="pt-BR" sz="900" b="0" i="0">
                          <a:solidFill>
                            <a:srgbClr val="595959"/>
                          </a:solidFill>
                          <a:effectLst/>
                          <a:latin typeface="Calibri"/>
                        </a:rPr>
                        <a:t>- Cadastrar Perfil; </a:t>
                      </a:r>
                      <a:endParaRPr lang="pt-BR" b="0" i="0">
                        <a:effectLst/>
                        <a:latin typeface="Calibri"/>
                      </a:endParaRPr>
                    </a:p>
                    <a:p>
                      <a:pPr algn="l" rtl="0" fontAlgn="base"/>
                      <a:r>
                        <a:rPr lang="pt-BR" sz="900" b="0" i="0">
                          <a:solidFill>
                            <a:srgbClr val="595959"/>
                          </a:solidFill>
                          <a:effectLst/>
                          <a:latin typeface="Calibri"/>
                        </a:rPr>
                        <a:t>- Realizar feedback sobre estabelecimentos; </a:t>
                      </a:r>
                      <a:endParaRPr lang="pt-BR" b="0" i="0">
                        <a:effectLst/>
                        <a:latin typeface="Calibri"/>
                      </a:endParaRPr>
                    </a:p>
                    <a:p>
                      <a:pPr algn="just" rtl="0" fontAlgn="base"/>
                      <a:r>
                        <a:rPr lang="pt-BR" sz="900" b="0" i="0">
                          <a:solidFill>
                            <a:srgbClr val="595959"/>
                          </a:solidFill>
                          <a:effectLst/>
                          <a:latin typeface="Calibri"/>
                        </a:rPr>
                        <a:t>- Realizar reservas em estabelecimentos;</a:t>
                      </a:r>
                      <a:r>
                        <a:rPr lang="pt-BR" sz="900" b="0" i="1">
                          <a:solidFill>
                            <a:srgbClr val="595959"/>
                          </a:solidFill>
                          <a:effectLst/>
                          <a:latin typeface="Calibri"/>
                        </a:rPr>
                        <a:t> </a:t>
                      </a:r>
                      <a:endParaRPr lang="pt-BR" b="0" i="1">
                        <a:solidFill>
                          <a:srgbClr val="0000FF"/>
                        </a:solidFill>
                        <a:effectLst/>
                        <a:latin typeface="Calibri"/>
                      </a:endParaRPr>
                    </a:p>
                    <a:p>
                      <a:pPr algn="l" rtl="0" fontAlgn="base"/>
                      <a:r>
                        <a:rPr lang="pt-BR" sz="900" b="0" i="0">
                          <a:solidFill>
                            <a:srgbClr val="595959"/>
                          </a:solidFill>
                          <a:effectLst/>
                          <a:latin typeface="Calibri"/>
                        </a:rPr>
                        <a:t>- Informar sua demanda no estabelecimento; </a:t>
                      </a:r>
                      <a:endParaRPr lang="pt-BR" b="0" i="0">
                        <a:effectLst/>
                        <a:latin typeface="Calibri"/>
                      </a:endParaRPr>
                    </a:p>
                    <a:p>
                      <a:pPr algn="l" rtl="0" fontAlgn="base"/>
                      <a:r>
                        <a:rPr lang="pt-BR" sz="900" b="0" i="0">
                          <a:solidFill>
                            <a:srgbClr val="595959"/>
                          </a:solidFill>
                          <a:effectLst/>
                          <a:latin typeface="Calibri"/>
                        </a:rPr>
                        <a:t>- Validar demandas que necessitam de validação; </a:t>
                      </a:r>
                      <a:endParaRPr lang="pt-BR" b="0" i="0">
                        <a:effectLst/>
                        <a:latin typeface="Calibri"/>
                      </a:endParaRPr>
                    </a:p>
                    <a:p>
                      <a:pPr algn="just" rtl="0" fontAlgn="base"/>
                      <a:r>
                        <a:rPr lang="pt-BR" sz="900" b="0" i="0">
                          <a:solidFill>
                            <a:srgbClr val="595959"/>
                          </a:solidFill>
                          <a:effectLst/>
                          <a:latin typeface="Calibri"/>
                        </a:rPr>
                        <a:t>- Conseguir cancelar sua reserva;</a:t>
                      </a:r>
                      <a:r>
                        <a:rPr lang="pt-BR" sz="900" b="0" i="1">
                          <a:solidFill>
                            <a:srgbClr val="595959"/>
                          </a:solidFill>
                          <a:effectLst/>
                          <a:latin typeface="Calibri"/>
                        </a:rPr>
                        <a:t> </a:t>
                      </a:r>
                      <a:endParaRPr lang="pt-BR" b="0" i="1">
                        <a:solidFill>
                          <a:srgbClr val="0000FF"/>
                        </a:solidFill>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19050"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hMerge="1">
                  <a:txBody>
                    <a:bodyPr/>
                    <a:lstStyle/>
                    <a:p>
                      <a:endParaRPr lang="pt-BR"/>
                    </a:p>
                  </a:txBody>
                  <a:tcPr/>
                </a:tc>
                <a:tc>
                  <a:txBody>
                    <a:bodyPr/>
                    <a:lstStyle/>
                    <a:p>
                      <a:pPr fontAlgn="t"/>
                      <a:endParaRPr lang="pt-BR">
                        <a:effectLst/>
                      </a:endParaRPr>
                    </a:p>
                    <a:p>
                      <a:pPr algn="l" rtl="0" fontAlgn="base"/>
                      <a:r>
                        <a:rPr lang="pt-BR" sz="1000" b="0" i="1">
                          <a:solidFill>
                            <a:srgbClr val="595959"/>
                          </a:solidFill>
                          <a:effectLst/>
                          <a:latin typeface="Calibri"/>
                        </a:rPr>
                        <a:t>Decidir qual estabelecimento deseja entrar na agenda/reserva e conseguir acompanhar</a:t>
                      </a:r>
                      <a:r>
                        <a:rPr lang="pt-BR" sz="1000" b="0" i="0">
                          <a:solidFill>
                            <a:srgbClr val="595959"/>
                          </a:solidFill>
                          <a:effectLst/>
                          <a:latin typeface="Calibri"/>
                        </a:rPr>
                        <a:t> </a:t>
                      </a:r>
                      <a:endParaRPr lang="pt-BR" b="0" i="0">
                        <a:effectLst/>
                        <a:latin typeface="Calibri"/>
                      </a:endParaRPr>
                    </a:p>
                  </a:txBody>
                  <a:tcPr>
                    <a:lnL w="9525" cap="flat" cmpd="sng" algn="ctr">
                      <a:solidFill>
                        <a:srgbClr val="95B3D7"/>
                      </a:solidFill>
                      <a:prstDash val="solid"/>
                      <a:round/>
                      <a:headEnd type="none" w="med" len="med"/>
                      <a:tailEnd type="none" w="med" len="med"/>
                    </a:lnL>
                    <a:lnR>
                      <a:noFill/>
                    </a:lnR>
                    <a:lnT w="19050"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432459872"/>
                  </a:ext>
                </a:extLst>
              </a:tr>
              <a:tr h="1517567">
                <a:tc>
                  <a:txBody>
                    <a:bodyPr/>
                    <a:lstStyle/>
                    <a:p>
                      <a:pPr fontAlgn="t"/>
                      <a:endParaRPr lang="pt-BR">
                        <a:effectLst/>
                      </a:endParaRPr>
                    </a:p>
                    <a:p>
                      <a:pPr algn="l" rtl="0" fontAlgn="base"/>
                      <a:r>
                        <a:rPr lang="pt-BR" sz="900" b="0" i="0">
                          <a:solidFill>
                            <a:srgbClr val="595959"/>
                          </a:solidFill>
                          <a:effectLst/>
                          <a:latin typeface="Calibri"/>
                        </a:rPr>
                        <a:t>Usuário Gerente  </a:t>
                      </a:r>
                      <a:endParaRPr lang="pt-BR" b="0" i="0">
                        <a:effectLst/>
                        <a:latin typeface="Calibri"/>
                      </a:endParaRPr>
                    </a:p>
                  </a:txBody>
                  <a:tcPr>
                    <a:lnL>
                      <a:noFill/>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gridSpan="2">
                  <a:txBody>
                    <a:bodyPr/>
                    <a:lstStyle/>
                    <a:p>
                      <a:pPr fontAlgn="t"/>
                      <a:endParaRPr lang="pt-BR">
                        <a:effectLst/>
                      </a:endParaRPr>
                    </a:p>
                    <a:p>
                      <a:pPr algn="l" rtl="0" fontAlgn="base"/>
                      <a:r>
                        <a:rPr lang="pt-BR" sz="900" b="0" i="0">
                          <a:solidFill>
                            <a:srgbClr val="595959"/>
                          </a:solidFill>
                          <a:effectLst/>
                          <a:latin typeface="Calibri"/>
                        </a:rPr>
                        <a:t>- Cadastrar estabelecimento; </a:t>
                      </a:r>
                      <a:endParaRPr lang="pt-BR" b="0" i="0">
                        <a:effectLst/>
                        <a:latin typeface="Calibri"/>
                      </a:endParaRPr>
                    </a:p>
                    <a:p>
                      <a:pPr algn="l" rtl="0" fontAlgn="base"/>
                      <a:r>
                        <a:rPr lang="pt-BR" sz="900" b="0" i="0">
                          <a:solidFill>
                            <a:srgbClr val="595959"/>
                          </a:solidFill>
                          <a:effectLst/>
                          <a:latin typeface="Calibri"/>
                        </a:rPr>
                        <a:t>- Gerar relatórios Gerenciais; </a:t>
                      </a:r>
                      <a:endParaRPr lang="pt-BR" b="0" i="0">
                        <a:effectLst/>
                        <a:latin typeface="Calibri"/>
                      </a:endParaRPr>
                    </a:p>
                    <a:p>
                      <a:pPr algn="l" rtl="0" fontAlgn="base"/>
                      <a:r>
                        <a:rPr lang="pt-BR" sz="900" b="0" i="0">
                          <a:solidFill>
                            <a:srgbClr val="595959"/>
                          </a:solidFill>
                          <a:effectLst/>
                          <a:latin typeface="Calibri"/>
                        </a:rPr>
                        <a:t>- Consultar processos; </a:t>
                      </a:r>
                      <a:endParaRPr lang="pt-BR" b="0" i="0">
                        <a:effectLst/>
                        <a:latin typeface="Calibri"/>
                      </a:endParaRPr>
                    </a:p>
                    <a:p>
                      <a:pPr algn="l" rtl="0" fontAlgn="base"/>
                      <a:r>
                        <a:rPr lang="pt-BR" sz="900" b="0" i="0">
                          <a:solidFill>
                            <a:srgbClr val="595959"/>
                          </a:solidFill>
                          <a:effectLst/>
                          <a:latin typeface="Calibri"/>
                        </a:rPr>
                        <a:t>- Gerenciar estabelecimento; </a:t>
                      </a:r>
                      <a:endParaRPr lang="pt-BR" b="0" i="0">
                        <a:effectLst/>
                        <a:latin typeface="Calibri"/>
                      </a:endParaRPr>
                    </a:p>
                    <a:p>
                      <a:pPr algn="l" rtl="0" fontAlgn="base"/>
                      <a:r>
                        <a:rPr lang="pt-BR" sz="900" b="0" i="0">
                          <a:solidFill>
                            <a:srgbClr val="595959"/>
                          </a:solidFill>
                          <a:effectLst/>
                          <a:latin typeface="Calibri"/>
                        </a:rPr>
                        <a:t>- Enviar notificações de atualização de cadastro; </a:t>
                      </a:r>
                      <a:endParaRPr lang="pt-BR" b="0" i="0">
                        <a:effectLst/>
                        <a:latin typeface="Calibri"/>
                      </a:endParaRPr>
                    </a:p>
                  </a:txBody>
                  <a:tcP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hMerge="1">
                  <a:txBody>
                    <a:bodyPr/>
                    <a:lstStyle/>
                    <a:p>
                      <a:endParaRPr lang="pt-BR"/>
                    </a:p>
                  </a:txBody>
                  <a:tcPr/>
                </a:tc>
                <a:tc>
                  <a:txBody>
                    <a:bodyPr/>
                    <a:lstStyle/>
                    <a:p>
                      <a:pPr fontAlgn="t"/>
                      <a:endParaRPr lang="pt-BR">
                        <a:effectLst/>
                      </a:endParaRPr>
                    </a:p>
                    <a:p>
                      <a:pPr algn="l" rtl="0" fontAlgn="base"/>
                      <a:r>
                        <a:rPr lang="pt-BR" sz="1000" b="0" i="1">
                          <a:solidFill>
                            <a:srgbClr val="595959"/>
                          </a:solidFill>
                          <a:effectLst/>
                          <a:latin typeface="Calibri"/>
                        </a:rPr>
                        <a:t>Gerenciar e cadastrar estabelecimentos.</a:t>
                      </a:r>
                      <a:r>
                        <a:rPr lang="pt-BR" sz="1000" b="0" i="0">
                          <a:solidFill>
                            <a:srgbClr val="595959"/>
                          </a:solidFill>
                          <a:effectLst/>
                          <a:latin typeface="Calibri"/>
                        </a:rPr>
                        <a:t> </a:t>
                      </a:r>
                      <a:endParaRPr lang="pt-BR" b="0" i="0">
                        <a:effectLst/>
                        <a:latin typeface="Calibri"/>
                      </a:endParaRPr>
                    </a:p>
                  </a:txBody>
                  <a:tcPr>
                    <a:lnL w="9525" cap="flat" cmpd="sng" algn="ctr">
                      <a:solidFill>
                        <a:srgbClr val="95B3D7"/>
                      </a:solidFill>
                      <a:prstDash val="solid"/>
                      <a:round/>
                      <a:headEnd type="none" w="med" len="med"/>
                      <a:tailEnd type="none" w="med" len="med"/>
                    </a:lnL>
                    <a:lnR>
                      <a:noFill/>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3112735906"/>
                  </a:ext>
                </a:extLst>
              </a:tr>
            </a:tbl>
          </a:graphicData>
        </a:graphic>
      </p:graphicFrame>
    </p:spTree>
    <p:extLst>
      <p:ext uri="{BB962C8B-B14F-4D97-AF65-F5344CB8AC3E}">
        <p14:creationId xmlns:p14="http://schemas.microsoft.com/office/powerpoint/2010/main" val="34325924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9CFD568CC0EF448669CACF9C1153F7" ma:contentTypeVersion="5" ma:contentTypeDescription="Create a new document." ma:contentTypeScope="" ma:versionID="a214f8706e726288480c2ee9ed6ce696">
  <xsd:schema xmlns:xsd="http://www.w3.org/2001/XMLSchema" xmlns:xs="http://www.w3.org/2001/XMLSchema" xmlns:p="http://schemas.microsoft.com/office/2006/metadata/properties" xmlns:ns2="6d6c3628-68c3-4b3d-9515-dfb02152074a" targetNamespace="http://schemas.microsoft.com/office/2006/metadata/properties" ma:root="true" ma:fieldsID="6b573f009e821bf054bb34e473aa20ab" ns2:_="">
    <xsd:import namespace="6d6c3628-68c3-4b3d-9515-dfb02152074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6c3628-68c3-4b3d-9515-dfb0215207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6AF236-EBCE-4462-86F2-79749D75FE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6c3628-68c3-4b3d-9515-dfb021520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61541C-D572-40E1-BB3E-F962CDC29A52}">
  <ds:schemaRefs>
    <ds:schemaRef ds:uri="http://schemas.microsoft.com/sharepoint/v3/contenttype/forms"/>
  </ds:schemaRefs>
</ds:datastoreItem>
</file>

<file path=customXml/itemProps3.xml><?xml version="1.0" encoding="utf-8"?>
<ds:datastoreItem xmlns:ds="http://schemas.openxmlformats.org/officeDocument/2006/customXml" ds:itemID="{997B2A6C-C8E9-4362-90F8-CDE267DE9DE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View</vt:lpstr>
      <vt:lpstr>Projeto de engenharia de software</vt:lpstr>
      <vt:lpstr>Tópicos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Restrições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142</cp:revision>
  <dcterms:created xsi:type="dcterms:W3CDTF">2013-07-15T20:26:40Z</dcterms:created>
  <dcterms:modified xsi:type="dcterms:W3CDTF">2023-11-22T20:19:37Z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0x0101006E9CFD568CC0EF448669CACF9C1153F7</vt:lpwstr>
  </property>
</Properties>
</file>