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E95A6-1904-46E2-824E-F6E1DFA3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2C85E2-0608-4247-9DBA-D3EFA67E3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C7FD13-229A-40BA-94B6-668659DD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217A-CDE2-476E-9229-D5BC9A472DE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C2FB2-0CFD-4004-94C1-55268273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C4BDAD-D05A-4C2C-B52D-CE4AC240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4CF1-8776-4F3A-AC24-B5E80A15C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19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E4251-067D-4FD8-B829-10E9D998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D356DC-70F4-4C03-91B4-B187953D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BD0B52-6922-442B-B376-96DC0960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217A-CDE2-476E-9229-D5BC9A472DE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CAA00-F365-4105-9172-615DFB89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BDF60-9202-48AC-BB3B-5B6C27C3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4CF1-8776-4F3A-AC24-B5E80A15C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65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7853C5-9A6E-437C-A78B-0E48D6254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1FF0B1-35FF-45F3-8AB6-6C116DE6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36ADD6-23B6-4657-8652-C3B01F8F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217A-CDE2-476E-9229-D5BC9A472DE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0F703-D052-40BB-B31B-890C4638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3A63B-75A1-4B35-B3EB-9A13B25F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4CF1-8776-4F3A-AC24-B5E80A15C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66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19B21-124F-4638-83FB-4707D24C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C51F0-624A-4A3D-B478-8DA82C91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9A871A-2911-4176-B2C8-D4D30532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217A-CDE2-476E-9229-D5BC9A472DE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3AD26D-FE38-4414-A7EC-3F408ACB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4EAA8-509E-4D09-A28F-DCC48149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4CF1-8776-4F3A-AC24-B5E80A15C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42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E6E68-8F7F-4A6E-9A4A-554ECBFA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929734-755C-4FB3-AA95-7B34C6EB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637CBA-731E-4A43-B5FD-286D9730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217A-CDE2-476E-9229-D5BC9A472DE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703B4-A96C-4AC7-89ED-FB14DCFA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122C52-02AD-4536-B2C6-287B13DE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4CF1-8776-4F3A-AC24-B5E80A15C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2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90F53-6FCF-41D6-93C3-436DA013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03350-A92F-4B54-843D-DA35AE7AF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AEB0EC-642D-4297-BF43-F6383C5DF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C0573-DC85-4391-840A-BC41E627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217A-CDE2-476E-9229-D5BC9A472DE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245D3-C5CC-4D86-ABD9-663CC434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0A18DD-30DF-4E7D-8094-438983D6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4CF1-8776-4F3A-AC24-B5E80A15C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59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1C14-9053-44C0-8179-FB40039A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3ECAE-C46A-4C2A-BF12-3FB618D6D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E063FE-5415-4164-8872-9A6E5293E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9386FD-03C0-4810-BD7B-1E584A17D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678BB1-C4C8-4A02-BFFE-41586676E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9686B7-83E8-43BA-9D65-DB671A51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217A-CDE2-476E-9229-D5BC9A472DE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A7EBA3-CBCF-4653-8A15-11FF1E02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59A145-FBE0-48A3-89C2-29D382D6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4CF1-8776-4F3A-AC24-B5E80A15C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2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C22AE-36F5-47F8-BB20-AB518414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0913BE-E86E-47DD-BDA1-D77E8129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217A-CDE2-476E-9229-D5BC9A472DE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A02FFA-62A5-49A4-B43B-0FE7B26C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0B3110-AB0C-46A7-8D04-633D8BBC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4CF1-8776-4F3A-AC24-B5E80A15C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0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2C3DD2-4A6F-48D8-A33E-4F13B606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217A-CDE2-476E-9229-D5BC9A472DE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3E37F0-124B-40E8-BAFC-28BBEBE4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3A661C-8868-4F74-9605-6405A6F0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4CF1-8776-4F3A-AC24-B5E80A15C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31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E9E66-5792-4F3A-A477-D2174369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A041F-846B-4F4C-B7FF-65187278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202176-0C2E-4A6E-8115-2F853281C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88098D-1498-4F40-8644-427B968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217A-CDE2-476E-9229-D5BC9A472DE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55DFD4-0704-4610-BDDC-B9730765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F52D71-2969-4877-BB3D-128EBEF2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4CF1-8776-4F3A-AC24-B5E80A15C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3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7F09C-62C4-4A75-8E9C-A81B249D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5ABE62-6349-4279-80F0-BED17E59C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81CD5F-C452-4D65-9AE0-E5357915C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3CE067-CF9F-4D1D-8C70-D2739AD2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217A-CDE2-476E-9229-D5BC9A472DE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DD6DC6-E0E2-4617-B7D5-EC5D4A13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66A8E0-71A0-4C17-A7D4-04E105E7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4CF1-8776-4F3A-AC24-B5E80A15C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54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A418D6-1386-46DE-A7CF-62F8586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D4A25E-F30B-477C-B380-42B11956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60C6A0-4C37-4D40-B728-C1FD27008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217A-CDE2-476E-9229-D5BC9A472DE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217D2-7E0F-4701-A588-CD61B7752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8A5C7-D93E-438C-AFFA-B6BD2BCE1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4CF1-8776-4F3A-AC24-B5E80A15C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99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8E50F-1EF3-4CDE-A64E-76FD1CEA3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53128D-8041-4DF6-8739-ABEFD6584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BBE10D-26D9-47E9-9962-B82FF58A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82661"/>
            <a:ext cx="33432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558860-B2D8-4B27-B8FE-1058BE37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982660"/>
            <a:ext cx="33337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FC0228-6B81-4D91-BD81-4BA96957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982659"/>
            <a:ext cx="34194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</dc:creator>
  <cp:lastModifiedBy>manoel</cp:lastModifiedBy>
  <cp:revision>1</cp:revision>
  <dcterms:created xsi:type="dcterms:W3CDTF">2020-07-31T21:30:37Z</dcterms:created>
  <dcterms:modified xsi:type="dcterms:W3CDTF">2020-07-31T21:33:05Z</dcterms:modified>
</cp:coreProperties>
</file>