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4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58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04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2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9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85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842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3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51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25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066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380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4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3244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0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657C-A12C-40EC-9AA9-8103F9E4145A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23538D-827D-416D-B77A-F50B6807F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11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B4D2-C791-4B60-859A-09163215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283" y="707132"/>
            <a:ext cx="5469129" cy="2387600"/>
          </a:xfrm>
        </p:spPr>
        <p:txBody>
          <a:bodyPr>
            <a:normAutofit/>
          </a:bodyPr>
          <a:lstStyle/>
          <a:p>
            <a:pPr algn="l"/>
            <a:r>
              <a:rPr lang="pt-PT" sz="4800" dirty="0">
                <a:solidFill>
                  <a:schemeClr val="tx1"/>
                </a:solidFill>
              </a:rPr>
              <a:t>Internet </a:t>
            </a:r>
            <a:r>
              <a:rPr lang="pt-PT" sz="4800" dirty="0" err="1">
                <a:solidFill>
                  <a:schemeClr val="tx1"/>
                </a:solidFill>
              </a:rPr>
              <a:t>Of</a:t>
            </a:r>
            <a:r>
              <a:rPr lang="pt-PT" sz="4800" dirty="0">
                <a:solidFill>
                  <a:schemeClr val="tx1"/>
                </a:solidFill>
              </a:rPr>
              <a:t> </a:t>
            </a:r>
            <a:r>
              <a:rPr lang="pt-PT" sz="4800" dirty="0" err="1">
                <a:solidFill>
                  <a:schemeClr val="tx1"/>
                </a:solidFill>
              </a:rPr>
              <a:t>Things</a:t>
            </a:r>
            <a:endParaRPr lang="pt-PT" sz="4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713BE-08DA-4105-BA82-3ED527B5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283" y="3494783"/>
            <a:ext cx="5469127" cy="2201159"/>
          </a:xfrm>
        </p:spPr>
        <p:txBody>
          <a:bodyPr>
            <a:normAutofit/>
          </a:bodyPr>
          <a:lstStyle/>
          <a:p>
            <a:pPr algn="l"/>
            <a:r>
              <a:rPr lang="pt-PT" sz="2800" dirty="0">
                <a:solidFill>
                  <a:schemeClr val="bg2">
                    <a:lumMod val="50000"/>
                  </a:schemeClr>
                </a:solidFill>
              </a:rPr>
              <a:t>Arquitetura, Aplicações e Tecnologias.</a:t>
            </a:r>
          </a:p>
        </p:txBody>
      </p:sp>
    </p:spTree>
    <p:extLst>
      <p:ext uri="{BB962C8B-B14F-4D97-AF65-F5344CB8AC3E}">
        <p14:creationId xmlns:p14="http://schemas.microsoft.com/office/powerpoint/2010/main" val="33985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4C771-0C02-4787-A682-252D8F65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0" y="224025"/>
            <a:ext cx="8071706" cy="1326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latin typeface="+mj-lt"/>
                <a:ea typeface="+mj-ea"/>
                <a:cs typeface="+mj-cs"/>
              </a:rPr>
              <a:t>Introdução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1125F-EF61-4C68-8DC8-622B8128E1E4}"/>
              </a:ext>
            </a:extLst>
          </p:cNvPr>
          <p:cNvSpPr txBox="1"/>
          <p:nvPr/>
        </p:nvSpPr>
        <p:spPr>
          <a:xfrm>
            <a:off x="1170571" y="2024211"/>
            <a:ext cx="1030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Níveis de arquitetura;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Elementos de </a:t>
            </a:r>
            <a:r>
              <a:rPr lang="pt-PT" dirty="0" err="1"/>
              <a:t>IoT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Protocolos de </a:t>
            </a:r>
            <a:r>
              <a:rPr lang="pt-PT" dirty="0" err="1"/>
              <a:t>IoT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Tecnologias </a:t>
            </a:r>
            <a:r>
              <a:rPr lang="pt-PT" dirty="0" err="1"/>
              <a:t>IoT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FDC68-F25F-42B6-BFDA-D9E3E4F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/>
              <a:t>Níveis de 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459431-6253-4CF8-9323-5DD617BB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PT" sz="2400" dirty="0">
                <a:solidFill>
                  <a:schemeClr val="tx1"/>
                </a:solidFill>
              </a:rPr>
              <a:t>Arquitetura de 3 camadas;</a:t>
            </a:r>
          </a:p>
          <a:p>
            <a:r>
              <a:rPr lang="pt-PT" sz="2400" dirty="0">
                <a:solidFill>
                  <a:schemeClr val="tx1"/>
                </a:solidFill>
              </a:rPr>
              <a:t>Arquitetura de 5 camadas.</a:t>
            </a:r>
          </a:p>
          <a:p>
            <a:endParaRPr lang="pt-PT" sz="2400" dirty="0">
              <a:solidFill>
                <a:schemeClr val="tx1"/>
              </a:solidFill>
            </a:endParaRPr>
          </a:p>
          <a:p>
            <a:endParaRPr lang="pt-PT" sz="2400" dirty="0">
              <a:solidFill>
                <a:schemeClr val="tx1"/>
              </a:solidFill>
            </a:endParaRPr>
          </a:p>
          <a:p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E0E2C-AC00-49C7-8EFC-0D80D8FF1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97" y="3429000"/>
            <a:ext cx="43243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6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567A-2DD2-4232-8427-996FA43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 do </a:t>
            </a:r>
            <a:r>
              <a:rPr lang="pt-PT" dirty="0" err="1"/>
              <a:t>IoT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94DEAD-C814-4D8D-8377-AEA51896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Identificação;</a:t>
            </a:r>
          </a:p>
          <a:p>
            <a:r>
              <a:rPr lang="pt-PT" dirty="0">
                <a:solidFill>
                  <a:schemeClr val="tx1"/>
                </a:solidFill>
              </a:rPr>
              <a:t>Sensores;</a:t>
            </a:r>
          </a:p>
          <a:p>
            <a:r>
              <a:rPr lang="pt-PT" dirty="0">
                <a:solidFill>
                  <a:schemeClr val="tx1"/>
                </a:solidFill>
              </a:rPr>
              <a:t>Comunicação;</a:t>
            </a:r>
          </a:p>
          <a:p>
            <a:r>
              <a:rPr lang="pt-PT" dirty="0">
                <a:solidFill>
                  <a:schemeClr val="tx1"/>
                </a:solidFill>
              </a:rPr>
              <a:t>Computação.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E781E2-D0CC-46A6-B16E-FCD92C51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095585"/>
            <a:ext cx="5020646" cy="25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2C89A3-5D42-4579-8D5A-8BAD8949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719654"/>
            <a:ext cx="5295138" cy="21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8415-D244-44CF-8B56-0A8CAE2D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Protocolos de </a:t>
            </a:r>
            <a:r>
              <a:rPr lang="pt-PT" dirty="0" err="1"/>
              <a:t>IoT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A04EE9-7708-45A2-946E-AC876AE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Protocolos de Aplicação;</a:t>
            </a:r>
          </a:p>
          <a:p>
            <a:r>
              <a:rPr lang="pt-PT" dirty="0">
                <a:solidFill>
                  <a:schemeClr val="tx1"/>
                </a:solidFill>
              </a:rPr>
              <a:t>Protocolos de Procura de Serviços;</a:t>
            </a:r>
          </a:p>
          <a:p>
            <a:r>
              <a:rPr lang="pt-PT" dirty="0">
                <a:solidFill>
                  <a:schemeClr val="tx1"/>
                </a:solidFill>
              </a:rPr>
              <a:t>Protocolos de Infraestrutura.</a:t>
            </a:r>
          </a:p>
        </p:txBody>
      </p:sp>
    </p:spTree>
    <p:extLst>
      <p:ext uri="{BB962C8B-B14F-4D97-AF65-F5344CB8AC3E}">
        <p14:creationId xmlns:p14="http://schemas.microsoft.com/office/powerpoint/2010/main" val="2528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AAAE9-3FD7-415D-AA90-F41DCF5A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Protocolos de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12FF39-5D5F-4D60-8735-0A68D0A5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HTTP;</a:t>
            </a:r>
          </a:p>
          <a:p>
            <a:r>
              <a:rPr lang="pt-PT" dirty="0">
                <a:solidFill>
                  <a:schemeClr val="tx1"/>
                </a:solidFill>
              </a:rPr>
              <a:t>FTP.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0D8E-6015-4063-B48C-81E938DF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41" y="1334178"/>
            <a:ext cx="4034323" cy="25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833A95-6194-42F9-8E81-4EAECB74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4" y="3930229"/>
            <a:ext cx="67056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4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8A113-19D6-4BF3-AE7F-5C6E5CFA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Protocolos de Procura de Serviços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3B598-F5D8-441A-8A46-93625ECF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DNS;</a:t>
            </a:r>
          </a:p>
          <a:p>
            <a:r>
              <a:rPr lang="pt-PT" dirty="0" err="1"/>
              <a:t>mDNS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759C8-33F8-4663-B20F-C45B16F0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7" y="1269999"/>
            <a:ext cx="4357609" cy="26007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DD5060-1330-4958-8433-8522B587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7" y="4100975"/>
            <a:ext cx="4295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2376-2F99-4AC2-AE0E-80968B8F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de Infraestrutura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529CAB-696F-4A9D-B5B6-753E9177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RPL;</a:t>
            </a:r>
          </a:p>
          <a:p>
            <a:r>
              <a:rPr lang="pt-PT" dirty="0"/>
              <a:t>IEEE 802.15.4 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2411FE-B812-427D-A8BE-CABF3934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927180"/>
            <a:ext cx="6729855" cy="15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D3820F9-8784-480F-99C5-46671958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75" y="3613135"/>
            <a:ext cx="3604100" cy="226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BA35F-30BF-474E-AA8E-5B7549B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</a:t>
            </a:r>
            <a:r>
              <a:rPr lang="pt-PT" dirty="0" err="1"/>
              <a:t>IoT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672F1A-77C7-4512-9F7F-24B09992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Big</a:t>
            </a:r>
            <a:r>
              <a:rPr lang="pt-PT" dirty="0">
                <a:solidFill>
                  <a:schemeClr val="tx1"/>
                </a:solidFill>
              </a:rPr>
              <a:t> Data </a:t>
            </a:r>
            <a:r>
              <a:rPr lang="pt-PT" dirty="0" err="1">
                <a:solidFill>
                  <a:schemeClr val="tx1"/>
                </a:solidFill>
              </a:rPr>
              <a:t>Analytics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r>
              <a:rPr lang="pt-PT" dirty="0">
                <a:solidFill>
                  <a:schemeClr val="tx1"/>
                </a:solidFill>
              </a:rPr>
              <a:t>Outras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3170968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99</Words>
  <Application>Microsoft Office PowerPoint</Application>
  <PresentationFormat>Ecrã Panorâmico</PresentationFormat>
  <Paragraphs>32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Internet Of Things</vt:lpstr>
      <vt:lpstr>Introdução</vt:lpstr>
      <vt:lpstr>Níveis de Arquitetura</vt:lpstr>
      <vt:lpstr>Elementos do IoT</vt:lpstr>
      <vt:lpstr>Protocolos de IoT</vt:lpstr>
      <vt:lpstr>Protocolos de Aplicação</vt:lpstr>
      <vt:lpstr>Protocolos de Procura de Serviços</vt:lpstr>
      <vt:lpstr>Protocolo de Infraestrutura</vt:lpstr>
      <vt:lpstr>Tecnologias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João Silva</dc:creator>
  <cp:lastModifiedBy>João Silva</cp:lastModifiedBy>
  <cp:revision>5</cp:revision>
  <dcterms:created xsi:type="dcterms:W3CDTF">2020-10-22T23:03:59Z</dcterms:created>
  <dcterms:modified xsi:type="dcterms:W3CDTF">2020-10-22T23:38:03Z</dcterms:modified>
</cp:coreProperties>
</file>