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7" r:id="rId10"/>
    <p:sldId id="25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Seek and Destroy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Adelmo Justino, João Marcos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Nome: </a:t>
            </a:r>
            <a:r>
              <a:rPr lang="pt-BR" dirty="0" smtClean="0"/>
              <a:t>JOGA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Sistema que cria jogos de tabuleiros de acordo com configurações escolhidas pelo usuário.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1: </a:t>
            </a:r>
            <a:r>
              <a:rPr lang="pt-BR" dirty="0" smtClean="0"/>
              <a:t>Cadastrar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2:  </a:t>
            </a:r>
            <a:r>
              <a:rPr lang="pt-BR" dirty="0" smtClean="0"/>
              <a:t>Alterar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3 : </a:t>
            </a:r>
            <a:r>
              <a:rPr lang="pt-BR" dirty="0" smtClean="0"/>
              <a:t>Excluir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4: </a:t>
            </a:r>
            <a:r>
              <a:rPr lang="pt-BR" dirty="0" smtClean="0"/>
              <a:t>Buscar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Procedimentos e tipos de teste aplicados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1857364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Foram aplicados os seguintes tipos de testes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Funcional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da Interface do Usuário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Performance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instalação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</a:t>
            </a:r>
            <a:r>
              <a:rPr lang="pt-BR" dirty="0" smtClean="0"/>
              <a:t>configuração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</a:t>
            </a:r>
            <a:r>
              <a:rPr lang="pt-BR" sz="2800" dirty="0" smtClean="0">
                <a:solidFill>
                  <a:schemeClr val="bg1"/>
                </a:solidFill>
              </a:rPr>
              <a:t>Cadastrar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28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28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20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7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/>
              <a:t>1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</a:t>
            </a:r>
            <a:r>
              <a:rPr lang="pt-BR" sz="2800" dirty="0" smtClean="0">
                <a:solidFill>
                  <a:schemeClr val="bg1"/>
                </a:solidFill>
              </a:rPr>
              <a:t>Alterar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14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14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/>
              <a:t>5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/>
              <a:t>3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/>
              <a:t>6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</a:t>
            </a:r>
            <a:r>
              <a:rPr lang="pt-BR" sz="2800" dirty="0" smtClean="0">
                <a:solidFill>
                  <a:schemeClr val="bg1"/>
                </a:solidFill>
              </a:rPr>
              <a:t>Excluir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/>
              <a:t>2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2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/>
              <a:t>1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Melhorias: </a:t>
            </a:r>
            <a:r>
              <a:rPr lang="pt-BR" dirty="0"/>
              <a:t>1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</a:t>
            </a:r>
            <a:r>
              <a:rPr lang="pt-BR" sz="2800" dirty="0" smtClean="0">
                <a:solidFill>
                  <a:schemeClr val="bg1"/>
                </a:solidFill>
              </a:rPr>
              <a:t>Buscar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/>
              <a:t>3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/>
              <a:t>3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1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Melhorias: </a:t>
            </a:r>
            <a:r>
              <a:rPr lang="pt-BR" dirty="0"/>
              <a:t>2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</a:t>
            </a:r>
            <a:r>
              <a:rPr lang="pt-BR" dirty="0" smtClean="0"/>
              <a:t>solicitação </a:t>
            </a:r>
            <a:r>
              <a:rPr lang="pt-BR" dirty="0" smtClean="0"/>
              <a:t>de </a:t>
            </a:r>
            <a:r>
              <a:rPr lang="pt-BR" dirty="0" smtClean="0"/>
              <a:t>mudanças</a:t>
            </a:r>
            <a:r>
              <a:rPr lang="pt-BR" dirty="0" smtClean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Notebook com Windows 8 </a:t>
            </a:r>
            <a:r>
              <a:rPr lang="pt-BR" dirty="0" smtClean="0"/>
              <a:t>instalado, java 8;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Desktop </a:t>
            </a:r>
            <a:r>
              <a:rPr lang="pt-BR" dirty="0" smtClean="0"/>
              <a:t>com Windows 7 </a:t>
            </a:r>
            <a:r>
              <a:rPr lang="pt-BR" dirty="0" smtClean="0"/>
              <a:t>instalado, java 8;</a:t>
            </a:r>
            <a:endParaRPr lang="pt-BR" dirty="0" smtClean="0"/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ferramentas atenderam as expectativas para as atividades que foram solicitadas.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Seek and Destroy – Avaliação dos Testes Adelmo Justino, João Marcos</vt:lpstr>
      <vt:lpstr>Informações do Sistema</vt:lpstr>
      <vt:lpstr>Avaliação dos Testes</vt:lpstr>
      <vt:lpstr>Procedimentos e tipos de teste aplicados</vt:lpstr>
      <vt:lpstr>Módulo Cadastrar</vt:lpstr>
      <vt:lpstr>Módulo Alterar</vt:lpstr>
      <vt:lpstr>Módulo Excluir</vt:lpstr>
      <vt:lpstr>Módulo Buscar</vt:lpstr>
      <vt:lpstr>Ambiente de teste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Adelmo Oliveira</cp:lastModifiedBy>
  <cp:revision>28</cp:revision>
  <dcterms:created xsi:type="dcterms:W3CDTF">2014-07-23T20:53:50Z</dcterms:created>
  <dcterms:modified xsi:type="dcterms:W3CDTF">2014-11-17T02:12:18Z</dcterms:modified>
</cp:coreProperties>
</file>