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8" r:id="rId10"/>
    <p:sldId id="269" r:id="rId11"/>
    <p:sldId id="267" r:id="rId12"/>
    <p:sldId id="25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>
      <p:cViewPr>
        <p:scale>
          <a:sx n="90" d="100"/>
          <a:sy n="90" d="100"/>
        </p:scale>
        <p:origin x="-1608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Sheet1!$A$2:$A$4</c:f>
              <c:strCache>
                <c:ptCount val="3"/>
                <c:pt idx="0">
                  <c:v>Aprovados</c:v>
                </c:pt>
                <c:pt idx="1">
                  <c:v>Reprovados</c:v>
                </c:pt>
                <c:pt idx="2">
                  <c:v>Melhorias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48</c:v>
                </c:pt>
                <c:pt idx="2">
                  <c:v>27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Buscar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Excluir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Alterar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Cadastrar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28</c:v>
                </c:pt>
                <c:pt idx="1">
                  <c:v>28</c:v>
                </c:pt>
                <c:pt idx="2">
                  <c:v>20</c:v>
                </c:pt>
                <c:pt idx="3">
                  <c:v>7</c:v>
                </c:pt>
                <c:pt idx="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89600"/>
        <c:axId val="80619776"/>
      </c:lineChart>
      <c:catAx>
        <c:axId val="77689600"/>
        <c:scaling>
          <c:orientation val="minMax"/>
        </c:scaling>
        <c:delete val="0"/>
        <c:axPos val="b"/>
        <c:majorTickMark val="out"/>
        <c:minorTickMark val="none"/>
        <c:tickLblPos val="nextTo"/>
        <c:crossAx val="80619776"/>
        <c:crosses val="autoZero"/>
        <c:auto val="1"/>
        <c:lblAlgn val="ctr"/>
        <c:lblOffset val="100"/>
        <c:noMultiLvlLbl val="0"/>
      </c:catAx>
      <c:valAx>
        <c:axId val="8061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6896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Seek and Destroy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Adelmo Justino, João Marcos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Gráfico Geral dos Resultados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0561658"/>
              </p:ext>
            </p:extLst>
          </p:nvPr>
        </p:nvGraphicFramePr>
        <p:xfrm>
          <a:off x="1331640" y="1340768"/>
          <a:ext cx="6720408" cy="469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04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62183"/>
            <a:ext cx="692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solicitação de mudanças;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Notebook com Windows 8 </a:t>
            </a:r>
            <a:r>
              <a:rPr lang="pt-BR" dirty="0" smtClean="0"/>
              <a:t>instalado e </a:t>
            </a:r>
            <a:r>
              <a:rPr lang="pt-BR" dirty="0" smtClean="0"/>
              <a:t>java 8;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Desktop com Windows 7 </a:t>
            </a:r>
            <a:r>
              <a:rPr lang="pt-BR" dirty="0" smtClean="0"/>
              <a:t>instalado e java </a:t>
            </a:r>
            <a:r>
              <a:rPr lang="pt-BR" dirty="0" smtClean="0"/>
              <a:t>8</a:t>
            </a:r>
            <a:r>
              <a:rPr lang="pt-BR" dirty="0" smtClean="0"/>
              <a:t>;</a:t>
            </a:r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Nome: </a:t>
            </a:r>
            <a:endParaRPr lang="pt-BR" b="1" dirty="0"/>
          </a:p>
          <a:p>
            <a:pPr>
              <a:lnSpc>
                <a:spcPct val="150000"/>
              </a:lnSpc>
            </a:pPr>
            <a:r>
              <a:rPr lang="pt-BR" b="1" dirty="0" smtClean="0"/>
              <a:t>	</a:t>
            </a:r>
            <a:r>
              <a:rPr lang="pt-BR" dirty="0" smtClean="0"/>
              <a:t>JOGA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Definição: </a:t>
            </a:r>
          </a:p>
          <a:p>
            <a:pPr>
              <a:lnSpc>
                <a:spcPct val="150000"/>
              </a:lnSpc>
            </a:pPr>
            <a:r>
              <a:rPr lang="pt-BR" b="1" dirty="0"/>
              <a:t>	</a:t>
            </a:r>
            <a:r>
              <a:rPr lang="pt-BR" dirty="0" smtClean="0"/>
              <a:t>Sistema </a:t>
            </a:r>
            <a:r>
              <a:rPr lang="pt-BR" dirty="0" smtClean="0"/>
              <a:t>que cria jogos de tabuleiros de acordo com </a:t>
            </a:r>
            <a:r>
              <a:rPr lang="pt-BR" dirty="0" smtClean="0"/>
              <a:t>as configurações </a:t>
            </a:r>
            <a:r>
              <a:rPr lang="pt-BR" dirty="0" smtClean="0"/>
              <a:t>escolhidas pelo usuário.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Os testes foram divididos em quatro módulos: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smtClean="0"/>
              <a:t>1: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i="1" dirty="0" smtClean="0"/>
              <a:t>Cadastrar</a:t>
            </a:r>
            <a:endParaRPr lang="pt-BR" i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Módulo 2:  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i="1" dirty="0" smtClean="0"/>
              <a:t>Alterar</a:t>
            </a:r>
            <a:endParaRPr lang="pt-BR" i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Módulo 3 : 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i="1" dirty="0" smtClean="0"/>
              <a:t>Excluir</a:t>
            </a:r>
            <a:endParaRPr lang="pt-BR" i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Módulo 4: 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i="1" dirty="0" smtClean="0"/>
              <a:t>Buscar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441828" cy="642942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Procedimentos </a:t>
            </a:r>
            <a:r>
              <a:rPr lang="pt-BR" sz="2800" dirty="0" smtClean="0">
                <a:solidFill>
                  <a:schemeClr val="bg1"/>
                </a:solidFill>
              </a:rPr>
              <a:t>A</a:t>
            </a:r>
            <a:r>
              <a:rPr lang="pt-BR" sz="2800" dirty="0" smtClean="0">
                <a:solidFill>
                  <a:schemeClr val="bg1"/>
                </a:solidFill>
              </a:rPr>
              <a:t>plicados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1857364"/>
            <a:ext cx="692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/>
              <a:t>Foram aplicados os seguintes tipos de testes</a:t>
            </a:r>
            <a:r>
              <a:rPr lang="pt-BR" dirty="0" smtClean="0"/>
              <a:t>: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Teste Funcional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Teste da Interface do Usuário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Teste de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Teste de instalação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Teste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Cadastrar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Casos de testes projetados: </a:t>
            </a:r>
            <a:r>
              <a:rPr lang="pt-BR" b="1" dirty="0" smtClean="0"/>
              <a:t>	</a:t>
            </a:r>
            <a:r>
              <a:rPr lang="pt-BR" dirty="0" smtClean="0"/>
              <a:t>28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b="1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Casos de testes executados: </a:t>
            </a:r>
            <a:r>
              <a:rPr lang="pt-BR" b="1" dirty="0" smtClean="0"/>
              <a:t>	</a:t>
            </a:r>
            <a:r>
              <a:rPr lang="pt-BR" dirty="0" smtClean="0"/>
              <a:t>28 </a:t>
            </a:r>
            <a:r>
              <a:rPr lang="pt-BR" dirty="0" smtClean="0"/>
              <a:t>– 100%</a:t>
            </a:r>
          </a:p>
          <a:p>
            <a:pPr>
              <a:lnSpc>
                <a:spcPct val="150000"/>
              </a:lnSpc>
            </a:pPr>
            <a:endParaRPr lang="pt-BR" b="1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Aprovados: </a:t>
            </a:r>
            <a:r>
              <a:rPr lang="pt-BR" b="1" dirty="0" smtClean="0"/>
              <a:t>	</a:t>
            </a:r>
            <a:r>
              <a:rPr lang="pt-BR" dirty="0" smtClean="0"/>
              <a:t>20 </a:t>
            </a:r>
            <a:r>
              <a:rPr lang="pt-BR" dirty="0" smtClean="0"/>
              <a:t>– 72%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Reprovados: </a:t>
            </a:r>
            <a:r>
              <a:rPr lang="pt-BR" b="1" dirty="0" smtClean="0"/>
              <a:t>	</a:t>
            </a:r>
            <a:r>
              <a:rPr lang="pt-BR" dirty="0" smtClean="0"/>
              <a:t>07 </a:t>
            </a:r>
            <a:r>
              <a:rPr lang="pt-BR" dirty="0" smtClean="0"/>
              <a:t>– 25,2%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Melhorias: </a:t>
            </a:r>
            <a:r>
              <a:rPr lang="pt-BR" b="1" dirty="0" smtClean="0"/>
              <a:t>	</a:t>
            </a:r>
            <a:r>
              <a:rPr lang="pt-BR" dirty="0" smtClean="0"/>
              <a:t>01 </a:t>
            </a:r>
            <a:r>
              <a:rPr lang="pt-BR" dirty="0" smtClean="0"/>
              <a:t>– 3,8% 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14660952"/>
              </p:ext>
            </p:extLst>
          </p:nvPr>
        </p:nvGraphicFramePr>
        <p:xfrm>
          <a:off x="3995936" y="3284984"/>
          <a:ext cx="4559644" cy="294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Alterar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03499" y="1777916"/>
            <a:ext cx="69294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Casos de testes projetados: </a:t>
            </a:r>
            <a:r>
              <a:rPr lang="pt-BR" b="1" dirty="0" smtClean="0"/>
              <a:t>	</a:t>
            </a:r>
            <a:r>
              <a:rPr lang="pt-BR" dirty="0" smtClean="0"/>
              <a:t>14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Casos de testes executados: </a:t>
            </a:r>
            <a:r>
              <a:rPr lang="pt-BR" b="1" dirty="0" smtClean="0"/>
              <a:t>	</a:t>
            </a:r>
            <a:r>
              <a:rPr lang="pt-BR" dirty="0" smtClean="0"/>
              <a:t>14 </a:t>
            </a:r>
            <a:r>
              <a:rPr lang="pt-BR" dirty="0" smtClean="0"/>
              <a:t>– 100%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Aprovados: </a:t>
            </a:r>
            <a:r>
              <a:rPr lang="pt-BR" b="1" dirty="0" smtClean="0"/>
              <a:t>	</a:t>
            </a:r>
            <a:r>
              <a:rPr lang="pt-BR" dirty="0" smtClean="0"/>
              <a:t>05 </a:t>
            </a:r>
            <a:r>
              <a:rPr lang="pt-BR" dirty="0" smtClean="0"/>
              <a:t>– 35,75%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Reprovados: </a:t>
            </a:r>
            <a:r>
              <a:rPr lang="pt-BR" b="1" dirty="0" smtClean="0"/>
              <a:t>	</a:t>
            </a:r>
            <a:r>
              <a:rPr lang="pt-BR" dirty="0" smtClean="0"/>
              <a:t>03 </a:t>
            </a:r>
            <a:r>
              <a:rPr lang="pt-BR" dirty="0" smtClean="0"/>
              <a:t>– 21,45%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Melhorias: </a:t>
            </a:r>
            <a:r>
              <a:rPr lang="pt-BR" b="1" dirty="0" smtClean="0"/>
              <a:t>	</a:t>
            </a:r>
            <a:r>
              <a:rPr lang="pt-BR" dirty="0" smtClean="0"/>
              <a:t>06 </a:t>
            </a:r>
            <a:r>
              <a:rPr lang="pt-BR" dirty="0" smtClean="0"/>
              <a:t>– 42,8%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06683239"/>
              </p:ext>
            </p:extLst>
          </p:nvPr>
        </p:nvGraphicFramePr>
        <p:xfrm>
          <a:off x="3995936" y="3284984"/>
          <a:ext cx="4559644" cy="294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Excluir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03499" y="1783449"/>
            <a:ext cx="69294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Casos de testes projetados: </a:t>
            </a:r>
            <a:r>
              <a:rPr lang="pt-BR" b="1" dirty="0" smtClean="0"/>
              <a:t>	</a:t>
            </a:r>
            <a:r>
              <a:rPr lang="pt-BR" dirty="0" smtClean="0"/>
              <a:t>02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Casos de testes executados: </a:t>
            </a:r>
            <a:r>
              <a:rPr lang="pt-BR" b="1" dirty="0" smtClean="0"/>
              <a:t>	</a:t>
            </a:r>
            <a:r>
              <a:rPr lang="pt-BR" dirty="0" smtClean="0"/>
              <a:t>02 </a:t>
            </a:r>
            <a:r>
              <a:rPr lang="pt-BR" dirty="0" smtClean="0"/>
              <a:t>– 100%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Aprovados: </a:t>
            </a:r>
            <a:r>
              <a:rPr lang="pt-BR" dirty="0" smtClean="0"/>
              <a:t> 	01 </a:t>
            </a:r>
            <a:r>
              <a:rPr lang="pt-BR" dirty="0" smtClean="0"/>
              <a:t>– 50%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Reprovados: </a:t>
            </a:r>
            <a:r>
              <a:rPr lang="pt-BR" dirty="0" smtClean="0"/>
              <a:t> 	00 – 0%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Melhorias: </a:t>
            </a:r>
            <a:r>
              <a:rPr lang="pt-BR" dirty="0" smtClean="0"/>
              <a:t> 	01 </a:t>
            </a:r>
            <a:r>
              <a:rPr lang="pt-BR" dirty="0" smtClean="0"/>
              <a:t>– 50%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45527875"/>
              </p:ext>
            </p:extLst>
          </p:nvPr>
        </p:nvGraphicFramePr>
        <p:xfrm>
          <a:off x="3995936" y="3284984"/>
          <a:ext cx="4559644" cy="294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Buscar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03499" y="1783449"/>
            <a:ext cx="69294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Casos de testes projetados: </a:t>
            </a:r>
            <a:r>
              <a:rPr lang="pt-BR" b="1" dirty="0" smtClean="0"/>
              <a:t>	</a:t>
            </a:r>
            <a:r>
              <a:rPr lang="pt-BR" dirty="0" smtClean="0"/>
              <a:t>03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Casos de testes executados: </a:t>
            </a:r>
            <a:r>
              <a:rPr lang="pt-BR" b="1" dirty="0" smtClean="0"/>
              <a:t>	</a:t>
            </a:r>
            <a:r>
              <a:rPr lang="pt-BR" dirty="0" smtClean="0"/>
              <a:t>03 </a:t>
            </a:r>
            <a:r>
              <a:rPr lang="pt-BR" dirty="0" smtClean="0"/>
              <a:t>– 100%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Aprovados: </a:t>
            </a:r>
            <a:r>
              <a:rPr lang="pt-BR" dirty="0" smtClean="0"/>
              <a:t> 	01 – 33,3%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Reprovados: </a:t>
            </a:r>
            <a:r>
              <a:rPr lang="pt-BR" b="1" dirty="0" smtClean="0"/>
              <a:t>	</a:t>
            </a:r>
            <a:r>
              <a:rPr lang="pt-BR" dirty="0" smtClean="0"/>
              <a:t>00 – 0%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Melhorias: </a:t>
            </a:r>
            <a:r>
              <a:rPr lang="pt-BR" b="1" dirty="0" smtClean="0"/>
              <a:t>	</a:t>
            </a:r>
            <a:r>
              <a:rPr lang="pt-BR" dirty="0" smtClean="0"/>
              <a:t>02 – 66,7%</a:t>
            </a:r>
            <a:endParaRPr lang="pt-BR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10228107"/>
              </p:ext>
            </p:extLst>
          </p:nvPr>
        </p:nvGraphicFramePr>
        <p:xfrm>
          <a:off x="3995936" y="3284984"/>
          <a:ext cx="4559644" cy="294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Visão Geral dos Resultados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03499" y="1783449"/>
            <a:ext cx="69294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Casos de testes </a:t>
            </a:r>
            <a:r>
              <a:rPr lang="pt-BR" b="1" dirty="0" smtClean="0"/>
              <a:t>projetados no total: 	</a:t>
            </a:r>
            <a:r>
              <a:rPr lang="pt-BR" dirty="0" smtClean="0"/>
              <a:t>47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Casos de testes </a:t>
            </a:r>
            <a:r>
              <a:rPr lang="pt-BR" b="1" dirty="0" smtClean="0"/>
              <a:t>executados no total: 	</a:t>
            </a:r>
            <a:r>
              <a:rPr lang="pt-BR" dirty="0" smtClean="0"/>
              <a:t>47 </a:t>
            </a:r>
            <a:r>
              <a:rPr lang="pt-BR" dirty="0" smtClean="0"/>
              <a:t>– 100%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Aprovados: </a:t>
            </a:r>
            <a:r>
              <a:rPr lang="pt-BR" dirty="0" smtClean="0"/>
              <a:t> 	27 – 57,44%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Reprovados: 	</a:t>
            </a:r>
            <a:r>
              <a:rPr lang="pt-BR" dirty="0" smtClean="0"/>
              <a:t>10 – 21,28</a:t>
            </a:r>
            <a:r>
              <a:rPr lang="pt-BR" dirty="0" smtClean="0"/>
              <a:t>%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Melhorias: 	</a:t>
            </a:r>
            <a:r>
              <a:rPr lang="pt-BR" dirty="0" smtClean="0"/>
              <a:t>10</a:t>
            </a:r>
            <a:r>
              <a:rPr lang="pt-BR" dirty="0" smtClean="0"/>
              <a:t> – 21,28%</a:t>
            </a:r>
            <a:endParaRPr lang="pt-BR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99408037"/>
              </p:ext>
            </p:extLst>
          </p:nvPr>
        </p:nvGraphicFramePr>
        <p:xfrm>
          <a:off x="3995936" y="3284984"/>
          <a:ext cx="4559644" cy="294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54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180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Seek and Destroy – Avaliação dos Testes Adelmo Justino, João Marcos</vt:lpstr>
      <vt:lpstr>Informações do Sistema</vt:lpstr>
      <vt:lpstr>Avaliação dos Testes</vt:lpstr>
      <vt:lpstr>Procedimentos Aplicados</vt:lpstr>
      <vt:lpstr>Módulo Cadastrar</vt:lpstr>
      <vt:lpstr>Módulo Alterar</vt:lpstr>
      <vt:lpstr>Módulo Excluir</vt:lpstr>
      <vt:lpstr>Módulo Buscar</vt:lpstr>
      <vt:lpstr>Visão Geral dos Resultados</vt:lpstr>
      <vt:lpstr>Gráfico Geral dos Resultados</vt:lpstr>
      <vt:lpstr>Ambiente de teste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Juliane Cristina Silva</cp:lastModifiedBy>
  <cp:revision>40</cp:revision>
  <dcterms:created xsi:type="dcterms:W3CDTF">2014-07-23T20:53:50Z</dcterms:created>
  <dcterms:modified xsi:type="dcterms:W3CDTF">2014-11-19T20:22:12Z</dcterms:modified>
</cp:coreProperties>
</file>