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7" r:id="rId10"/>
    <p:sldId id="25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3" autoAdjust="0"/>
  </p:normalViewPr>
  <p:slideViewPr>
    <p:cSldViewPr>
      <p:cViewPr>
        <p:scale>
          <a:sx n="90" d="100"/>
          <a:sy n="90" d="100"/>
        </p:scale>
        <p:origin x="-264" y="8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8136-D4BD-40DD-93D0-3AD44E3A349C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ova140722(ppt_novaroma)B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5072075"/>
            <a:ext cx="7772400" cy="1143008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  <a:t>Seek and Destroy – Avaliação dos Testes</a:t>
            </a:r>
            <a:b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Adelmo Justino, João Marcos</a:t>
            </a:r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va140722(ppt_novaroma)B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Informações do Sistema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1714488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Nome: </a:t>
            </a:r>
            <a:r>
              <a:rPr lang="pt-BR" dirty="0" smtClean="0"/>
              <a:t>JOGA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Sistema que cria jogos de tabuleiros de acordo com configurações escolhidas pelo usuário.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Avaliação dos Testes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Os testes foram divididos em quatro módulos: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1: Cadastrar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2:  Alterar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3 : Excluir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4: Buscar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Procedimentos e tipos de teste aplicados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15616" y="1857364"/>
            <a:ext cx="6929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Foram aplicados os seguintes tipos de testes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Integridade dos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</a:t>
            </a:r>
            <a:r>
              <a:rPr lang="pt-BR" dirty="0" smtClean="0"/>
              <a:t>Funcional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</a:t>
            </a:r>
            <a:r>
              <a:rPr lang="pt-BR" dirty="0" smtClean="0"/>
              <a:t>da Interface do Usuário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</a:t>
            </a:r>
            <a:r>
              <a:rPr lang="pt-BR" dirty="0" smtClean="0"/>
              <a:t>de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</a:t>
            </a:r>
            <a:r>
              <a:rPr lang="pt-BR" dirty="0" smtClean="0"/>
              <a:t>de instalação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</a:t>
            </a:r>
            <a:r>
              <a:rPr lang="pt-BR" dirty="0" smtClean="0"/>
              <a:t>de configuração</a:t>
            </a:r>
          </a:p>
        </p:txBody>
      </p:sp>
    </p:spTree>
    <p:extLst>
      <p:ext uri="{BB962C8B-B14F-4D97-AF65-F5344CB8AC3E}">
        <p14:creationId xmlns:p14="http://schemas.microsoft.com/office/powerpoint/2010/main" xmlns="" val="21598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Cadastrar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28</a:t>
            </a:r>
          </a:p>
          <a:p>
            <a:endParaRPr lang="pt-BR" b="1" dirty="0" smtClean="0"/>
          </a:p>
          <a:p>
            <a:r>
              <a:rPr lang="pt-BR" b="1" dirty="0" smtClean="0"/>
              <a:t>Casos </a:t>
            </a:r>
            <a:r>
              <a:rPr lang="pt-BR" b="1" dirty="0" smtClean="0"/>
              <a:t>de testes executados: </a:t>
            </a:r>
            <a:r>
              <a:rPr lang="pt-BR" dirty="0" smtClean="0"/>
              <a:t>28 – 100%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Aprovados</a:t>
            </a:r>
            <a:r>
              <a:rPr lang="pt-BR" b="1" dirty="0" smtClean="0"/>
              <a:t>: </a:t>
            </a:r>
            <a:r>
              <a:rPr lang="pt-BR" dirty="0" smtClean="0"/>
              <a:t>20 – 72%</a:t>
            </a:r>
            <a:endParaRPr lang="pt-BR" dirty="0" smtClean="0"/>
          </a:p>
          <a:p>
            <a:r>
              <a:rPr lang="pt-BR" b="1" dirty="0" smtClean="0"/>
              <a:t>Reprovados</a:t>
            </a:r>
            <a:r>
              <a:rPr lang="pt-BR" b="1" dirty="0" smtClean="0"/>
              <a:t>: </a:t>
            </a:r>
            <a:r>
              <a:rPr lang="pt-BR" dirty="0" smtClean="0"/>
              <a:t>7 – 25,2%</a:t>
            </a:r>
            <a:endParaRPr lang="pt-BR" dirty="0" smtClean="0"/>
          </a:p>
          <a:p>
            <a:r>
              <a:rPr lang="pt-BR" b="1" dirty="0" smtClean="0"/>
              <a:t>Melhorias</a:t>
            </a:r>
            <a:r>
              <a:rPr lang="pt-BR" b="1" dirty="0" smtClean="0"/>
              <a:t>: </a:t>
            </a:r>
            <a:r>
              <a:rPr lang="pt-BR" dirty="0" smtClean="0"/>
              <a:t>1 – 3,8% 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Alterar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 smtClean="0"/>
              <a:t>14</a:t>
            </a:r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14 – 100%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5 – 35,75%</a:t>
            </a:r>
            <a:endParaRPr lang="pt-BR" dirty="0" smtClean="0"/>
          </a:p>
          <a:p>
            <a:r>
              <a:rPr lang="pt-BR" b="1" dirty="0" smtClean="0"/>
              <a:t>Reprovados: </a:t>
            </a:r>
            <a:r>
              <a:rPr lang="pt-BR" dirty="0" smtClean="0"/>
              <a:t>3 – 21,45%</a:t>
            </a:r>
            <a:endParaRPr lang="pt-BR" dirty="0" smtClean="0"/>
          </a:p>
          <a:p>
            <a:r>
              <a:rPr lang="pt-BR" b="1" dirty="0" smtClean="0"/>
              <a:t>Melhorias: </a:t>
            </a:r>
            <a:r>
              <a:rPr lang="pt-BR" dirty="0" smtClean="0"/>
              <a:t>6 – 42,8%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Excluir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/>
              <a:t>2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2 – 100%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1 – 50%</a:t>
            </a:r>
            <a:endParaRPr lang="pt-BR" dirty="0" smtClean="0"/>
          </a:p>
          <a:p>
            <a:r>
              <a:rPr lang="pt-BR" b="1" dirty="0" smtClean="0"/>
              <a:t>Reprovados: </a:t>
            </a:r>
            <a:r>
              <a:rPr lang="pt-BR" dirty="0" smtClean="0"/>
              <a:t>0</a:t>
            </a:r>
          </a:p>
          <a:p>
            <a:r>
              <a:rPr lang="pt-BR" b="1" dirty="0" smtClean="0"/>
              <a:t>Melhorias: </a:t>
            </a:r>
            <a:r>
              <a:rPr lang="pt-BR" dirty="0" smtClean="0"/>
              <a:t>1 – 50%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Buscar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de testes projetados: </a:t>
            </a:r>
            <a:r>
              <a:rPr lang="pt-BR" dirty="0"/>
              <a:t>3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Casos de testes executados: </a:t>
            </a:r>
            <a:r>
              <a:rPr lang="pt-BR" dirty="0" smtClean="0"/>
              <a:t>3 – 100%</a:t>
            </a:r>
          </a:p>
          <a:p>
            <a:endParaRPr lang="pt-BR" dirty="0" smtClean="0"/>
          </a:p>
          <a:p>
            <a:r>
              <a:rPr lang="pt-BR" b="1" dirty="0" smtClean="0"/>
              <a:t>Aprovados: </a:t>
            </a:r>
            <a:r>
              <a:rPr lang="pt-BR" dirty="0" smtClean="0"/>
              <a:t>1  - 33,3%</a:t>
            </a:r>
            <a:endParaRPr lang="pt-BR" dirty="0" smtClean="0"/>
          </a:p>
          <a:p>
            <a:r>
              <a:rPr lang="pt-BR" b="1" dirty="0" smtClean="0"/>
              <a:t>Reprovados: </a:t>
            </a:r>
            <a:r>
              <a:rPr lang="pt-BR" dirty="0" smtClean="0"/>
              <a:t>0 - </a:t>
            </a:r>
            <a:endParaRPr lang="pt-BR" dirty="0" smtClean="0"/>
          </a:p>
          <a:p>
            <a:r>
              <a:rPr lang="pt-BR" b="1" dirty="0" smtClean="0"/>
              <a:t>Melhorias: </a:t>
            </a:r>
            <a:r>
              <a:rPr lang="pt-BR" dirty="0" smtClean="0"/>
              <a:t>2 - 66,7%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Ambiente de teste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utilizadas as seguintes ferramentas: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Microsoft Word, Excel e PowerPoint 2013, para elaboração de plano, projeto</a:t>
            </a:r>
            <a:r>
              <a:rPr lang="pt-BR" dirty="0"/>
              <a:t> </a:t>
            </a:r>
            <a:r>
              <a:rPr lang="pt-BR" dirty="0" smtClean="0"/>
              <a:t>e avaliação dos testes, além de outros documentos, como o de solicitação de mudanças;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GitHub</a:t>
            </a:r>
            <a:r>
              <a:rPr lang="pt-BR" dirty="0" smtClean="0"/>
              <a:t> na sua versão para desktop , para o gerenciamento de configuração dos documentos utilizados.</a:t>
            </a:r>
            <a:endParaRPr lang="pt-BR" dirty="0"/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necessários os seguintes componentes: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Notebook com Windows 8 instalado, java 8;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Desktop com Windows 7 instalado, java 8;</a:t>
            </a:r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Todas as ferramentas atenderam as expectativas para as atividades que foram solicitadas.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855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317</Words>
  <Application>Microsoft Office PowerPoint</Application>
  <PresentationFormat>Apresentação na tela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Seek and Destroy – Avaliação dos Testes Adelmo Justino, João Marcos</vt:lpstr>
      <vt:lpstr>Informações do Sistema</vt:lpstr>
      <vt:lpstr>Avaliação dos Testes</vt:lpstr>
      <vt:lpstr>Procedimentos e tipos de teste aplicados</vt:lpstr>
      <vt:lpstr>Módulo Cadastrar</vt:lpstr>
      <vt:lpstr>Módulo Alterar</vt:lpstr>
      <vt:lpstr>Módulo Excluir</vt:lpstr>
      <vt:lpstr>Módulo Buscar</vt:lpstr>
      <vt:lpstr>Ambiente de teste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mv2</dc:creator>
  <cp:lastModifiedBy>Usuario</cp:lastModifiedBy>
  <cp:revision>32</cp:revision>
  <dcterms:created xsi:type="dcterms:W3CDTF">2014-07-23T20:53:50Z</dcterms:created>
  <dcterms:modified xsi:type="dcterms:W3CDTF">2014-11-17T13:59:29Z</dcterms:modified>
</cp:coreProperties>
</file>