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EA7B-32FF-4D56-92F7-CF0075C5D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6B397B-E71A-4777-8043-2BEE9DF5B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ACBFC1-81F3-476A-9AB1-7AAA0CFE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B992-4174-4002-A2CB-6884BBC99C46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F63690-FCC8-4EC0-A0AE-C58C0F82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918EFD-9CF1-48CF-AFF9-D65E4246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4B06-E285-4F08-ACBE-9E5F9C81D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3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7B89E-BDBC-4C3B-9BD5-8F1E617D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95C054-B2E7-4D61-95DE-024BB98C9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77EEC2-EE72-4ABD-8C6E-21D929CB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B992-4174-4002-A2CB-6884BBC99C46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604CBC-0F48-4FD3-AB08-DCF5E9A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30987-8816-4844-BCF7-889732E5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4B06-E285-4F08-ACBE-9E5F9C81D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99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DB4506-65C2-4987-BE8B-EE8D9573B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D1F2DA-3DA3-4DE5-923D-578A60D00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DCB629-6CFC-465A-B8A2-60BE5402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B992-4174-4002-A2CB-6884BBC99C46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C382FB-CECE-4177-834C-65E1B6EC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D0820-D0B7-4164-8632-DFF8C62E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4B06-E285-4F08-ACBE-9E5F9C81D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29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DA294-DFC2-45DD-8D6D-50269252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54841A-8A2A-4BDE-93CE-DAE039C6A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94116C-7779-40F3-BFB2-364A9B36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B992-4174-4002-A2CB-6884BBC99C46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DA698B-4049-41C4-8FB0-96743959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0722F8-244D-495C-AC18-CE8E54EE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4B06-E285-4F08-ACBE-9E5F9C81D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08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24A76-1EEA-4ECB-9123-923D914B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353C21-E0E1-4956-90FB-6BA7629F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975783-E32C-4E92-8F84-0117290B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B992-4174-4002-A2CB-6884BBC99C46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619568-42BD-4AB1-AAE1-60E5EF84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FE51C2-3B33-4446-96D3-497AEBD4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4B06-E285-4F08-ACBE-9E5F9C81D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3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466A8-9E17-4D21-AEE6-7F3C89AB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C9974-065F-4464-831A-401BBCAB6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7E19F3-C344-4F80-9FB1-0880FFFC7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14D1B0-7F2F-4BF9-9230-9BF099B8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B992-4174-4002-A2CB-6884BBC99C46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8947AF-7F94-4A83-AE3B-35810BC8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5118CE-8F64-4C44-9B07-E49C848A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4B06-E285-4F08-ACBE-9E5F9C81D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33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45CCC-3FB5-4AB5-960D-65800B18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B26AF8-DF12-4DA0-8234-52D66282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8E462F-F32D-4ABE-BE0B-1A549FF7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5E9E69-C5A0-465E-AAC7-C8FAD12AD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31DEFD-130B-4301-867D-87CF1CC45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F565AD-C85F-46D6-ACF6-72312BD2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B992-4174-4002-A2CB-6884BBC99C46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AAFBFC-B670-454F-8BB4-47C4F167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081FBE-6ED0-4EEF-89FB-BEA88743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4B06-E285-4F08-ACBE-9E5F9C81D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40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770BD-080C-4B29-86D4-A86C0339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224351-6990-4C9E-9DEA-C93D1D12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B992-4174-4002-A2CB-6884BBC99C46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ACA94F-F91B-407C-BC4B-58170E3D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093A2A-D314-4CF7-83F9-1E39459E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4B06-E285-4F08-ACBE-9E5F9C81D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99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E8B623-6E5A-44E8-91DA-C9B7A5C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B992-4174-4002-A2CB-6884BBC99C46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854134-16F1-449D-AE94-9ED150B5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21B450-EB45-4075-8145-2D2237F5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4B06-E285-4F08-ACBE-9E5F9C81D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2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67A82-ABD3-4D7D-9A14-A1FA73A1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B5194-A924-445C-85DD-B69A899CC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50BC50-7A85-4D24-8536-57FC1AE64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F30E1B-5B0F-4668-8DCF-2BCD196B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B992-4174-4002-A2CB-6884BBC99C46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62C084-CB69-45EB-AE14-D4F11A3E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D54651-BA02-4F37-9F7D-D4DB39ED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4B06-E285-4F08-ACBE-9E5F9C81D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30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F4CD0-1CCE-4CFF-AFF0-3E9D8990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275712-9DD5-43F1-9F92-0ACF4759C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5FA133-E12D-4726-9D6D-F78A3F1B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394E1B-404C-4547-8F38-99305803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B992-4174-4002-A2CB-6884BBC99C46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112D02-1447-421D-910D-31562C56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AC6B48-5D0A-4BA2-A7BF-E51FCEA4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4B06-E285-4F08-ACBE-9E5F9C81D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19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953D41-9703-4E83-AA06-A8CF009A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653997-95F8-4823-998B-D96C4BDBF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63250E-418C-4EB1-A8BD-8A7BE0C6C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BB992-4174-4002-A2CB-6884BBC99C46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BDAABD-3F47-4200-B205-D90EAAB34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6CB037-AE79-4409-96B8-B3B6AACB3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64B06-E285-4F08-ACBE-9E5F9C81D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5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6FF62BA-50D2-4D88-8265-DBAFA538BC07}"/>
              </a:ext>
            </a:extLst>
          </p:cNvPr>
          <p:cNvSpPr txBox="1"/>
          <p:nvPr/>
        </p:nvSpPr>
        <p:spPr>
          <a:xfrm flipH="1">
            <a:off x="3954779" y="374134"/>
            <a:ext cx="4282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Rodou por 60 </a:t>
            </a:r>
            <a:r>
              <a:rPr lang="pt-BR" sz="2000" b="1" dirty="0" err="1"/>
              <a:t>seg</a:t>
            </a:r>
            <a:r>
              <a:rPr lang="pt-BR" sz="2000" b="1" dirty="0"/>
              <a:t> (25,5 %)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AA1404-8F0F-4F9D-A153-06C7A6227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0" t="14460" r="5389" b="5841"/>
          <a:stretch/>
        </p:blipFill>
        <p:spPr>
          <a:xfrm>
            <a:off x="531627" y="1105784"/>
            <a:ext cx="11196085" cy="52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0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1D6953E-0F29-4815-B5E0-99E1FAF3F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7" t="14156" r="5378" b="5687"/>
          <a:stretch/>
        </p:blipFill>
        <p:spPr>
          <a:xfrm>
            <a:off x="538480" y="1107440"/>
            <a:ext cx="10997846" cy="519176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6FF62BA-50D2-4D88-8265-DBAFA538BC07}"/>
              </a:ext>
            </a:extLst>
          </p:cNvPr>
          <p:cNvSpPr txBox="1"/>
          <p:nvPr/>
        </p:nvSpPr>
        <p:spPr>
          <a:xfrm flipH="1">
            <a:off x="3897629" y="277465"/>
            <a:ext cx="657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Rodou até parar (69,8 </a:t>
            </a:r>
            <a:r>
              <a:rPr lang="pt-BR" sz="2000" b="1" dirty="0" err="1"/>
              <a:t>seg</a:t>
            </a:r>
            <a:r>
              <a:rPr lang="pt-BR" sz="2000" b="1" dirty="0"/>
              <a:t> – 0,0%)</a:t>
            </a:r>
          </a:p>
        </p:txBody>
      </p:sp>
    </p:spTree>
    <p:extLst>
      <p:ext uri="{BB962C8B-B14F-4D97-AF65-F5344CB8AC3E}">
        <p14:creationId xmlns:p14="http://schemas.microsoft.com/office/powerpoint/2010/main" val="192300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05F6F-DC18-4A08-B214-2623D3D16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AA9DC8-83E5-43C3-BA60-DF40B4627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8C1ADC-57DC-48EF-9515-96166D338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0" y="278130"/>
            <a:ext cx="11862099" cy="630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79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Bergamini</dc:creator>
  <cp:lastModifiedBy>Fernanda Bergamini</cp:lastModifiedBy>
  <cp:revision>6</cp:revision>
  <dcterms:created xsi:type="dcterms:W3CDTF">2018-10-01T00:48:48Z</dcterms:created>
  <dcterms:modified xsi:type="dcterms:W3CDTF">2018-10-10T04:19:57Z</dcterms:modified>
</cp:coreProperties>
</file>