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EA7B-32FF-4D56-92F7-CF0075C5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6B397B-E71A-4777-8043-2BEE9DF5B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CBFC1-81F3-476A-9AB1-7AAA0CF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63690-FCC8-4EC0-A0AE-C58C0F8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18EFD-9CF1-48CF-AFF9-D65E4246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7B89E-BDBC-4C3B-9BD5-8F1E617D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95C054-B2E7-4D61-95DE-024BB98C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7EEC2-EE72-4ABD-8C6E-21D929C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04CBC-0F48-4FD3-AB08-DCF5E9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0987-8816-4844-BCF7-889732E5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DB4506-65C2-4987-BE8B-EE8D9573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1F2DA-3DA3-4DE5-923D-578A60D0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CB629-6CFC-465A-B8A2-60BE540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382FB-CECE-4177-834C-65E1B6EC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D0820-D0B7-4164-8632-DFF8C62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DA294-DFC2-45DD-8D6D-50269252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4841A-8A2A-4BDE-93CE-DAE039C6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4116C-7779-40F3-BFB2-364A9B36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A698B-4049-41C4-8FB0-96743959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722F8-244D-495C-AC18-CE8E54EE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4A76-1EEA-4ECB-9123-923D914B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53C21-E0E1-4956-90FB-6BA7629F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75783-E32C-4E92-8F84-0117290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19568-42BD-4AB1-AAE1-60E5EF84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E51C2-3B33-4446-96D3-497AEBD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66A8-9E17-4D21-AEE6-7F3C89AB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C9974-065F-4464-831A-401BBCAB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7E19F3-C344-4F80-9FB1-0880FFFC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4D1B0-7F2F-4BF9-9230-9BF099B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947AF-7F94-4A83-AE3B-35810BC8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118CE-8F64-4C44-9B07-E49C848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45CCC-3FB5-4AB5-960D-65800B18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B26AF8-DF12-4DA0-8234-52D6628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8E462F-F32D-4ABE-BE0B-1A549FF7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5E9E69-C5A0-465E-AAC7-C8FAD12AD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DEFD-130B-4301-867D-87CF1CC45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F565AD-C85F-46D6-ACF6-72312BD2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AAFBFC-B670-454F-8BB4-47C4F167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081FBE-6ED0-4EEF-89FB-BEA88743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70BD-080C-4B29-86D4-A86C0339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224351-6990-4C9E-9DEA-C93D1D12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CA94F-F91B-407C-BC4B-58170E3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093A2A-D314-4CF7-83F9-1E39459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E8B623-6E5A-44E8-91DA-C9B7A5C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854134-16F1-449D-AE94-9ED150B5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21B450-EB45-4075-8145-2D2237F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67A82-ABD3-4D7D-9A14-A1FA73A1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5194-A924-445C-85DD-B69A899C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0BC50-7A85-4D24-8536-57FC1AE6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30E1B-5B0F-4668-8DCF-2BCD196B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62C084-CB69-45EB-AE14-D4F11A3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54651-BA02-4F37-9F7D-D4DB39ED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30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F4CD0-1CCE-4CFF-AFF0-3E9D8990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275712-9DD5-43F1-9F92-0ACF4759C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FA133-E12D-4726-9D6D-F78A3F1B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394E1B-404C-4547-8F38-9930580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112D02-1447-421D-910D-31562C56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AC6B48-5D0A-4BA2-A7BF-E51FCEA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953D41-9703-4E83-AA06-A8CF009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53997-95F8-4823-998B-D96C4BDB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3250E-418C-4EB1-A8BD-8A7BE0C6C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B992-4174-4002-A2CB-6884BBC99C46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DAABD-3F47-4200-B205-D90EAAB34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CB037-AE79-4409-96B8-B3B6AACB3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4B06-E285-4F08-ACBE-9E5F9C81DE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FEA3B8B-D023-42CD-9569-AD659026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" t="14226" r="5584" b="5999"/>
          <a:stretch/>
        </p:blipFill>
        <p:spPr>
          <a:xfrm>
            <a:off x="447040" y="1111881"/>
            <a:ext cx="11297920" cy="53102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954779" y="374134"/>
            <a:ext cx="428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por 60 </a:t>
            </a:r>
            <a:r>
              <a:rPr lang="pt-BR" sz="2000" b="1" dirty="0" err="1"/>
              <a:t>seg</a:t>
            </a:r>
            <a:r>
              <a:rPr lang="pt-BR" sz="2000" b="1" dirty="0"/>
              <a:t> (62,5 %)</a:t>
            </a:r>
          </a:p>
        </p:txBody>
      </p:sp>
    </p:spTree>
    <p:extLst>
      <p:ext uri="{BB962C8B-B14F-4D97-AF65-F5344CB8AC3E}">
        <p14:creationId xmlns:p14="http://schemas.microsoft.com/office/powerpoint/2010/main" val="411460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E534DF-37EF-4E25-9294-5A82EA50F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" t="14225" r="5903" b="6173"/>
          <a:stretch/>
        </p:blipFill>
        <p:spPr>
          <a:xfrm>
            <a:off x="447040" y="1111881"/>
            <a:ext cx="11257280" cy="52984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954779" y="374134"/>
            <a:ext cx="428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por 300 </a:t>
            </a:r>
            <a:r>
              <a:rPr lang="pt-BR" sz="2000" b="1" dirty="0" err="1"/>
              <a:t>seg</a:t>
            </a:r>
            <a:r>
              <a:rPr lang="pt-BR" sz="2000" b="1" dirty="0"/>
              <a:t> (50,3 %)</a:t>
            </a:r>
          </a:p>
        </p:txBody>
      </p:sp>
    </p:spTree>
    <p:extLst>
      <p:ext uri="{BB962C8B-B14F-4D97-AF65-F5344CB8AC3E}">
        <p14:creationId xmlns:p14="http://schemas.microsoft.com/office/powerpoint/2010/main" val="22215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C0FF4E-E82B-4B64-8233-E620E212F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" t="14225" r="5084" b="5844"/>
          <a:stretch/>
        </p:blipFill>
        <p:spPr>
          <a:xfrm>
            <a:off x="447039" y="1111882"/>
            <a:ext cx="11297921" cy="52913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954779" y="374134"/>
            <a:ext cx="428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por 600 </a:t>
            </a:r>
            <a:r>
              <a:rPr lang="pt-BR" sz="2000" b="1" dirty="0" err="1"/>
              <a:t>seg</a:t>
            </a:r>
            <a:r>
              <a:rPr lang="pt-BR" sz="2000" b="1" dirty="0"/>
              <a:t> (36,6 %)</a:t>
            </a:r>
          </a:p>
        </p:txBody>
      </p:sp>
    </p:spTree>
    <p:extLst>
      <p:ext uri="{BB962C8B-B14F-4D97-AF65-F5344CB8AC3E}">
        <p14:creationId xmlns:p14="http://schemas.microsoft.com/office/powerpoint/2010/main" val="38915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E534DF-37EF-4E25-9294-5A82EA50F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0" t="14225" r="5416" b="5215"/>
          <a:stretch/>
        </p:blipFill>
        <p:spPr>
          <a:xfrm>
            <a:off x="447040" y="1111881"/>
            <a:ext cx="11236960" cy="53236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3954779" y="374134"/>
            <a:ext cx="428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por 900 </a:t>
            </a:r>
            <a:r>
              <a:rPr lang="pt-BR" sz="2000" b="1" dirty="0" err="1"/>
              <a:t>seg</a:t>
            </a:r>
            <a:r>
              <a:rPr lang="pt-BR" sz="2000" b="1" dirty="0"/>
              <a:t> (20,4 %)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7EB531-8FC4-49A4-AECE-9FC38B60A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6" t="14226" r="4833" b="5999"/>
          <a:stretch/>
        </p:blipFill>
        <p:spPr>
          <a:xfrm>
            <a:off x="508000" y="1111880"/>
            <a:ext cx="11094720" cy="5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6FF62BA-50D2-4D88-8265-DBAFA538BC07}"/>
              </a:ext>
            </a:extLst>
          </p:cNvPr>
          <p:cNvSpPr txBox="1"/>
          <p:nvPr/>
        </p:nvSpPr>
        <p:spPr>
          <a:xfrm flipH="1">
            <a:off x="4107178" y="399385"/>
            <a:ext cx="657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Rodou até parar (944,4 </a:t>
            </a:r>
            <a:r>
              <a:rPr lang="pt-BR" sz="2000" b="1" dirty="0" err="1"/>
              <a:t>seg</a:t>
            </a:r>
            <a:r>
              <a:rPr lang="pt-BR" sz="2000" b="1" dirty="0"/>
              <a:t> – 0,0%)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0178D2-01BA-4524-BABC-47F9917A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14158" r="4833" b="6157"/>
          <a:stretch/>
        </p:blipFill>
        <p:spPr>
          <a:xfrm>
            <a:off x="447040" y="1111882"/>
            <a:ext cx="11257280" cy="52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962E-3DD9-41DF-AA7A-8D6E7694A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0F1035-52F0-4E05-BBAB-4F7E89FC1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95A11-F45D-481C-B945-D1629543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452596"/>
            <a:ext cx="11856720" cy="62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8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Bergamini</dc:creator>
  <cp:lastModifiedBy>Fernanda Bergamini</cp:lastModifiedBy>
  <cp:revision>14</cp:revision>
  <dcterms:created xsi:type="dcterms:W3CDTF">2018-10-01T00:48:48Z</dcterms:created>
  <dcterms:modified xsi:type="dcterms:W3CDTF">2018-10-10T04:21:10Z</dcterms:modified>
</cp:coreProperties>
</file>