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63" r:id="rId5"/>
    <p:sldId id="774" r:id="rId6"/>
    <p:sldId id="735" r:id="rId7"/>
    <p:sldId id="799" r:id="rId8"/>
    <p:sldId id="802" r:id="rId9"/>
    <p:sldId id="835" r:id="rId10"/>
    <p:sldId id="804" r:id="rId11"/>
    <p:sldId id="795" r:id="rId12"/>
    <p:sldId id="806" r:id="rId13"/>
    <p:sldId id="807" r:id="rId14"/>
    <p:sldId id="805" r:id="rId15"/>
    <p:sldId id="810" r:id="rId16"/>
    <p:sldId id="811" r:id="rId17"/>
    <p:sldId id="812" r:id="rId18"/>
    <p:sldId id="813" r:id="rId19"/>
    <p:sldId id="837" r:id="rId20"/>
    <p:sldId id="838" r:id="rId21"/>
    <p:sldId id="839" r:id="rId22"/>
    <p:sldId id="836" r:id="rId23"/>
    <p:sldId id="809" r:id="rId24"/>
    <p:sldId id="808" r:id="rId25"/>
    <p:sldId id="814" r:id="rId26"/>
    <p:sldId id="796" r:id="rId27"/>
    <p:sldId id="800" r:id="rId28"/>
    <p:sldId id="801" r:id="rId29"/>
    <p:sldId id="776" r:id="rId30"/>
    <p:sldId id="798" r:id="rId31"/>
    <p:sldId id="815" r:id="rId32"/>
    <p:sldId id="830" r:id="rId33"/>
    <p:sldId id="819" r:id="rId34"/>
    <p:sldId id="817" r:id="rId35"/>
    <p:sldId id="818" r:id="rId36"/>
    <p:sldId id="831" r:id="rId37"/>
    <p:sldId id="821" r:id="rId38"/>
    <p:sldId id="834" r:id="rId39"/>
    <p:sldId id="824" r:id="rId40"/>
    <p:sldId id="825" r:id="rId41"/>
    <p:sldId id="832" r:id="rId42"/>
    <p:sldId id="826" r:id="rId43"/>
    <p:sldId id="827" r:id="rId44"/>
    <p:sldId id="828" r:id="rId45"/>
    <p:sldId id="829" r:id="rId46"/>
    <p:sldId id="772" r:id="rId47"/>
    <p:sldId id="788" r:id="rId48"/>
    <p:sldId id="773" r:id="rId49"/>
    <p:sldId id="790" r:id="rId50"/>
    <p:sldId id="833" r:id="rId5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+Indice" id="{E2FD18A2-58C7-4AD1-A4F7-B5B447672631}">
          <p14:sldIdLst>
            <p14:sldId id="263"/>
            <p14:sldId id="774"/>
          </p14:sldIdLst>
        </p14:section>
        <p14:section name="Introdução" id="{02A799F3-E9E6-4B82-8FA7-D957C1FF4695}">
          <p14:sldIdLst>
            <p14:sldId id="735"/>
            <p14:sldId id="799"/>
            <p14:sldId id="802"/>
            <p14:sldId id="835"/>
            <p14:sldId id="804"/>
          </p14:sldIdLst>
        </p14:section>
        <p14:section name="Estado da Arte" id="{0CCCB59F-BD14-466A-BF95-6AAA16CD7DD2}">
          <p14:sldIdLst>
            <p14:sldId id="795"/>
            <p14:sldId id="806"/>
            <p14:sldId id="807"/>
            <p14:sldId id="805"/>
            <p14:sldId id="810"/>
            <p14:sldId id="811"/>
            <p14:sldId id="812"/>
            <p14:sldId id="813"/>
            <p14:sldId id="837"/>
            <p14:sldId id="838"/>
            <p14:sldId id="839"/>
            <p14:sldId id="836"/>
            <p14:sldId id="809"/>
            <p14:sldId id="808"/>
            <p14:sldId id="814"/>
          </p14:sldIdLst>
        </p14:section>
        <p14:section name="Estrutura do Projeto" id="{C84DDDE0-CD1E-4178-91E4-D86A79221158}">
          <p14:sldIdLst>
            <p14:sldId id="796"/>
            <p14:sldId id="800"/>
            <p14:sldId id="801"/>
            <p14:sldId id="776"/>
          </p14:sldIdLst>
        </p14:section>
        <p14:section name="Desenvolvimento do Projeto" id="{AF219853-DC11-4902-B027-CD9F8A1570A6}">
          <p14:sldIdLst>
            <p14:sldId id="798"/>
            <p14:sldId id="815"/>
            <p14:sldId id="830"/>
            <p14:sldId id="819"/>
            <p14:sldId id="817"/>
            <p14:sldId id="818"/>
            <p14:sldId id="831"/>
            <p14:sldId id="821"/>
            <p14:sldId id="834"/>
            <p14:sldId id="824"/>
            <p14:sldId id="825"/>
            <p14:sldId id="832"/>
            <p14:sldId id="826"/>
            <p14:sldId id="827"/>
            <p14:sldId id="828"/>
            <p14:sldId id="829"/>
          </p14:sldIdLst>
        </p14:section>
        <p14:section name="Conclusões" id="{20A5A5DD-52C9-4A7B-9AE1-833494410BB9}">
          <p14:sldIdLst>
            <p14:sldId id="772"/>
            <p14:sldId id="788"/>
          </p14:sldIdLst>
        </p14:section>
        <p14:section name="Referencias" id="{4F6817DF-A9A6-4B87-B3D7-66A56069FD6B}">
          <p14:sldIdLst>
            <p14:sldId id="773"/>
            <p14:sldId id="790"/>
            <p14:sldId id="8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F9"/>
    <a:srgbClr val="FF0000"/>
    <a:srgbClr val="016E8C"/>
    <a:srgbClr val="FDFEE8"/>
    <a:srgbClr val="FDFED2"/>
    <a:srgbClr val="F2C096"/>
    <a:srgbClr val="663300"/>
    <a:srgbClr val="918D8D"/>
    <a:srgbClr val="CBBABA"/>
    <a:srgbClr val="FC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63E0C-0DB0-451C-9D64-45CFAED9136C}" v="2" dt="2022-06-21T08:53:38.247"/>
    <p1510:client id="{37B5C185-4B76-4683-BB25-CCEC04472D5C}" vWet="4" dt="2022-06-21T08:53:39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24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Dias Miranda" userId="f21074d2-5547-4d9d-97a2-bc15d30d1bb9" providerId="ADAL" clId="{86EA3B98-6AB8-488A-ACC5-1DA58761DE56}"/>
    <pc:docChg chg="undo redo custSel addSld delSld modSld sldOrd addSection delSection modSection">
      <pc:chgData name="João Pedro Dias Miranda" userId="f21074d2-5547-4d9d-97a2-bc15d30d1bb9" providerId="ADAL" clId="{86EA3B98-6AB8-488A-ACC5-1DA58761DE56}" dt="2022-04-18T09:45:59.871" v="7593" actId="20577"/>
      <pc:docMkLst>
        <pc:docMk/>
      </pc:docMkLst>
      <pc:sldChg chg="modSp mod">
        <pc:chgData name="João Pedro Dias Miranda" userId="f21074d2-5547-4d9d-97a2-bc15d30d1bb9" providerId="ADAL" clId="{86EA3B98-6AB8-488A-ACC5-1DA58761DE56}" dt="2022-04-14T14:59:20.008" v="584" actId="20577"/>
        <pc:sldMkLst>
          <pc:docMk/>
          <pc:sldMk cId="413160240" sldId="735"/>
        </pc:sldMkLst>
        <pc:spChg chg="mod">
          <ac:chgData name="João Pedro Dias Miranda" userId="f21074d2-5547-4d9d-97a2-bc15d30d1bb9" providerId="ADAL" clId="{86EA3B98-6AB8-488A-ACC5-1DA58761DE56}" dt="2022-04-14T14:59:20.008" v="584" actId="20577"/>
          <ac:spMkLst>
            <pc:docMk/>
            <pc:sldMk cId="413160240" sldId="735"/>
            <ac:spMk id="7" creationId="{00F37335-8CEB-44B3-8C75-BF6C90A19979}"/>
          </ac:spMkLst>
        </pc:spChg>
      </pc:sldChg>
      <pc:sldChg chg="del">
        <pc:chgData name="João Pedro Dias Miranda" userId="f21074d2-5547-4d9d-97a2-bc15d30d1bb9" providerId="ADAL" clId="{86EA3B98-6AB8-488A-ACC5-1DA58761DE56}" dt="2022-04-15T15:49:12.490" v="3394" actId="47"/>
        <pc:sldMkLst>
          <pc:docMk/>
          <pc:sldMk cId="3114380581" sldId="745"/>
        </pc:sldMkLst>
      </pc:sldChg>
      <pc:sldChg chg="modSp mod ord">
        <pc:chgData name="João Pedro Dias Miranda" userId="f21074d2-5547-4d9d-97a2-bc15d30d1bb9" providerId="ADAL" clId="{86EA3B98-6AB8-488A-ACC5-1DA58761DE56}" dt="2022-04-15T18:12:43.070" v="5913"/>
        <pc:sldMkLst>
          <pc:docMk/>
          <pc:sldMk cId="157162795" sldId="772"/>
        </pc:sldMkLst>
        <pc:spChg chg="mod">
          <ac:chgData name="João Pedro Dias Miranda" userId="f21074d2-5547-4d9d-97a2-bc15d30d1bb9" providerId="ADAL" clId="{86EA3B98-6AB8-488A-ACC5-1DA58761DE56}" dt="2022-04-14T15:12:24.110" v="685" actId="20577"/>
          <ac:spMkLst>
            <pc:docMk/>
            <pc:sldMk cId="157162795" sldId="772"/>
            <ac:spMk id="7" creationId="{00F37335-8CEB-44B3-8C75-BF6C90A19979}"/>
          </ac:spMkLst>
        </pc:spChg>
      </pc:sldChg>
      <pc:sldChg chg="modSp mod">
        <pc:chgData name="João Pedro Dias Miranda" userId="f21074d2-5547-4d9d-97a2-bc15d30d1bb9" providerId="ADAL" clId="{86EA3B98-6AB8-488A-ACC5-1DA58761DE56}" dt="2022-04-14T15:12:31.378" v="686" actId="1076"/>
        <pc:sldMkLst>
          <pc:docMk/>
          <pc:sldMk cId="3655728472" sldId="773"/>
        </pc:sldMkLst>
        <pc:spChg chg="mod">
          <ac:chgData name="João Pedro Dias Miranda" userId="f21074d2-5547-4d9d-97a2-bc15d30d1bb9" providerId="ADAL" clId="{86EA3B98-6AB8-488A-ACC5-1DA58761DE56}" dt="2022-04-14T15:12:31.378" v="686" actId="1076"/>
          <ac:spMkLst>
            <pc:docMk/>
            <pc:sldMk cId="3655728472" sldId="773"/>
            <ac:spMk id="6" creationId="{37A3F5A2-D267-4920-93BE-AF1E445BB0F2}"/>
          </ac:spMkLst>
        </pc:spChg>
      </pc:sldChg>
      <pc:sldChg chg="modSp mod">
        <pc:chgData name="João Pedro Dias Miranda" userId="f21074d2-5547-4d9d-97a2-bc15d30d1bb9" providerId="ADAL" clId="{86EA3B98-6AB8-488A-ACC5-1DA58761DE56}" dt="2022-04-15T18:23:23.630" v="6039" actId="20577"/>
        <pc:sldMkLst>
          <pc:docMk/>
          <pc:sldMk cId="3373421894" sldId="774"/>
        </pc:sldMkLst>
        <pc:spChg chg="mod">
          <ac:chgData name="João Pedro Dias Miranda" userId="f21074d2-5547-4d9d-97a2-bc15d30d1bb9" providerId="ADAL" clId="{86EA3B98-6AB8-488A-ACC5-1DA58761DE56}" dt="2022-04-15T18:23:23.630" v="6039" actId="20577"/>
          <ac:spMkLst>
            <pc:docMk/>
            <pc:sldMk cId="3373421894" sldId="774"/>
            <ac:spMk id="4" creationId="{00000000-0000-0000-0000-000000000000}"/>
          </ac:spMkLst>
        </pc:spChg>
      </pc:sldChg>
      <pc:sldChg chg="del">
        <pc:chgData name="João Pedro Dias Miranda" userId="f21074d2-5547-4d9d-97a2-bc15d30d1bb9" providerId="ADAL" clId="{86EA3B98-6AB8-488A-ACC5-1DA58761DE56}" dt="2022-04-15T15:49:00.676" v="3389" actId="47"/>
        <pc:sldMkLst>
          <pc:docMk/>
          <pc:sldMk cId="2154566791" sldId="775"/>
        </pc:sldMkLst>
      </pc:sldChg>
      <pc:sldChg chg="addSp delSp modSp mod ord delAnim">
        <pc:chgData name="João Pedro Dias Miranda" userId="f21074d2-5547-4d9d-97a2-bc15d30d1bb9" providerId="ADAL" clId="{86EA3B98-6AB8-488A-ACC5-1DA58761DE56}" dt="2022-04-18T08:50:57.463" v="6209" actId="478"/>
        <pc:sldMkLst>
          <pc:docMk/>
          <pc:sldMk cId="3827404999" sldId="776"/>
        </pc:sldMkLst>
        <pc:spChg chg="del mod">
          <ac:chgData name="João Pedro Dias Miranda" userId="f21074d2-5547-4d9d-97a2-bc15d30d1bb9" providerId="ADAL" clId="{86EA3B98-6AB8-488A-ACC5-1DA58761DE56}" dt="2022-04-18T08:50:57.463" v="6209" actId="478"/>
          <ac:spMkLst>
            <pc:docMk/>
            <pc:sldMk cId="3827404999" sldId="776"/>
            <ac:spMk id="2" creationId="{1A4E4B2A-4B25-30ED-6171-93454B2D673D}"/>
          </ac:spMkLst>
        </pc:spChg>
        <pc:spChg chg="mod">
          <ac:chgData name="João Pedro Dias Miranda" userId="f21074d2-5547-4d9d-97a2-bc15d30d1bb9" providerId="ADAL" clId="{86EA3B98-6AB8-488A-ACC5-1DA58761DE56}" dt="2022-04-15T14:21:51.176" v="799"/>
          <ac:spMkLst>
            <pc:docMk/>
            <pc:sldMk cId="3827404999" sldId="776"/>
            <ac:spMk id="3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8T08:50:52.134" v="6208" actId="164"/>
          <ac:spMkLst>
            <pc:docMk/>
            <pc:sldMk cId="3827404999" sldId="776"/>
            <ac:spMk id="6" creationId="{E4AACBC4-71DC-43F4-A9B5-80BAD2756323}"/>
          </ac:spMkLst>
        </pc:spChg>
        <pc:spChg chg="mod">
          <ac:chgData name="João Pedro Dias Miranda" userId="f21074d2-5547-4d9d-97a2-bc15d30d1bb9" providerId="ADAL" clId="{86EA3B98-6AB8-488A-ACC5-1DA58761DE56}" dt="2022-04-14T15:32:12.173" v="740" actId="14100"/>
          <ac:spMkLst>
            <pc:docMk/>
            <pc:sldMk cId="3827404999" sldId="776"/>
            <ac:spMk id="7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54:33.744" v="5612" actId="14100"/>
          <ac:spMkLst>
            <pc:docMk/>
            <pc:sldMk cId="3827404999" sldId="776"/>
            <ac:spMk id="9" creationId="{00000000-0000-0000-0000-000000000000}"/>
          </ac:spMkLst>
        </pc:spChg>
        <pc:grpChg chg="add mod">
          <ac:chgData name="João Pedro Dias Miranda" userId="f21074d2-5547-4d9d-97a2-bc15d30d1bb9" providerId="ADAL" clId="{86EA3B98-6AB8-488A-ACC5-1DA58761DE56}" dt="2022-04-18T08:50:52.134" v="6208" actId="164"/>
          <ac:grpSpMkLst>
            <pc:docMk/>
            <pc:sldMk cId="3827404999" sldId="776"/>
            <ac:grpSpMk id="11" creationId="{91CAB26E-9EBB-4E84-A066-DC1BDD4A4107}"/>
          </ac:grpSpMkLst>
        </pc:grpChg>
        <pc:picChg chg="add del mod">
          <ac:chgData name="João Pedro Dias Miranda" userId="f21074d2-5547-4d9d-97a2-bc15d30d1bb9" providerId="ADAL" clId="{86EA3B98-6AB8-488A-ACC5-1DA58761DE56}" dt="2022-04-14T15:26:06.413" v="703" actId="478"/>
          <ac:picMkLst>
            <pc:docMk/>
            <pc:sldMk cId="3827404999" sldId="776"/>
            <ac:picMk id="4" creationId="{C4AD87E9-870C-43A1-91CE-D874056EA262}"/>
          </ac:picMkLst>
        </pc:picChg>
        <pc:picChg chg="add mod ord">
          <ac:chgData name="João Pedro Dias Miranda" userId="f21074d2-5547-4d9d-97a2-bc15d30d1bb9" providerId="ADAL" clId="{86EA3B98-6AB8-488A-ACC5-1DA58761DE56}" dt="2022-04-18T08:50:52.134" v="6208" actId="164"/>
          <ac:picMkLst>
            <pc:docMk/>
            <pc:sldMk cId="3827404999" sldId="776"/>
            <ac:picMk id="5" creationId="{7659187E-E8F4-461F-B469-03C857B3FF0C}"/>
          </ac:picMkLst>
        </pc:picChg>
        <pc:picChg chg="del">
          <ac:chgData name="João Pedro Dias Miranda" userId="f21074d2-5547-4d9d-97a2-bc15d30d1bb9" providerId="ADAL" clId="{86EA3B98-6AB8-488A-ACC5-1DA58761DE56}" dt="2022-04-14T15:25:52.929" v="696" actId="478"/>
          <ac:picMkLst>
            <pc:docMk/>
            <pc:sldMk cId="3827404999" sldId="776"/>
            <ac:picMk id="6" creationId="{00000000-0000-0000-0000-000000000000}"/>
          </ac:picMkLst>
        </pc:picChg>
        <pc:picChg chg="add del mod">
          <ac:chgData name="João Pedro Dias Miranda" userId="f21074d2-5547-4d9d-97a2-bc15d30d1bb9" providerId="ADAL" clId="{86EA3B98-6AB8-488A-ACC5-1DA58761DE56}" dt="2022-04-18T08:47:01.351" v="6180" actId="478"/>
          <ac:picMkLst>
            <pc:docMk/>
            <pc:sldMk cId="3827404999" sldId="776"/>
            <ac:picMk id="10" creationId="{A34D2F37-4136-4E78-B918-36D786F7C007}"/>
          </ac:picMkLst>
        </pc:picChg>
      </pc:sldChg>
      <pc:sldChg chg="del">
        <pc:chgData name="João Pedro Dias Miranda" userId="f21074d2-5547-4d9d-97a2-bc15d30d1bb9" providerId="ADAL" clId="{86EA3B98-6AB8-488A-ACC5-1DA58761DE56}" dt="2022-04-15T15:49:02.087" v="3390" actId="47"/>
        <pc:sldMkLst>
          <pc:docMk/>
          <pc:sldMk cId="1990835716" sldId="777"/>
        </pc:sldMkLst>
      </pc:sldChg>
      <pc:sldChg chg="del">
        <pc:chgData name="João Pedro Dias Miranda" userId="f21074d2-5547-4d9d-97a2-bc15d30d1bb9" providerId="ADAL" clId="{86EA3B98-6AB8-488A-ACC5-1DA58761DE56}" dt="2022-04-15T15:49:05.249" v="3391" actId="47"/>
        <pc:sldMkLst>
          <pc:docMk/>
          <pc:sldMk cId="568099799" sldId="778"/>
        </pc:sldMkLst>
      </pc:sldChg>
      <pc:sldChg chg="modSp del">
        <pc:chgData name="João Pedro Dias Miranda" userId="f21074d2-5547-4d9d-97a2-bc15d30d1bb9" providerId="ADAL" clId="{86EA3B98-6AB8-488A-ACC5-1DA58761DE56}" dt="2022-04-15T15:49:10.171" v="3393" actId="47"/>
        <pc:sldMkLst>
          <pc:docMk/>
          <pc:sldMk cId="1489285935" sldId="779"/>
        </pc:sldMkLst>
        <pc:spChg chg="mod">
          <ac:chgData name="João Pedro Dias Miranda" userId="f21074d2-5547-4d9d-97a2-bc15d30d1bb9" providerId="ADAL" clId="{86EA3B98-6AB8-488A-ACC5-1DA58761DE56}" dt="2022-04-15T15:49:08.922" v="3392" actId="6549"/>
          <ac:spMkLst>
            <pc:docMk/>
            <pc:sldMk cId="1489285935" sldId="779"/>
            <ac:spMk id="34" creationId="{00000000-0000-0000-0000-000000000000}"/>
          </ac:spMkLst>
        </pc:spChg>
      </pc:sldChg>
      <pc:sldChg chg="del">
        <pc:chgData name="João Pedro Dias Miranda" userId="f21074d2-5547-4d9d-97a2-bc15d30d1bb9" providerId="ADAL" clId="{86EA3B98-6AB8-488A-ACC5-1DA58761DE56}" dt="2022-04-15T15:49:13.756" v="3395" actId="47"/>
        <pc:sldMkLst>
          <pc:docMk/>
          <pc:sldMk cId="636392222" sldId="781"/>
        </pc:sldMkLst>
      </pc:sldChg>
      <pc:sldChg chg="del">
        <pc:chgData name="João Pedro Dias Miranda" userId="f21074d2-5547-4d9d-97a2-bc15d30d1bb9" providerId="ADAL" clId="{86EA3B98-6AB8-488A-ACC5-1DA58761DE56}" dt="2022-04-15T15:49:14.723" v="3396" actId="47"/>
        <pc:sldMkLst>
          <pc:docMk/>
          <pc:sldMk cId="2925471293" sldId="782"/>
        </pc:sldMkLst>
      </pc:sldChg>
      <pc:sldChg chg="del">
        <pc:chgData name="João Pedro Dias Miranda" userId="f21074d2-5547-4d9d-97a2-bc15d30d1bb9" providerId="ADAL" clId="{86EA3B98-6AB8-488A-ACC5-1DA58761DE56}" dt="2022-04-15T15:49:15.696" v="3397" actId="47"/>
        <pc:sldMkLst>
          <pc:docMk/>
          <pc:sldMk cId="3563748481" sldId="785"/>
        </pc:sldMkLst>
      </pc:sldChg>
      <pc:sldChg chg="del">
        <pc:chgData name="João Pedro Dias Miranda" userId="f21074d2-5547-4d9d-97a2-bc15d30d1bb9" providerId="ADAL" clId="{86EA3B98-6AB8-488A-ACC5-1DA58761DE56}" dt="2022-04-15T15:49:19.902" v="3398" actId="47"/>
        <pc:sldMkLst>
          <pc:docMk/>
          <pc:sldMk cId="1572232063" sldId="786"/>
        </pc:sldMkLst>
      </pc:sldChg>
      <pc:sldChg chg="modSp mod">
        <pc:chgData name="João Pedro Dias Miranda" userId="f21074d2-5547-4d9d-97a2-bc15d30d1bb9" providerId="ADAL" clId="{86EA3B98-6AB8-488A-ACC5-1DA58761DE56}" dt="2022-04-15T18:22:23.155" v="6024" actId="1076"/>
        <pc:sldMkLst>
          <pc:docMk/>
          <pc:sldMk cId="1977974746" sldId="788"/>
        </pc:sldMkLst>
        <pc:spChg chg="mod">
          <ac:chgData name="João Pedro Dias Miranda" userId="f21074d2-5547-4d9d-97a2-bc15d30d1bb9" providerId="ADAL" clId="{86EA3B98-6AB8-488A-ACC5-1DA58761DE56}" dt="2022-04-15T18:22:23.155" v="6024" actId="1076"/>
          <ac:spMkLst>
            <pc:docMk/>
            <pc:sldMk cId="1977974746" sldId="788"/>
            <ac:spMk id="4" creationId="{00000000-0000-0000-0000-000000000000}"/>
          </ac:spMkLst>
        </pc:spChg>
      </pc:sldChg>
      <pc:sldChg chg="modSp mod ord">
        <pc:chgData name="João Pedro Dias Miranda" userId="f21074d2-5547-4d9d-97a2-bc15d30d1bb9" providerId="ADAL" clId="{86EA3B98-6AB8-488A-ACC5-1DA58761DE56}" dt="2022-04-15T18:23:14.168" v="6033"/>
        <pc:sldMkLst>
          <pc:docMk/>
          <pc:sldMk cId="3169537011" sldId="790"/>
        </pc:sldMkLst>
        <pc:spChg chg="mod">
          <ac:chgData name="João Pedro Dias Miranda" userId="f21074d2-5547-4d9d-97a2-bc15d30d1bb9" providerId="ADAL" clId="{86EA3B98-6AB8-488A-ACC5-1DA58761DE56}" dt="2022-04-15T18:16:20.593" v="5985" actId="20577"/>
          <ac:spMkLst>
            <pc:docMk/>
            <pc:sldMk cId="3169537011" sldId="790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8:22:29.241" v="6031" actId="20577"/>
          <ac:spMkLst>
            <pc:docMk/>
            <pc:sldMk cId="3169537011" sldId="790"/>
            <ac:spMk id="4" creationId="{00000000-0000-0000-0000-000000000000}"/>
          </ac:spMkLst>
        </pc:spChg>
      </pc:sldChg>
      <pc:sldChg chg="del">
        <pc:chgData name="João Pedro Dias Miranda" userId="f21074d2-5547-4d9d-97a2-bc15d30d1bb9" providerId="ADAL" clId="{86EA3B98-6AB8-488A-ACC5-1DA58761DE56}" dt="2022-04-15T15:49:21.278" v="3399" actId="47"/>
        <pc:sldMkLst>
          <pc:docMk/>
          <pc:sldMk cId="3984156991" sldId="791"/>
        </pc:sldMkLst>
      </pc:sldChg>
      <pc:sldChg chg="del">
        <pc:chgData name="João Pedro Dias Miranda" userId="f21074d2-5547-4d9d-97a2-bc15d30d1bb9" providerId="ADAL" clId="{86EA3B98-6AB8-488A-ACC5-1DA58761DE56}" dt="2022-04-15T15:49:22.573" v="3400" actId="47"/>
        <pc:sldMkLst>
          <pc:docMk/>
          <pc:sldMk cId="4022266489" sldId="792"/>
        </pc:sldMkLst>
      </pc:sldChg>
      <pc:sldChg chg="del">
        <pc:chgData name="João Pedro Dias Miranda" userId="f21074d2-5547-4d9d-97a2-bc15d30d1bb9" providerId="ADAL" clId="{86EA3B98-6AB8-488A-ACC5-1DA58761DE56}" dt="2022-04-15T15:49:23.360" v="3401" actId="47"/>
        <pc:sldMkLst>
          <pc:docMk/>
          <pc:sldMk cId="3637050106" sldId="793"/>
        </pc:sldMkLst>
      </pc:sldChg>
      <pc:sldChg chg="del">
        <pc:chgData name="João Pedro Dias Miranda" userId="f21074d2-5547-4d9d-97a2-bc15d30d1bb9" providerId="ADAL" clId="{86EA3B98-6AB8-488A-ACC5-1DA58761DE56}" dt="2022-04-15T15:49:25" v="3402" actId="47"/>
        <pc:sldMkLst>
          <pc:docMk/>
          <pc:sldMk cId="4213327286" sldId="794"/>
        </pc:sldMkLst>
      </pc:sldChg>
      <pc:sldChg chg="modSp add mod">
        <pc:chgData name="João Pedro Dias Miranda" userId="f21074d2-5547-4d9d-97a2-bc15d30d1bb9" providerId="ADAL" clId="{86EA3B98-6AB8-488A-ACC5-1DA58761DE56}" dt="2022-04-15T17:54:01.449" v="5602" actId="20577"/>
        <pc:sldMkLst>
          <pc:docMk/>
          <pc:sldMk cId="3073846187" sldId="795"/>
        </pc:sldMkLst>
        <pc:spChg chg="mod">
          <ac:chgData name="João Pedro Dias Miranda" userId="f21074d2-5547-4d9d-97a2-bc15d30d1bb9" providerId="ADAL" clId="{86EA3B98-6AB8-488A-ACC5-1DA58761DE56}" dt="2022-04-14T14:56:34.647" v="469" actId="20577"/>
          <ac:spMkLst>
            <pc:docMk/>
            <pc:sldMk cId="3073846187" sldId="795"/>
            <ac:spMk id="6" creationId="{37A3F5A2-D267-4920-93BE-AF1E445BB0F2}"/>
          </ac:spMkLst>
        </pc:spChg>
        <pc:spChg chg="mod">
          <ac:chgData name="João Pedro Dias Miranda" userId="f21074d2-5547-4d9d-97a2-bc15d30d1bb9" providerId="ADAL" clId="{86EA3B98-6AB8-488A-ACC5-1DA58761DE56}" dt="2022-04-15T17:54:01.449" v="5602" actId="20577"/>
          <ac:spMkLst>
            <pc:docMk/>
            <pc:sldMk cId="3073846187" sldId="795"/>
            <ac:spMk id="7" creationId="{00F37335-8CEB-44B3-8C75-BF6C90A19979}"/>
          </ac:spMkLst>
        </pc:spChg>
      </pc:sldChg>
      <pc:sldChg chg="modSp add mod">
        <pc:chgData name="João Pedro Dias Miranda" userId="f21074d2-5547-4d9d-97a2-bc15d30d1bb9" providerId="ADAL" clId="{86EA3B98-6AB8-488A-ACC5-1DA58761DE56}" dt="2022-04-15T14:26:50.320" v="878"/>
        <pc:sldMkLst>
          <pc:docMk/>
          <pc:sldMk cId="111869636" sldId="796"/>
        </pc:sldMkLst>
        <pc:spChg chg="mod">
          <ac:chgData name="João Pedro Dias Miranda" userId="f21074d2-5547-4d9d-97a2-bc15d30d1bb9" providerId="ADAL" clId="{86EA3B98-6AB8-488A-ACC5-1DA58761DE56}" dt="2022-04-15T14:26:50.320" v="878"/>
          <ac:spMkLst>
            <pc:docMk/>
            <pc:sldMk cId="111869636" sldId="796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4T14:56:31.175" v="467" actId="20577"/>
          <ac:spMkLst>
            <pc:docMk/>
            <pc:sldMk cId="111869636" sldId="796"/>
            <ac:spMk id="6" creationId="{37A3F5A2-D267-4920-93BE-AF1E445BB0F2}"/>
          </ac:spMkLst>
        </pc:spChg>
        <pc:spChg chg="mod">
          <ac:chgData name="João Pedro Dias Miranda" userId="f21074d2-5547-4d9d-97a2-bc15d30d1bb9" providerId="ADAL" clId="{86EA3B98-6AB8-488A-ACC5-1DA58761DE56}" dt="2022-04-15T00:06:15.336" v="748" actId="108"/>
          <ac:spMkLst>
            <pc:docMk/>
            <pc:sldMk cId="111869636" sldId="796"/>
            <ac:spMk id="7" creationId="{00F37335-8CEB-44B3-8C75-BF6C90A19979}"/>
          </ac:spMkLst>
        </pc:spChg>
      </pc:sldChg>
      <pc:sldChg chg="modSp add del mod">
        <pc:chgData name="João Pedro Dias Miranda" userId="f21074d2-5547-4d9d-97a2-bc15d30d1bb9" providerId="ADAL" clId="{86EA3B98-6AB8-488A-ACC5-1DA58761DE56}" dt="2022-04-14T14:59:43.240" v="588" actId="2696"/>
        <pc:sldMkLst>
          <pc:docMk/>
          <pc:sldMk cId="156769038" sldId="797"/>
        </pc:sldMkLst>
        <pc:spChg chg="mod">
          <ac:chgData name="João Pedro Dias Miranda" userId="f21074d2-5547-4d9d-97a2-bc15d30d1bb9" providerId="ADAL" clId="{86EA3B98-6AB8-488A-ACC5-1DA58761DE56}" dt="2022-04-14T14:57:41.725" v="536" actId="14100"/>
          <ac:spMkLst>
            <pc:docMk/>
            <pc:sldMk cId="156769038" sldId="797"/>
            <ac:spMk id="6" creationId="{37A3F5A2-D267-4920-93BE-AF1E445BB0F2}"/>
          </ac:spMkLst>
        </pc:spChg>
        <pc:spChg chg="mod">
          <ac:chgData name="João Pedro Dias Miranda" userId="f21074d2-5547-4d9d-97a2-bc15d30d1bb9" providerId="ADAL" clId="{86EA3B98-6AB8-488A-ACC5-1DA58761DE56}" dt="2022-04-14T14:57:56.996" v="558" actId="114"/>
          <ac:spMkLst>
            <pc:docMk/>
            <pc:sldMk cId="156769038" sldId="797"/>
            <ac:spMk id="7" creationId="{00F37335-8CEB-44B3-8C75-BF6C90A19979}"/>
          </ac:spMkLst>
        </pc:spChg>
      </pc:sldChg>
      <pc:sldChg chg="addSp delSp modSp add mod">
        <pc:chgData name="João Pedro Dias Miranda" userId="f21074d2-5547-4d9d-97a2-bc15d30d1bb9" providerId="ADAL" clId="{86EA3B98-6AB8-488A-ACC5-1DA58761DE56}" dt="2022-04-15T17:55:07.338" v="5619" actId="478"/>
        <pc:sldMkLst>
          <pc:docMk/>
          <pc:sldMk cId="1809839466" sldId="798"/>
        </pc:sldMkLst>
        <pc:spChg chg="mod">
          <ac:chgData name="João Pedro Dias Miranda" userId="f21074d2-5547-4d9d-97a2-bc15d30d1bb9" providerId="ADAL" clId="{86EA3B98-6AB8-488A-ACC5-1DA58761DE56}" dt="2022-04-15T17:55:06.627" v="5617" actId="1076"/>
          <ac:spMkLst>
            <pc:docMk/>
            <pc:sldMk cId="1809839466" sldId="798"/>
            <ac:spMk id="6" creationId="{37A3F5A2-D267-4920-93BE-AF1E445BB0F2}"/>
          </ac:spMkLst>
        </pc:spChg>
        <pc:spChg chg="add del mod">
          <ac:chgData name="João Pedro Dias Miranda" userId="f21074d2-5547-4d9d-97a2-bc15d30d1bb9" providerId="ADAL" clId="{86EA3B98-6AB8-488A-ACC5-1DA58761DE56}" dt="2022-04-15T17:55:07.338" v="5619" actId="478"/>
          <ac:spMkLst>
            <pc:docMk/>
            <pc:sldMk cId="1809839466" sldId="798"/>
            <ac:spMk id="7" creationId="{00F37335-8CEB-44B3-8C75-BF6C90A19979}"/>
          </ac:spMkLst>
        </pc:spChg>
        <pc:cxnChg chg="add del mod">
          <ac:chgData name="João Pedro Dias Miranda" userId="f21074d2-5547-4d9d-97a2-bc15d30d1bb9" providerId="ADAL" clId="{86EA3B98-6AB8-488A-ACC5-1DA58761DE56}" dt="2022-04-15T17:55:06.997" v="5618" actId="478"/>
          <ac:cxnSpMkLst>
            <pc:docMk/>
            <pc:sldMk cId="1809839466" sldId="798"/>
            <ac:cxnSpMk id="8" creationId="{453D6D11-460F-4AC6-A237-402534ECCD28}"/>
          </ac:cxnSpMkLst>
        </pc:cxnChg>
      </pc:sldChg>
      <pc:sldChg chg="add del">
        <pc:chgData name="João Pedro Dias Miranda" userId="f21074d2-5547-4d9d-97a2-bc15d30d1bb9" providerId="ADAL" clId="{86EA3B98-6AB8-488A-ACC5-1DA58761DE56}" dt="2022-04-14T15:11:47.929" v="680" actId="2890"/>
        <pc:sldMkLst>
          <pc:docMk/>
          <pc:sldMk cId="3272498815" sldId="799"/>
        </pc:sldMkLst>
      </pc:sldChg>
      <pc:sldChg chg="addSp modSp add mod ord">
        <pc:chgData name="João Pedro Dias Miranda" userId="f21074d2-5547-4d9d-97a2-bc15d30d1bb9" providerId="ADAL" clId="{86EA3B98-6AB8-488A-ACC5-1DA58761DE56}" dt="2022-04-15T17:57:34.689" v="5677" actId="20577"/>
        <pc:sldMkLst>
          <pc:docMk/>
          <pc:sldMk cId="3458760279" sldId="799"/>
        </pc:sldMkLst>
        <pc:spChg chg="mod">
          <ac:chgData name="João Pedro Dias Miranda" userId="f21074d2-5547-4d9d-97a2-bc15d30d1bb9" providerId="ADAL" clId="{86EA3B98-6AB8-488A-ACC5-1DA58761DE56}" dt="2022-04-15T17:57:34.689" v="5677" actId="20577"/>
          <ac:spMkLst>
            <pc:docMk/>
            <pc:sldMk cId="3458760279" sldId="799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23:46.230" v="807" actId="14100"/>
          <ac:spMkLst>
            <pc:docMk/>
            <pc:sldMk cId="3458760279" sldId="799"/>
            <ac:spMk id="5" creationId="{00000000-0000-0000-0000-000000000000}"/>
          </ac:spMkLst>
        </pc:spChg>
        <pc:picChg chg="add mod">
          <ac:chgData name="João Pedro Dias Miranda" userId="f21074d2-5547-4d9d-97a2-bc15d30d1bb9" providerId="ADAL" clId="{86EA3B98-6AB8-488A-ACC5-1DA58761DE56}" dt="2022-04-15T14:41:54.191" v="1014" actId="1076"/>
          <ac:picMkLst>
            <pc:docMk/>
            <pc:sldMk cId="3458760279" sldId="799"/>
            <ac:picMk id="7" creationId="{E557501B-FB46-46CA-B73A-217C9AAFC500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42:29.087" v="7543" actId="20577"/>
        <pc:sldMkLst>
          <pc:docMk/>
          <pc:sldMk cId="3710731780" sldId="800"/>
        </pc:sldMkLst>
        <pc:spChg chg="del mod">
          <ac:chgData name="João Pedro Dias Miranda" userId="f21074d2-5547-4d9d-97a2-bc15d30d1bb9" providerId="ADAL" clId="{86EA3B98-6AB8-488A-ACC5-1DA58761DE56}" dt="2022-04-18T08:45:28.880" v="6173" actId="478"/>
          <ac:spMkLst>
            <pc:docMk/>
            <pc:sldMk cId="3710731780" sldId="800"/>
            <ac:spMk id="2" creationId="{2295DE6E-A958-24E0-F063-19EA6EDDA928}"/>
          </ac:spMkLst>
        </pc:spChg>
        <pc:spChg chg="mod">
          <ac:chgData name="João Pedro Dias Miranda" userId="f21074d2-5547-4d9d-97a2-bc15d30d1bb9" providerId="ADAL" clId="{86EA3B98-6AB8-488A-ACC5-1DA58761DE56}" dt="2022-04-15T14:26:54.837" v="879"/>
          <ac:spMkLst>
            <pc:docMk/>
            <pc:sldMk cId="3710731780" sldId="800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26:31.897" v="872" actId="20577"/>
          <ac:spMkLst>
            <pc:docMk/>
            <pc:sldMk cId="3710731780" sldId="800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27:07.230" v="883" actId="14100"/>
          <ac:spMkLst>
            <pc:docMk/>
            <pc:sldMk cId="3710731780" sldId="800"/>
            <ac:spMk id="5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8T09:42:29.087" v="7543" actId="20577"/>
          <ac:spMkLst>
            <pc:docMk/>
            <pc:sldMk cId="3710731780" sldId="800"/>
            <ac:spMk id="8" creationId="{FF10C57C-23CF-49A2-8984-BDCFBEAFB343}"/>
          </ac:spMkLst>
        </pc:spChg>
        <pc:picChg chg="add del">
          <ac:chgData name="João Pedro Dias Miranda" userId="f21074d2-5547-4d9d-97a2-bc15d30d1bb9" providerId="ADAL" clId="{86EA3B98-6AB8-488A-ACC5-1DA58761DE56}" dt="2022-04-15T14:26:04.141" v="837" actId="478"/>
          <ac:picMkLst>
            <pc:docMk/>
            <pc:sldMk cId="3710731780" sldId="800"/>
            <ac:picMk id="7" creationId="{E557501B-FB46-46CA-B73A-217C9AAFC500}"/>
          </ac:picMkLst>
        </pc:picChg>
      </pc:sldChg>
      <pc:sldChg chg="modSp add mod">
        <pc:chgData name="João Pedro Dias Miranda" userId="f21074d2-5547-4d9d-97a2-bc15d30d1bb9" providerId="ADAL" clId="{86EA3B98-6AB8-488A-ACC5-1DA58761DE56}" dt="2022-04-15T15:51:23.040" v="3417" actId="14100"/>
        <pc:sldMkLst>
          <pc:docMk/>
          <pc:sldMk cId="548945317" sldId="801"/>
        </pc:sldMkLst>
        <pc:spChg chg="mod">
          <ac:chgData name="João Pedro Dias Miranda" userId="f21074d2-5547-4d9d-97a2-bc15d30d1bb9" providerId="ADAL" clId="{86EA3B98-6AB8-488A-ACC5-1DA58761DE56}" dt="2022-04-15T15:46:25.722" v="3065" actId="14100"/>
          <ac:spMkLst>
            <pc:docMk/>
            <pc:sldMk cId="548945317" sldId="801"/>
            <ac:spMk id="5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5:51:23.040" v="3417" actId="14100"/>
          <ac:spMkLst>
            <pc:docMk/>
            <pc:sldMk cId="548945317" sldId="801"/>
            <ac:spMk id="8" creationId="{FF10C57C-23CF-49A2-8984-BDCFBEAFB343}"/>
          </ac:spMkLst>
        </pc:spChg>
      </pc:sldChg>
      <pc:sldChg chg="addSp delSp modSp add mod">
        <pc:chgData name="João Pedro Dias Miranda" userId="f21074d2-5547-4d9d-97a2-bc15d30d1bb9" providerId="ADAL" clId="{86EA3B98-6AB8-488A-ACC5-1DA58761DE56}" dt="2022-04-15T18:02:49.878" v="5722" actId="1038"/>
        <pc:sldMkLst>
          <pc:docMk/>
          <pc:sldMk cId="3522012900" sldId="802"/>
        </pc:sldMkLst>
        <pc:spChg chg="add mod">
          <ac:chgData name="João Pedro Dias Miranda" userId="f21074d2-5547-4d9d-97a2-bc15d30d1bb9" providerId="ADAL" clId="{86EA3B98-6AB8-488A-ACC5-1DA58761DE56}" dt="2022-04-15T18:02:49.878" v="5722" actId="1038"/>
          <ac:spMkLst>
            <pc:docMk/>
            <pc:sldMk cId="3522012900" sldId="802"/>
            <ac:spMk id="2" creationId="{4348072D-8085-4D84-B2D4-5038B66135C1}"/>
          </ac:spMkLst>
        </pc:spChg>
        <pc:spChg chg="mod">
          <ac:chgData name="João Pedro Dias Miranda" userId="f21074d2-5547-4d9d-97a2-bc15d30d1bb9" providerId="ADAL" clId="{86EA3B98-6AB8-488A-ACC5-1DA58761DE56}" dt="2022-04-15T14:43:44.823" v="1032" actId="1076"/>
          <ac:spMkLst>
            <pc:docMk/>
            <pc:sldMk cId="3522012900" sldId="802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42:45.275" v="1027" actId="14100"/>
          <ac:spMkLst>
            <pc:docMk/>
            <pc:sldMk cId="3522012900" sldId="802"/>
            <ac:spMk id="5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5T14:44:03.937" v="1035" actId="14100"/>
          <ac:spMkLst>
            <pc:docMk/>
            <pc:sldMk cId="3522012900" sldId="802"/>
            <ac:spMk id="8" creationId="{A2FF3DD9-4B5F-4919-8EC5-1B51A2484724}"/>
          </ac:spMkLst>
        </pc:spChg>
        <pc:picChg chg="del">
          <ac:chgData name="João Pedro Dias Miranda" userId="f21074d2-5547-4d9d-97a2-bc15d30d1bb9" providerId="ADAL" clId="{86EA3B98-6AB8-488A-ACC5-1DA58761DE56}" dt="2022-04-15T14:42:24.444" v="1018" actId="478"/>
          <ac:picMkLst>
            <pc:docMk/>
            <pc:sldMk cId="3522012900" sldId="802"/>
            <ac:picMk id="7" creationId="{E557501B-FB46-46CA-B73A-217C9AAFC500}"/>
          </ac:picMkLst>
        </pc:picChg>
        <pc:picChg chg="add mod">
          <ac:chgData name="João Pedro Dias Miranda" userId="f21074d2-5547-4d9d-97a2-bc15d30d1bb9" providerId="ADAL" clId="{86EA3B98-6AB8-488A-ACC5-1DA58761DE56}" dt="2022-04-15T14:44:06.314" v="1036" actId="1076"/>
          <ac:picMkLst>
            <pc:docMk/>
            <pc:sldMk cId="3522012900" sldId="802"/>
            <ac:picMk id="1026" creationId="{D6979783-9380-4E9D-8C62-1EC849EDB1EA}"/>
          </ac:picMkLst>
        </pc:picChg>
      </pc:sldChg>
      <pc:sldChg chg="delSp modSp add del mod ord">
        <pc:chgData name="João Pedro Dias Miranda" userId="f21074d2-5547-4d9d-97a2-bc15d30d1bb9" providerId="ADAL" clId="{86EA3B98-6AB8-488A-ACC5-1DA58761DE56}" dt="2022-04-18T09:42:04.049" v="7541" actId="47"/>
        <pc:sldMkLst>
          <pc:docMk/>
          <pc:sldMk cId="4002611689" sldId="803"/>
        </pc:sldMkLst>
        <pc:spChg chg="mod">
          <ac:chgData name="João Pedro Dias Miranda" userId="f21074d2-5547-4d9d-97a2-bc15d30d1bb9" providerId="ADAL" clId="{86EA3B98-6AB8-488A-ACC5-1DA58761DE56}" dt="2022-04-15T15:24:13.818" v="2160" actId="27636"/>
          <ac:spMkLst>
            <pc:docMk/>
            <pc:sldMk cId="4002611689" sldId="803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44:53.287" v="1046" actId="14100"/>
          <ac:spMkLst>
            <pc:docMk/>
            <pc:sldMk cId="4002611689" sldId="803"/>
            <ac:spMk id="5" creationId="{00000000-0000-0000-0000-000000000000}"/>
          </ac:spMkLst>
        </pc:spChg>
        <pc:picChg chg="del">
          <ac:chgData name="João Pedro Dias Miranda" userId="f21074d2-5547-4d9d-97a2-bc15d30d1bb9" providerId="ADAL" clId="{86EA3B98-6AB8-488A-ACC5-1DA58761DE56}" dt="2022-04-15T14:44:54.627" v="1047" actId="478"/>
          <ac:picMkLst>
            <pc:docMk/>
            <pc:sldMk cId="4002611689" sldId="803"/>
            <ac:picMk id="7" creationId="{E557501B-FB46-46CA-B73A-217C9AAFC500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8:55:46.234" v="6341" actId="20577"/>
        <pc:sldMkLst>
          <pc:docMk/>
          <pc:sldMk cId="359997197" sldId="804"/>
        </pc:sldMkLst>
        <pc:spChg chg="del mod">
          <ac:chgData name="João Pedro Dias Miranda" userId="f21074d2-5547-4d9d-97a2-bc15d30d1bb9" providerId="ADAL" clId="{86EA3B98-6AB8-488A-ACC5-1DA58761DE56}" dt="2022-04-18T08:44:16.858" v="6157" actId="478"/>
          <ac:spMkLst>
            <pc:docMk/>
            <pc:sldMk cId="359997197" sldId="804"/>
            <ac:spMk id="2" creationId="{48DE070B-20A3-A226-0707-BD16A41625F5}"/>
          </ac:spMkLst>
        </pc:spChg>
        <pc:spChg chg="mod">
          <ac:chgData name="João Pedro Dias Miranda" userId="f21074d2-5547-4d9d-97a2-bc15d30d1bb9" providerId="ADAL" clId="{86EA3B98-6AB8-488A-ACC5-1DA58761DE56}" dt="2022-04-15T14:50:45.485" v="1156" actId="20577"/>
          <ac:spMkLst>
            <pc:docMk/>
            <pc:sldMk cId="359997197" sldId="804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56:52.188" v="1544" actId="14100"/>
          <ac:spMkLst>
            <pc:docMk/>
            <pc:sldMk cId="359997197" sldId="804"/>
            <ac:spMk id="5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8T08:55:46.234" v="6341" actId="20577"/>
          <ac:spMkLst>
            <pc:docMk/>
            <pc:sldMk cId="359997197" sldId="804"/>
            <ac:spMk id="7" creationId="{71063045-481F-48CD-8825-636CCCDE69FA}"/>
          </ac:spMkLst>
        </pc:spChg>
      </pc:sldChg>
      <pc:sldChg chg="modSp add del mod ord">
        <pc:chgData name="João Pedro Dias Miranda" userId="f21074d2-5547-4d9d-97a2-bc15d30d1bb9" providerId="ADAL" clId="{86EA3B98-6AB8-488A-ACC5-1DA58761DE56}" dt="2022-04-15T18:06:33.469" v="5808" actId="404"/>
        <pc:sldMkLst>
          <pc:docMk/>
          <pc:sldMk cId="509335029" sldId="805"/>
        </pc:sldMkLst>
        <pc:spChg chg="mod">
          <ac:chgData name="João Pedro Dias Miranda" userId="f21074d2-5547-4d9d-97a2-bc15d30d1bb9" providerId="ADAL" clId="{86EA3B98-6AB8-488A-ACC5-1DA58761DE56}" dt="2022-04-15T18:06:33.469" v="5808" actId="404"/>
          <ac:spMkLst>
            <pc:docMk/>
            <pc:sldMk cId="509335029" sldId="805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4:59:09.290" v="1733" actId="14100"/>
          <ac:spMkLst>
            <pc:docMk/>
            <pc:sldMk cId="509335029" sldId="805"/>
            <ac:spMk id="5" creationId="{00000000-0000-0000-0000-000000000000}"/>
          </ac:spMkLst>
        </pc:spChg>
      </pc:sldChg>
      <pc:sldChg chg="modSp add del mod">
        <pc:chgData name="João Pedro Dias Miranda" userId="f21074d2-5547-4d9d-97a2-bc15d30d1bb9" providerId="ADAL" clId="{86EA3B98-6AB8-488A-ACC5-1DA58761DE56}" dt="2022-04-15T14:56:33.070" v="1535" actId="47"/>
        <pc:sldMkLst>
          <pc:docMk/>
          <pc:sldMk cId="1048770569" sldId="805"/>
        </pc:sldMkLst>
        <pc:spChg chg="mod">
          <ac:chgData name="João Pedro Dias Miranda" userId="f21074d2-5547-4d9d-97a2-bc15d30d1bb9" providerId="ADAL" clId="{86EA3B98-6AB8-488A-ACC5-1DA58761DE56}" dt="2022-04-15T14:56:02.500" v="1524" actId="21"/>
          <ac:spMkLst>
            <pc:docMk/>
            <pc:sldMk cId="1048770569" sldId="805"/>
            <ac:spMk id="4" creationId="{00000000-0000-0000-0000-000000000000}"/>
          </ac:spMkLst>
        </pc:spChg>
      </pc:sldChg>
      <pc:sldChg chg="add del">
        <pc:chgData name="João Pedro Dias Miranda" userId="f21074d2-5547-4d9d-97a2-bc15d30d1bb9" providerId="ADAL" clId="{86EA3B98-6AB8-488A-ACC5-1DA58761DE56}" dt="2022-04-15T14:56:31.760" v="1534" actId="47"/>
        <pc:sldMkLst>
          <pc:docMk/>
          <pc:sldMk cId="2286846784" sldId="806"/>
        </pc:sldMkLst>
      </pc:sldChg>
      <pc:sldChg chg="addSp delSp modSp add mod ord">
        <pc:chgData name="João Pedro Dias Miranda" userId="f21074d2-5547-4d9d-97a2-bc15d30d1bb9" providerId="ADAL" clId="{86EA3B98-6AB8-488A-ACC5-1DA58761DE56}" dt="2022-04-15T18:25:31.122" v="6060"/>
        <pc:sldMkLst>
          <pc:docMk/>
          <pc:sldMk cId="2746931275" sldId="806"/>
        </pc:sldMkLst>
        <pc:spChg chg="add mod">
          <ac:chgData name="João Pedro Dias Miranda" userId="f21074d2-5547-4d9d-97a2-bc15d30d1bb9" providerId="ADAL" clId="{86EA3B98-6AB8-488A-ACC5-1DA58761DE56}" dt="2022-04-15T15:06:18.522" v="1862" actId="1076"/>
          <ac:spMkLst>
            <pc:docMk/>
            <pc:sldMk cId="2746931275" sldId="806"/>
            <ac:spMk id="2" creationId="{21C8D664-1A5B-43F4-A469-078335E8409D}"/>
          </ac:spMkLst>
        </pc:spChg>
        <pc:spChg chg="mod">
          <ac:chgData name="João Pedro Dias Miranda" userId="f21074d2-5547-4d9d-97a2-bc15d30d1bb9" providerId="ADAL" clId="{86EA3B98-6AB8-488A-ACC5-1DA58761DE56}" dt="2022-04-15T15:03:29.152" v="1802" actId="20577"/>
          <ac:spMkLst>
            <pc:docMk/>
            <pc:sldMk cId="2746931275" sldId="806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5:03:26.176" v="1801" actId="14100"/>
          <ac:spMkLst>
            <pc:docMk/>
            <pc:sldMk cId="2746931275" sldId="806"/>
            <ac:spMk id="5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5T15:06:27.351" v="1864" actId="114"/>
          <ac:spMkLst>
            <pc:docMk/>
            <pc:sldMk cId="2746931275" sldId="806"/>
            <ac:spMk id="11" creationId="{6D3ED164-5C12-4EE5-8EB2-E90734E5CEEB}"/>
          </ac:spMkLst>
        </pc:spChg>
        <pc:picChg chg="add del mod">
          <ac:chgData name="João Pedro Dias Miranda" userId="f21074d2-5547-4d9d-97a2-bc15d30d1bb9" providerId="ADAL" clId="{86EA3B98-6AB8-488A-ACC5-1DA58761DE56}" dt="2022-04-15T18:24:54.336" v="6040" actId="478"/>
          <ac:picMkLst>
            <pc:docMk/>
            <pc:sldMk cId="2746931275" sldId="806"/>
            <ac:picMk id="7" creationId="{46FA4967-CB40-4EAA-BE16-ED7CB9F9B561}"/>
          </ac:picMkLst>
        </pc:picChg>
        <pc:picChg chg="add del mod">
          <ac:chgData name="João Pedro Dias Miranda" userId="f21074d2-5547-4d9d-97a2-bc15d30d1bb9" providerId="ADAL" clId="{86EA3B98-6AB8-488A-ACC5-1DA58761DE56}" dt="2022-04-15T18:25:05.678" v="6049" actId="478"/>
          <ac:picMkLst>
            <pc:docMk/>
            <pc:sldMk cId="2746931275" sldId="806"/>
            <ac:picMk id="8" creationId="{E1B04165-5DEC-4F99-8D1A-2AB6FD384739}"/>
          </ac:picMkLst>
        </pc:picChg>
        <pc:picChg chg="add del mod">
          <ac:chgData name="João Pedro Dias Miranda" userId="f21074d2-5547-4d9d-97a2-bc15d30d1bb9" providerId="ADAL" clId="{86EA3B98-6AB8-488A-ACC5-1DA58761DE56}" dt="2022-04-15T15:04:33.474" v="1829" actId="478"/>
          <ac:picMkLst>
            <pc:docMk/>
            <pc:sldMk cId="2746931275" sldId="806"/>
            <ac:picMk id="9" creationId="{E3BEE43E-B523-47E3-8FAE-D402103EF07B}"/>
          </ac:picMkLst>
        </pc:picChg>
        <pc:picChg chg="add del mod">
          <ac:chgData name="João Pedro Dias Miranda" userId="f21074d2-5547-4d9d-97a2-bc15d30d1bb9" providerId="ADAL" clId="{86EA3B98-6AB8-488A-ACC5-1DA58761DE56}" dt="2022-04-15T15:04:33.810" v="1830" actId="478"/>
          <ac:picMkLst>
            <pc:docMk/>
            <pc:sldMk cId="2746931275" sldId="806"/>
            <ac:picMk id="10" creationId="{2AE51B6E-A25A-4C55-829E-F2F1EA978853}"/>
          </ac:picMkLst>
        </pc:picChg>
        <pc:picChg chg="add mod">
          <ac:chgData name="João Pedro Dias Miranda" userId="f21074d2-5547-4d9d-97a2-bc15d30d1bb9" providerId="ADAL" clId="{86EA3B98-6AB8-488A-ACC5-1DA58761DE56}" dt="2022-04-15T18:25:27.816" v="6059"/>
          <ac:picMkLst>
            <pc:docMk/>
            <pc:sldMk cId="2746931275" sldId="806"/>
            <ac:picMk id="10" creationId="{8BDEDFC5-9237-4A0F-96A1-1CDEF321DF32}"/>
          </ac:picMkLst>
        </pc:picChg>
        <pc:picChg chg="add mod">
          <ac:chgData name="João Pedro Dias Miranda" userId="f21074d2-5547-4d9d-97a2-bc15d30d1bb9" providerId="ADAL" clId="{86EA3B98-6AB8-488A-ACC5-1DA58761DE56}" dt="2022-04-15T18:25:31.122" v="6060"/>
          <ac:picMkLst>
            <pc:docMk/>
            <pc:sldMk cId="2746931275" sldId="806"/>
            <ac:picMk id="13" creationId="{7904D887-7D73-4B56-A472-3E2C7113AC6F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38:08.834" v="7469" actId="1076"/>
        <pc:sldMkLst>
          <pc:docMk/>
          <pc:sldMk cId="2283864381" sldId="807"/>
        </pc:sldMkLst>
        <pc:spChg chg="add mod">
          <ac:chgData name="João Pedro Dias Miranda" userId="f21074d2-5547-4d9d-97a2-bc15d30d1bb9" providerId="ADAL" clId="{86EA3B98-6AB8-488A-ACC5-1DA58761DE56}" dt="2022-04-15T15:06:50.621" v="1883" actId="114"/>
          <ac:spMkLst>
            <pc:docMk/>
            <pc:sldMk cId="2283864381" sldId="807"/>
            <ac:spMk id="11" creationId="{DA3DACB3-E49C-4C0A-8A16-2967855D627F}"/>
          </ac:spMkLst>
        </pc:spChg>
        <pc:spChg chg="add mod">
          <ac:chgData name="João Pedro Dias Miranda" userId="f21074d2-5547-4d9d-97a2-bc15d30d1bb9" providerId="ADAL" clId="{86EA3B98-6AB8-488A-ACC5-1DA58761DE56}" dt="2022-04-15T18:04:50.786" v="5750" actId="114"/>
          <ac:spMkLst>
            <pc:docMk/>
            <pc:sldMk cId="2283864381" sldId="807"/>
            <ac:spMk id="12" creationId="{448A21F4-C29B-4198-B707-70003437A5DE}"/>
          </ac:spMkLst>
        </pc:spChg>
        <pc:picChg chg="del">
          <ac:chgData name="João Pedro Dias Miranda" userId="f21074d2-5547-4d9d-97a2-bc15d30d1bb9" providerId="ADAL" clId="{86EA3B98-6AB8-488A-ACC5-1DA58761DE56}" dt="2022-04-15T15:04:08.274" v="1817" actId="478"/>
          <ac:picMkLst>
            <pc:docMk/>
            <pc:sldMk cId="2283864381" sldId="807"/>
            <ac:picMk id="7" creationId="{46FA4967-CB40-4EAA-BE16-ED7CB9F9B561}"/>
          </ac:picMkLst>
        </pc:picChg>
        <pc:picChg chg="add mod">
          <ac:chgData name="João Pedro Dias Miranda" userId="f21074d2-5547-4d9d-97a2-bc15d30d1bb9" providerId="ADAL" clId="{86EA3B98-6AB8-488A-ACC5-1DA58761DE56}" dt="2022-04-15T18:25:46.180" v="6068"/>
          <ac:picMkLst>
            <pc:docMk/>
            <pc:sldMk cId="2283864381" sldId="807"/>
            <ac:picMk id="7" creationId="{D7E0D221-B0DB-48CE-BE92-3C10188DB4C9}"/>
          </ac:picMkLst>
        </pc:picChg>
        <pc:picChg chg="mod">
          <ac:chgData name="João Pedro Dias Miranda" userId="f21074d2-5547-4d9d-97a2-bc15d30d1bb9" providerId="ADAL" clId="{86EA3B98-6AB8-488A-ACC5-1DA58761DE56}" dt="2022-04-18T09:38:06.431" v="7468" actId="1076"/>
          <ac:picMkLst>
            <pc:docMk/>
            <pc:sldMk cId="2283864381" sldId="807"/>
            <ac:picMk id="8" creationId="{0A8A14A2-9FE2-4241-8508-BDB2B1345FC0}"/>
          </ac:picMkLst>
        </pc:picChg>
        <pc:picChg chg="del">
          <ac:chgData name="João Pedro Dias Miranda" userId="f21074d2-5547-4d9d-97a2-bc15d30d1bb9" providerId="ADAL" clId="{86EA3B98-6AB8-488A-ACC5-1DA58761DE56}" dt="2022-04-15T15:04:08.689" v="1818" actId="478"/>
          <ac:picMkLst>
            <pc:docMk/>
            <pc:sldMk cId="2283864381" sldId="807"/>
            <ac:picMk id="8" creationId="{E1B04165-5DEC-4F99-8D1A-2AB6FD384739}"/>
          </ac:picMkLst>
        </pc:picChg>
        <pc:picChg chg="del mod">
          <ac:chgData name="João Pedro Dias Miranda" userId="f21074d2-5547-4d9d-97a2-bc15d30d1bb9" providerId="ADAL" clId="{86EA3B98-6AB8-488A-ACC5-1DA58761DE56}" dt="2022-04-15T18:25:35.151" v="6061" actId="478"/>
          <ac:picMkLst>
            <pc:docMk/>
            <pc:sldMk cId="2283864381" sldId="807"/>
            <ac:picMk id="9" creationId="{E3BEE43E-B523-47E3-8FAE-D402103EF07B}"/>
          </ac:picMkLst>
        </pc:picChg>
        <pc:picChg chg="del mod">
          <ac:chgData name="João Pedro Dias Miranda" userId="f21074d2-5547-4d9d-97a2-bc15d30d1bb9" providerId="ADAL" clId="{86EA3B98-6AB8-488A-ACC5-1DA58761DE56}" dt="2022-04-15T18:25:47.134" v="6069" actId="478"/>
          <ac:picMkLst>
            <pc:docMk/>
            <pc:sldMk cId="2283864381" sldId="807"/>
            <ac:picMk id="10" creationId="{2AE51B6E-A25A-4C55-829E-F2F1EA978853}"/>
          </ac:picMkLst>
        </pc:picChg>
        <pc:picChg chg="del">
          <ac:chgData name="João Pedro Dias Miranda" userId="f21074d2-5547-4d9d-97a2-bc15d30d1bb9" providerId="ADAL" clId="{86EA3B98-6AB8-488A-ACC5-1DA58761DE56}" dt="2022-04-18T09:38:00.819" v="7465" actId="21"/>
          <ac:picMkLst>
            <pc:docMk/>
            <pc:sldMk cId="2283864381" sldId="807"/>
            <ac:picMk id="10" creationId="{DC6297EF-59B0-4708-AEF0-6C05D319A489}"/>
          </ac:picMkLst>
        </pc:picChg>
        <pc:picChg chg="add mod">
          <ac:chgData name="João Pedro Dias Miranda" userId="f21074d2-5547-4d9d-97a2-bc15d30d1bb9" providerId="ADAL" clId="{86EA3B98-6AB8-488A-ACC5-1DA58761DE56}" dt="2022-04-15T18:25:59.683" v="6076"/>
          <ac:picMkLst>
            <pc:docMk/>
            <pc:sldMk cId="2283864381" sldId="807"/>
            <ac:picMk id="13" creationId="{569C27FF-8FF3-4974-A50E-96E8BAFAE19D}"/>
          </ac:picMkLst>
        </pc:picChg>
        <pc:picChg chg="add mod">
          <ac:chgData name="João Pedro Dias Miranda" userId="f21074d2-5547-4d9d-97a2-bc15d30d1bb9" providerId="ADAL" clId="{86EA3B98-6AB8-488A-ACC5-1DA58761DE56}" dt="2022-04-18T09:38:08.834" v="7469" actId="1076"/>
          <ac:picMkLst>
            <pc:docMk/>
            <pc:sldMk cId="2283864381" sldId="807"/>
            <ac:picMk id="14" creationId="{EF0DB0C1-C039-47CC-A146-8B0B55F711A9}"/>
          </ac:picMkLst>
        </pc:picChg>
      </pc:sldChg>
      <pc:sldChg chg="addSp delSp modSp add mod ord">
        <pc:chgData name="João Pedro Dias Miranda" userId="f21074d2-5547-4d9d-97a2-bc15d30d1bb9" providerId="ADAL" clId="{86EA3B98-6AB8-488A-ACC5-1DA58761DE56}" dt="2022-04-15T18:14:40.101" v="5943" actId="404"/>
        <pc:sldMkLst>
          <pc:docMk/>
          <pc:sldMk cId="1194578110" sldId="808"/>
        </pc:sldMkLst>
        <pc:spChg chg="mod">
          <ac:chgData name="João Pedro Dias Miranda" userId="f21074d2-5547-4d9d-97a2-bc15d30d1bb9" providerId="ADAL" clId="{86EA3B98-6AB8-488A-ACC5-1DA58761DE56}" dt="2022-04-15T17:16:52.391" v="3569" actId="14100"/>
          <ac:spMkLst>
            <pc:docMk/>
            <pc:sldMk cId="1194578110" sldId="808"/>
            <ac:spMk id="5" creationId="{00000000-0000-0000-0000-000000000000}"/>
          </ac:spMkLst>
        </pc:spChg>
        <pc:spChg chg="del">
          <ac:chgData name="João Pedro Dias Miranda" userId="f21074d2-5547-4d9d-97a2-bc15d30d1bb9" providerId="ADAL" clId="{86EA3B98-6AB8-488A-ACC5-1DA58761DE56}" dt="2022-04-15T15:08:36.651" v="1910" actId="478"/>
          <ac:spMkLst>
            <pc:docMk/>
            <pc:sldMk cId="1194578110" sldId="808"/>
            <ac:spMk id="11" creationId="{DA3DACB3-E49C-4C0A-8A16-2967855D627F}"/>
          </ac:spMkLst>
        </pc:spChg>
        <pc:spChg chg="del mod">
          <ac:chgData name="João Pedro Dias Miranda" userId="f21074d2-5547-4d9d-97a2-bc15d30d1bb9" providerId="ADAL" clId="{86EA3B98-6AB8-488A-ACC5-1DA58761DE56}" dt="2022-04-15T15:08:34.259" v="1908" actId="478"/>
          <ac:spMkLst>
            <pc:docMk/>
            <pc:sldMk cId="1194578110" sldId="808"/>
            <ac:spMk id="12" creationId="{448A21F4-C29B-4198-B707-70003437A5DE}"/>
          </ac:spMkLst>
        </pc:spChg>
        <pc:spChg chg="add mod">
          <ac:chgData name="João Pedro Dias Miranda" userId="f21074d2-5547-4d9d-97a2-bc15d30d1bb9" providerId="ADAL" clId="{86EA3B98-6AB8-488A-ACC5-1DA58761DE56}" dt="2022-04-15T18:14:40.101" v="5943" actId="404"/>
          <ac:spMkLst>
            <pc:docMk/>
            <pc:sldMk cId="1194578110" sldId="808"/>
            <ac:spMk id="14" creationId="{A8F88A02-E254-4374-B495-644EF8A7782A}"/>
          </ac:spMkLst>
        </pc:spChg>
        <pc:graphicFrameChg chg="add del mod">
          <ac:chgData name="João Pedro Dias Miranda" userId="f21074d2-5547-4d9d-97a2-bc15d30d1bb9" providerId="ADAL" clId="{86EA3B98-6AB8-488A-ACC5-1DA58761DE56}" dt="2022-04-15T15:08:49.964" v="1915"/>
          <ac:graphicFrameMkLst>
            <pc:docMk/>
            <pc:sldMk cId="1194578110" sldId="808"/>
            <ac:graphicFrameMk id="2" creationId="{B444013D-F192-4C74-A7E4-CD9695E243F7}"/>
          </ac:graphicFrameMkLst>
        </pc:graphicFrameChg>
        <pc:graphicFrameChg chg="add mod modGraphic">
          <ac:chgData name="João Pedro Dias Miranda" userId="f21074d2-5547-4d9d-97a2-bc15d30d1bb9" providerId="ADAL" clId="{86EA3B98-6AB8-488A-ACC5-1DA58761DE56}" dt="2022-04-15T17:17:03.798" v="3570" actId="2062"/>
          <ac:graphicFrameMkLst>
            <pc:docMk/>
            <pc:sldMk cId="1194578110" sldId="808"/>
            <ac:graphicFrameMk id="8" creationId="{89CACB72-B39B-48E1-A2B2-15C9CFA9F5A5}"/>
          </ac:graphicFrameMkLst>
        </pc:graphicFrameChg>
        <pc:picChg chg="add del mod">
          <ac:chgData name="João Pedro Dias Miranda" userId="f21074d2-5547-4d9d-97a2-bc15d30d1bb9" providerId="ADAL" clId="{86EA3B98-6AB8-488A-ACC5-1DA58761DE56}" dt="2022-04-15T15:09:21.621" v="1919"/>
          <ac:picMkLst>
            <pc:docMk/>
            <pc:sldMk cId="1194578110" sldId="808"/>
            <ac:picMk id="7" creationId="{569B0818-27F5-4306-A587-A3241E75D16F}"/>
          </ac:picMkLst>
        </pc:picChg>
        <pc:picChg chg="del">
          <ac:chgData name="João Pedro Dias Miranda" userId="f21074d2-5547-4d9d-97a2-bc15d30d1bb9" providerId="ADAL" clId="{86EA3B98-6AB8-488A-ACC5-1DA58761DE56}" dt="2022-04-15T15:08:34.658" v="1909" actId="478"/>
          <ac:picMkLst>
            <pc:docMk/>
            <pc:sldMk cId="1194578110" sldId="808"/>
            <ac:picMk id="9" creationId="{E3BEE43E-B523-47E3-8FAE-D402103EF07B}"/>
          </ac:picMkLst>
        </pc:picChg>
        <pc:picChg chg="del">
          <ac:chgData name="João Pedro Dias Miranda" userId="f21074d2-5547-4d9d-97a2-bc15d30d1bb9" providerId="ADAL" clId="{86EA3B98-6AB8-488A-ACC5-1DA58761DE56}" dt="2022-04-15T15:08:32.578" v="1906" actId="478"/>
          <ac:picMkLst>
            <pc:docMk/>
            <pc:sldMk cId="1194578110" sldId="808"/>
            <ac:picMk id="10" creationId="{2AE51B6E-A25A-4C55-829E-F2F1EA978853}"/>
          </ac:picMkLst>
        </pc:picChg>
        <pc:picChg chg="add mod">
          <ac:chgData name="João Pedro Dias Miranda" userId="f21074d2-5547-4d9d-97a2-bc15d30d1bb9" providerId="ADAL" clId="{86EA3B98-6AB8-488A-ACC5-1DA58761DE56}" dt="2022-04-15T15:11:23.752" v="1945" actId="1076"/>
          <ac:picMkLst>
            <pc:docMk/>
            <pc:sldMk cId="1194578110" sldId="808"/>
            <ac:picMk id="13" creationId="{F478B864-BF53-4ECB-B6E4-BCA9E171794B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5:20:27.591" v="2051" actId="1076"/>
        <pc:sldMkLst>
          <pc:docMk/>
          <pc:sldMk cId="3919588205" sldId="809"/>
        </pc:sldMkLst>
        <pc:spChg chg="del mod">
          <ac:chgData name="João Pedro Dias Miranda" userId="f21074d2-5547-4d9d-97a2-bc15d30d1bb9" providerId="ADAL" clId="{86EA3B98-6AB8-488A-ACC5-1DA58761DE56}" dt="2022-04-15T15:13:50.878" v="1978" actId="478"/>
          <ac:spMkLst>
            <pc:docMk/>
            <pc:sldMk cId="3919588205" sldId="809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5:13:41.669" v="1975" actId="14100"/>
          <ac:spMkLst>
            <pc:docMk/>
            <pc:sldMk cId="3919588205" sldId="809"/>
            <ac:spMk id="5" creationId="{00000000-0000-0000-0000-000000000000}"/>
          </ac:spMkLst>
        </pc:spChg>
        <pc:spChg chg="add del">
          <ac:chgData name="João Pedro Dias Miranda" userId="f21074d2-5547-4d9d-97a2-bc15d30d1bb9" providerId="ADAL" clId="{86EA3B98-6AB8-488A-ACC5-1DA58761DE56}" dt="2022-04-15T15:13:54.168" v="1980" actId="22"/>
          <ac:spMkLst>
            <pc:docMk/>
            <pc:sldMk cId="3919588205" sldId="809"/>
            <ac:spMk id="7" creationId="{4B8C9F37-3038-4AEE-88DF-EE828097222A}"/>
          </ac:spMkLst>
        </pc:spChg>
        <pc:spChg chg="add mod">
          <ac:chgData name="João Pedro Dias Miranda" userId="f21074d2-5547-4d9d-97a2-bc15d30d1bb9" providerId="ADAL" clId="{86EA3B98-6AB8-488A-ACC5-1DA58761DE56}" dt="2022-04-15T15:18:52.119" v="2004" actId="1076"/>
          <ac:spMkLst>
            <pc:docMk/>
            <pc:sldMk cId="3919588205" sldId="809"/>
            <ac:spMk id="10" creationId="{208BAE81-FB66-4426-BB50-EA2813BC6D42}"/>
          </ac:spMkLst>
        </pc:spChg>
        <pc:spChg chg="add mod">
          <ac:chgData name="João Pedro Dias Miranda" userId="f21074d2-5547-4d9d-97a2-bc15d30d1bb9" providerId="ADAL" clId="{86EA3B98-6AB8-488A-ACC5-1DA58761DE56}" dt="2022-04-15T15:20:27.591" v="2051" actId="1076"/>
          <ac:spMkLst>
            <pc:docMk/>
            <pc:sldMk cId="3919588205" sldId="809"/>
            <ac:spMk id="12" creationId="{80046579-711F-4FB0-9251-2A5F4D6375C8}"/>
          </ac:spMkLst>
        </pc:spChg>
        <pc:picChg chg="add mod">
          <ac:chgData name="João Pedro Dias Miranda" userId="f21074d2-5547-4d9d-97a2-bc15d30d1bb9" providerId="ADAL" clId="{86EA3B98-6AB8-488A-ACC5-1DA58761DE56}" dt="2022-04-15T15:17:39.299" v="1994" actId="1076"/>
          <ac:picMkLst>
            <pc:docMk/>
            <pc:sldMk cId="3919588205" sldId="809"/>
            <ac:picMk id="8" creationId="{9CC5C301-B89F-416E-A782-269B0D0ED98A}"/>
          </ac:picMkLst>
        </pc:picChg>
        <pc:picChg chg="add del mod">
          <ac:chgData name="João Pedro Dias Miranda" userId="f21074d2-5547-4d9d-97a2-bc15d30d1bb9" providerId="ADAL" clId="{86EA3B98-6AB8-488A-ACC5-1DA58761DE56}" dt="2022-04-15T15:14:38.762" v="1991" actId="478"/>
          <ac:picMkLst>
            <pc:docMk/>
            <pc:sldMk cId="3919588205" sldId="809"/>
            <ac:picMk id="9" creationId="{B1CF5A76-4154-472A-9854-6DE972D8916A}"/>
          </ac:picMkLst>
        </pc:picChg>
        <pc:picChg chg="add mod">
          <ac:chgData name="João Pedro Dias Miranda" userId="f21074d2-5547-4d9d-97a2-bc15d30d1bb9" providerId="ADAL" clId="{86EA3B98-6AB8-488A-ACC5-1DA58761DE56}" dt="2022-04-15T15:20:22.810" v="2050" actId="1076"/>
          <ac:picMkLst>
            <pc:docMk/>
            <pc:sldMk cId="3919588205" sldId="809"/>
            <ac:picMk id="3074" creationId="{5AA87E6F-3510-47BB-86AF-65E42FCD4E1F}"/>
          </ac:picMkLst>
        </pc:picChg>
      </pc:sldChg>
      <pc:sldChg chg="addSp modSp add mod">
        <pc:chgData name="João Pedro Dias Miranda" userId="f21074d2-5547-4d9d-97a2-bc15d30d1bb9" providerId="ADAL" clId="{86EA3B98-6AB8-488A-ACC5-1DA58761DE56}" dt="2022-04-15T18:27:08.485" v="6080" actId="1076"/>
        <pc:sldMkLst>
          <pc:docMk/>
          <pc:sldMk cId="569341877" sldId="810"/>
        </pc:sldMkLst>
        <pc:spChg chg="mod">
          <ac:chgData name="João Pedro Dias Miranda" userId="f21074d2-5547-4d9d-97a2-bc15d30d1bb9" providerId="ADAL" clId="{86EA3B98-6AB8-488A-ACC5-1DA58761DE56}" dt="2022-04-15T18:27:03.834" v="6079" actId="14100"/>
          <ac:spMkLst>
            <pc:docMk/>
            <pc:sldMk cId="569341877" sldId="810"/>
            <ac:spMk id="4" creationId="{00000000-0000-0000-0000-000000000000}"/>
          </ac:spMkLst>
        </pc:spChg>
        <pc:picChg chg="add mod">
          <ac:chgData name="João Pedro Dias Miranda" userId="f21074d2-5547-4d9d-97a2-bc15d30d1bb9" providerId="ADAL" clId="{86EA3B98-6AB8-488A-ACC5-1DA58761DE56}" dt="2022-04-15T18:27:08.485" v="6080" actId="1076"/>
          <ac:picMkLst>
            <pc:docMk/>
            <pc:sldMk cId="569341877" sldId="810"/>
            <ac:picMk id="7" creationId="{3C6FE973-4D76-4DEC-9782-A1522E61963F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8:27:25.254" v="6085" actId="1076"/>
        <pc:sldMkLst>
          <pc:docMk/>
          <pc:sldMk cId="812396997" sldId="811"/>
        </pc:sldMkLst>
        <pc:spChg chg="mod">
          <ac:chgData name="João Pedro Dias Miranda" userId="f21074d2-5547-4d9d-97a2-bc15d30d1bb9" providerId="ADAL" clId="{86EA3B98-6AB8-488A-ACC5-1DA58761DE56}" dt="2022-04-15T18:27:14.175" v="6081" actId="14100"/>
          <ac:spMkLst>
            <pc:docMk/>
            <pc:sldMk cId="812396997" sldId="811"/>
            <ac:spMk id="4" creationId="{00000000-0000-0000-0000-000000000000}"/>
          </ac:spMkLst>
        </pc:spChg>
        <pc:picChg chg="del">
          <ac:chgData name="João Pedro Dias Miranda" userId="f21074d2-5547-4d9d-97a2-bc15d30d1bb9" providerId="ADAL" clId="{86EA3B98-6AB8-488A-ACC5-1DA58761DE56}" dt="2022-04-15T15:27:43.776" v="2228" actId="478"/>
          <ac:picMkLst>
            <pc:docMk/>
            <pc:sldMk cId="812396997" sldId="811"/>
            <ac:picMk id="7" creationId="{3C6FE973-4D76-4DEC-9782-A1522E61963F}"/>
          </ac:picMkLst>
        </pc:picChg>
        <pc:picChg chg="add mod">
          <ac:chgData name="João Pedro Dias Miranda" userId="f21074d2-5547-4d9d-97a2-bc15d30d1bb9" providerId="ADAL" clId="{86EA3B98-6AB8-488A-ACC5-1DA58761DE56}" dt="2022-04-15T18:27:25.254" v="6085" actId="1076"/>
          <ac:picMkLst>
            <pc:docMk/>
            <pc:sldMk cId="812396997" sldId="811"/>
            <ac:picMk id="8" creationId="{84E7E658-76DF-48A3-AE34-021EB0869AEF}"/>
          </ac:picMkLst>
        </pc:picChg>
        <pc:picChg chg="add del mod">
          <ac:chgData name="João Pedro Dias Miranda" userId="f21074d2-5547-4d9d-97a2-bc15d30d1bb9" providerId="ADAL" clId="{86EA3B98-6AB8-488A-ACC5-1DA58761DE56}" dt="2022-04-15T15:28:57.849" v="2241" actId="478"/>
          <ac:picMkLst>
            <pc:docMk/>
            <pc:sldMk cId="812396997" sldId="811"/>
            <ac:picMk id="9" creationId="{0AE5061C-FE0C-4053-B6C3-189F5D37FE01}"/>
          </ac:picMkLst>
        </pc:picChg>
        <pc:picChg chg="add del mod">
          <ac:chgData name="João Pedro Dias Miranda" userId="f21074d2-5547-4d9d-97a2-bc15d30d1bb9" providerId="ADAL" clId="{86EA3B98-6AB8-488A-ACC5-1DA58761DE56}" dt="2022-04-15T15:33:50.416" v="2437" actId="478"/>
          <ac:picMkLst>
            <pc:docMk/>
            <pc:sldMk cId="812396997" sldId="811"/>
            <ac:picMk id="10" creationId="{56E7152A-13ED-4189-A887-F623032C3B89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8:27:37.428" v="6088" actId="1076"/>
        <pc:sldMkLst>
          <pc:docMk/>
          <pc:sldMk cId="662999284" sldId="812"/>
        </pc:sldMkLst>
        <pc:spChg chg="mod">
          <ac:chgData name="João Pedro Dias Miranda" userId="f21074d2-5547-4d9d-97a2-bc15d30d1bb9" providerId="ADAL" clId="{86EA3B98-6AB8-488A-ACC5-1DA58761DE56}" dt="2022-04-15T18:27:33.101" v="6086" actId="14100"/>
          <ac:spMkLst>
            <pc:docMk/>
            <pc:sldMk cId="662999284" sldId="812"/>
            <ac:spMk id="4" creationId="{00000000-0000-0000-0000-000000000000}"/>
          </ac:spMkLst>
        </pc:spChg>
        <pc:picChg chg="add mod">
          <ac:chgData name="João Pedro Dias Miranda" userId="f21074d2-5547-4d9d-97a2-bc15d30d1bb9" providerId="ADAL" clId="{86EA3B98-6AB8-488A-ACC5-1DA58761DE56}" dt="2022-04-15T18:27:37.428" v="6088" actId="1076"/>
          <ac:picMkLst>
            <pc:docMk/>
            <pc:sldMk cId="662999284" sldId="812"/>
            <ac:picMk id="7" creationId="{69DA4FEA-92A0-4AFE-BF29-EB9AB0B394B5}"/>
          </ac:picMkLst>
        </pc:picChg>
        <pc:picChg chg="del">
          <ac:chgData name="João Pedro Dias Miranda" userId="f21074d2-5547-4d9d-97a2-bc15d30d1bb9" providerId="ADAL" clId="{86EA3B98-6AB8-488A-ACC5-1DA58761DE56}" dt="2022-04-15T15:34:51.207" v="2456" actId="478"/>
          <ac:picMkLst>
            <pc:docMk/>
            <pc:sldMk cId="662999284" sldId="812"/>
            <ac:picMk id="8" creationId="{84E7E658-76DF-48A3-AE34-021EB0869AEF}"/>
          </ac:picMkLst>
        </pc:picChg>
        <pc:picChg chg="add del">
          <ac:chgData name="João Pedro Dias Miranda" userId="f21074d2-5547-4d9d-97a2-bc15d30d1bb9" providerId="ADAL" clId="{86EA3B98-6AB8-488A-ACC5-1DA58761DE56}" dt="2022-04-15T15:35:30.309" v="2465" actId="22"/>
          <ac:picMkLst>
            <pc:docMk/>
            <pc:sldMk cId="662999284" sldId="812"/>
            <ac:picMk id="9" creationId="{876FBA82-6A79-48AF-BDD8-5C559F3EBC23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8:27:50.685" v="6090" actId="1076"/>
        <pc:sldMkLst>
          <pc:docMk/>
          <pc:sldMk cId="1453390106" sldId="813"/>
        </pc:sldMkLst>
        <pc:spChg chg="mod">
          <ac:chgData name="João Pedro Dias Miranda" userId="f21074d2-5547-4d9d-97a2-bc15d30d1bb9" providerId="ADAL" clId="{86EA3B98-6AB8-488A-ACC5-1DA58761DE56}" dt="2022-04-15T18:27:45.919" v="6089" actId="14100"/>
          <ac:spMkLst>
            <pc:docMk/>
            <pc:sldMk cId="1453390106" sldId="813"/>
            <ac:spMk id="4" creationId="{00000000-0000-0000-0000-000000000000}"/>
          </ac:spMkLst>
        </pc:spChg>
        <pc:picChg chg="del">
          <ac:chgData name="João Pedro Dias Miranda" userId="f21074d2-5547-4d9d-97a2-bc15d30d1bb9" providerId="ADAL" clId="{86EA3B98-6AB8-488A-ACC5-1DA58761DE56}" dt="2022-04-15T15:36:29.600" v="2487" actId="478"/>
          <ac:picMkLst>
            <pc:docMk/>
            <pc:sldMk cId="1453390106" sldId="813"/>
            <ac:picMk id="7" creationId="{69DA4FEA-92A0-4AFE-BF29-EB9AB0B394B5}"/>
          </ac:picMkLst>
        </pc:picChg>
        <pc:picChg chg="add mod">
          <ac:chgData name="João Pedro Dias Miranda" userId="f21074d2-5547-4d9d-97a2-bc15d30d1bb9" providerId="ADAL" clId="{86EA3B98-6AB8-488A-ACC5-1DA58761DE56}" dt="2022-04-15T18:27:50.685" v="6090" actId="1076"/>
          <ac:picMkLst>
            <pc:docMk/>
            <pc:sldMk cId="1453390106" sldId="813"/>
            <ac:picMk id="8" creationId="{996CCBE1-2935-4FFA-9773-74AA44633F07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7:54:12.747" v="5608" actId="14100"/>
        <pc:sldMkLst>
          <pc:docMk/>
          <pc:sldMk cId="270321691" sldId="814"/>
        </pc:sldMkLst>
        <pc:spChg chg="add del mod">
          <ac:chgData name="João Pedro Dias Miranda" userId="f21074d2-5547-4d9d-97a2-bc15d30d1bb9" providerId="ADAL" clId="{86EA3B98-6AB8-488A-ACC5-1DA58761DE56}" dt="2022-04-15T17:54:12.747" v="5608" actId="14100"/>
          <ac:spMkLst>
            <pc:docMk/>
            <pc:sldMk cId="270321691" sldId="814"/>
            <ac:spMk id="5" creationId="{00000000-0000-0000-0000-000000000000}"/>
          </ac:spMkLst>
        </pc:spChg>
        <pc:spChg chg="del">
          <ac:chgData name="João Pedro Dias Miranda" userId="f21074d2-5547-4d9d-97a2-bc15d30d1bb9" providerId="ADAL" clId="{86EA3B98-6AB8-488A-ACC5-1DA58761DE56}" dt="2022-04-15T15:43:07.880" v="3045" actId="478"/>
          <ac:spMkLst>
            <pc:docMk/>
            <pc:sldMk cId="270321691" sldId="814"/>
            <ac:spMk id="14" creationId="{A8F88A02-E254-4374-B495-644EF8A7782A}"/>
          </ac:spMkLst>
        </pc:spChg>
        <pc:graphicFrameChg chg="del modGraphic">
          <ac:chgData name="João Pedro Dias Miranda" userId="f21074d2-5547-4d9d-97a2-bc15d30d1bb9" providerId="ADAL" clId="{86EA3B98-6AB8-488A-ACC5-1DA58761DE56}" dt="2022-04-15T15:43:06.749" v="3044" actId="478"/>
          <ac:graphicFrameMkLst>
            <pc:docMk/>
            <pc:sldMk cId="270321691" sldId="814"/>
            <ac:graphicFrameMk id="8" creationId="{89CACB72-B39B-48E1-A2B2-15C9CFA9F5A5}"/>
          </ac:graphicFrameMkLst>
        </pc:graphicFrameChg>
        <pc:picChg chg="add mod">
          <ac:chgData name="João Pedro Dias Miranda" userId="f21074d2-5547-4d9d-97a2-bc15d30d1bb9" providerId="ADAL" clId="{86EA3B98-6AB8-488A-ACC5-1DA58761DE56}" dt="2022-04-15T15:43:52.026" v="3059" actId="1076"/>
          <ac:picMkLst>
            <pc:docMk/>
            <pc:sldMk cId="270321691" sldId="814"/>
            <ac:picMk id="9" creationId="{1BF17C5A-6375-4371-B4CB-A849B62963BC}"/>
          </ac:picMkLst>
        </pc:picChg>
        <pc:picChg chg="del">
          <ac:chgData name="João Pedro Dias Miranda" userId="f21074d2-5547-4d9d-97a2-bc15d30d1bb9" providerId="ADAL" clId="{86EA3B98-6AB8-488A-ACC5-1DA58761DE56}" dt="2022-04-15T15:43:04.504" v="3042" actId="478"/>
          <ac:picMkLst>
            <pc:docMk/>
            <pc:sldMk cId="270321691" sldId="814"/>
            <ac:picMk id="13" creationId="{F478B864-BF53-4ECB-B6E4-BCA9E171794B}"/>
          </ac:picMkLst>
        </pc:picChg>
      </pc:sldChg>
      <pc:sldChg chg="addSp modSp add mod ord">
        <pc:chgData name="João Pedro Dias Miranda" userId="f21074d2-5547-4d9d-97a2-bc15d30d1bb9" providerId="ADAL" clId="{86EA3B98-6AB8-488A-ACC5-1DA58761DE56}" dt="2022-04-18T09:42:41.360" v="7544" actId="114"/>
        <pc:sldMkLst>
          <pc:docMk/>
          <pc:sldMk cId="3514063756" sldId="815"/>
        </pc:sldMkLst>
        <pc:spChg chg="mod">
          <ac:chgData name="João Pedro Dias Miranda" userId="f21074d2-5547-4d9d-97a2-bc15d30d1bb9" providerId="ADAL" clId="{86EA3B98-6AB8-488A-ACC5-1DA58761DE56}" dt="2022-04-15T17:29:25.585" v="3905"/>
          <ac:spMkLst>
            <pc:docMk/>
            <pc:sldMk cId="3514063756" sldId="815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50:54.532" v="5520" actId="1076"/>
          <ac:spMkLst>
            <pc:docMk/>
            <pc:sldMk cId="3514063756" sldId="815"/>
            <ac:spMk id="4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10:09.719" v="3456" actId="14100"/>
          <ac:spMkLst>
            <pc:docMk/>
            <pc:sldMk cId="3514063756" sldId="815"/>
            <ac:spMk id="5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8T09:42:41.360" v="7544" actId="114"/>
          <ac:spMkLst>
            <pc:docMk/>
            <pc:sldMk cId="3514063756" sldId="815"/>
            <ac:spMk id="7" creationId="{9E76F03E-0D34-4092-B027-9F612E36587E}"/>
          </ac:spMkLst>
        </pc:spChg>
        <pc:spChg chg="mod">
          <ac:chgData name="João Pedro Dias Miranda" userId="f21074d2-5547-4d9d-97a2-bc15d30d1bb9" providerId="ADAL" clId="{86EA3B98-6AB8-488A-ACC5-1DA58761DE56}" dt="2022-04-15T15:50:29.587" v="3407" actId="20577"/>
          <ac:spMkLst>
            <pc:docMk/>
            <pc:sldMk cId="3514063756" sldId="815"/>
            <ac:spMk id="8" creationId="{FF10C57C-23CF-49A2-8984-BDCFBEAFB343}"/>
          </ac:spMkLst>
        </pc:spChg>
        <pc:graphicFrameChg chg="add mod modGraphic">
          <ac:chgData name="João Pedro Dias Miranda" userId="f21074d2-5547-4d9d-97a2-bc15d30d1bb9" providerId="ADAL" clId="{86EA3B98-6AB8-488A-ACC5-1DA58761DE56}" dt="2022-04-18T08:52:12.786" v="6222" actId="13238"/>
          <ac:graphicFrameMkLst>
            <pc:docMk/>
            <pc:sldMk cId="3514063756" sldId="815"/>
            <ac:graphicFrameMk id="2" creationId="{AC7CC6A4-AC0B-4DAE-8F48-51E2DCB4D99D}"/>
          </ac:graphicFrameMkLst>
        </pc:graphicFrameChg>
      </pc:sldChg>
      <pc:sldChg chg="addSp delSp modSp add del mod">
        <pc:chgData name="João Pedro Dias Miranda" userId="f21074d2-5547-4d9d-97a2-bc15d30d1bb9" providerId="ADAL" clId="{86EA3B98-6AB8-488A-ACC5-1DA58761DE56}" dt="2022-04-15T17:52:48.378" v="5596" actId="47"/>
        <pc:sldMkLst>
          <pc:docMk/>
          <pc:sldMk cId="1009723398" sldId="816"/>
        </pc:sldMkLst>
        <pc:spChg chg="mod">
          <ac:chgData name="João Pedro Dias Miranda" userId="f21074d2-5547-4d9d-97a2-bc15d30d1bb9" providerId="ADAL" clId="{86EA3B98-6AB8-488A-ACC5-1DA58761DE56}" dt="2022-04-15T17:29:34.228" v="3908"/>
          <ac:spMkLst>
            <pc:docMk/>
            <pc:sldMk cId="1009723398" sldId="816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15:38.448" v="3565" actId="14100"/>
          <ac:spMkLst>
            <pc:docMk/>
            <pc:sldMk cId="1009723398" sldId="816"/>
            <ac:spMk id="5" creationId="{00000000-0000-0000-0000-000000000000}"/>
          </ac:spMkLst>
        </pc:spChg>
        <pc:spChg chg="add mod">
          <ac:chgData name="João Pedro Dias Miranda" userId="f21074d2-5547-4d9d-97a2-bc15d30d1bb9" providerId="ADAL" clId="{86EA3B98-6AB8-488A-ACC5-1DA58761DE56}" dt="2022-04-15T17:16:12.756" v="3567" actId="20577"/>
          <ac:spMkLst>
            <pc:docMk/>
            <pc:sldMk cId="1009723398" sldId="816"/>
            <ac:spMk id="9" creationId="{0A42D587-87DC-46D9-A7ED-12EDBFF724DF}"/>
          </ac:spMkLst>
        </pc:spChg>
        <pc:graphicFrameChg chg="del">
          <ac:chgData name="João Pedro Dias Miranda" userId="f21074d2-5547-4d9d-97a2-bc15d30d1bb9" providerId="ADAL" clId="{86EA3B98-6AB8-488A-ACC5-1DA58761DE56}" dt="2022-04-15T17:14:31.349" v="3487" actId="478"/>
          <ac:graphicFrameMkLst>
            <pc:docMk/>
            <pc:sldMk cId="1009723398" sldId="816"/>
            <ac:graphicFrameMk id="2" creationId="{AC7CC6A4-AC0B-4DAE-8F48-51E2DCB4D99D}"/>
          </ac:graphicFrameMkLst>
        </pc:graphicFrameChg>
      </pc:sldChg>
      <pc:sldChg chg="addSp delSp modSp add mod">
        <pc:chgData name="João Pedro Dias Miranda" userId="f21074d2-5547-4d9d-97a2-bc15d30d1bb9" providerId="ADAL" clId="{86EA3B98-6AB8-488A-ACC5-1DA58761DE56}" dt="2022-04-15T17:29:38.400" v="3909"/>
        <pc:sldMkLst>
          <pc:docMk/>
          <pc:sldMk cId="643537305" sldId="817"/>
        </pc:sldMkLst>
        <pc:spChg chg="mod">
          <ac:chgData name="João Pedro Dias Miranda" userId="f21074d2-5547-4d9d-97a2-bc15d30d1bb9" providerId="ADAL" clId="{86EA3B98-6AB8-488A-ACC5-1DA58761DE56}" dt="2022-04-15T17:29:38.400" v="3909"/>
          <ac:spMkLst>
            <pc:docMk/>
            <pc:sldMk cId="643537305" sldId="817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20:32.477" v="3654" actId="14100"/>
          <ac:spMkLst>
            <pc:docMk/>
            <pc:sldMk cId="643537305" sldId="817"/>
            <ac:spMk id="5" creationId="{00000000-0000-0000-0000-000000000000}"/>
          </ac:spMkLst>
        </pc:spChg>
        <pc:spChg chg="del">
          <ac:chgData name="João Pedro Dias Miranda" userId="f21074d2-5547-4d9d-97a2-bc15d30d1bb9" providerId="ADAL" clId="{86EA3B98-6AB8-488A-ACC5-1DA58761DE56}" dt="2022-04-15T17:17:33.219" v="3576" actId="478"/>
          <ac:spMkLst>
            <pc:docMk/>
            <pc:sldMk cId="643537305" sldId="817"/>
            <ac:spMk id="9" creationId="{0A42D587-87DC-46D9-A7ED-12EDBFF724DF}"/>
          </ac:spMkLst>
        </pc:spChg>
        <pc:spChg chg="add mod">
          <ac:chgData name="João Pedro Dias Miranda" userId="f21074d2-5547-4d9d-97a2-bc15d30d1bb9" providerId="ADAL" clId="{86EA3B98-6AB8-488A-ACC5-1DA58761DE56}" dt="2022-04-15T17:19:53.475" v="3629" actId="1076"/>
          <ac:spMkLst>
            <pc:docMk/>
            <pc:sldMk cId="643537305" sldId="817"/>
            <ac:spMk id="12" creationId="{7B24374C-54F2-4BBD-9573-3B0B74FDB533}"/>
          </ac:spMkLst>
        </pc:spChg>
        <pc:spChg chg="add del mod">
          <ac:chgData name="João Pedro Dias Miranda" userId="f21074d2-5547-4d9d-97a2-bc15d30d1bb9" providerId="ADAL" clId="{86EA3B98-6AB8-488A-ACC5-1DA58761DE56}" dt="2022-04-15T17:19:55.514" v="3630" actId="478"/>
          <ac:spMkLst>
            <pc:docMk/>
            <pc:sldMk cId="643537305" sldId="817"/>
            <ac:spMk id="13" creationId="{3CAEE373-DFDC-4F44-9562-8D3E08EFCF97}"/>
          </ac:spMkLst>
        </pc:spChg>
        <pc:spChg chg="add mod">
          <ac:chgData name="João Pedro Dias Miranda" userId="f21074d2-5547-4d9d-97a2-bc15d30d1bb9" providerId="ADAL" clId="{86EA3B98-6AB8-488A-ACC5-1DA58761DE56}" dt="2022-04-15T17:20:10.075" v="3636" actId="1076"/>
          <ac:spMkLst>
            <pc:docMk/>
            <pc:sldMk cId="643537305" sldId="817"/>
            <ac:spMk id="14" creationId="{809812D9-BC56-4016-8378-1423D21F5879}"/>
          </ac:spMkLst>
        </pc:spChg>
        <pc:graphicFrameChg chg="add del mod modGraphic">
          <ac:chgData name="João Pedro Dias Miranda" userId="f21074d2-5547-4d9d-97a2-bc15d30d1bb9" providerId="ADAL" clId="{86EA3B98-6AB8-488A-ACC5-1DA58761DE56}" dt="2022-04-15T17:18:09.091" v="3587" actId="478"/>
          <ac:graphicFrameMkLst>
            <pc:docMk/>
            <pc:sldMk cId="643537305" sldId="817"/>
            <ac:graphicFrameMk id="2" creationId="{2A7CD770-5561-40AF-B922-26CD60320220}"/>
          </ac:graphicFrameMkLst>
        </pc:graphicFrameChg>
        <pc:picChg chg="add mod">
          <ac:chgData name="João Pedro Dias Miranda" userId="f21074d2-5547-4d9d-97a2-bc15d30d1bb9" providerId="ADAL" clId="{86EA3B98-6AB8-488A-ACC5-1DA58761DE56}" dt="2022-04-15T17:18:57.957" v="3602" actId="14100"/>
          <ac:picMkLst>
            <pc:docMk/>
            <pc:sldMk cId="643537305" sldId="817"/>
            <ac:picMk id="10" creationId="{09468195-1CC4-4FBC-87C9-849678A715BC}"/>
          </ac:picMkLst>
        </pc:picChg>
        <pc:picChg chg="add mod">
          <ac:chgData name="João Pedro Dias Miranda" userId="f21074d2-5547-4d9d-97a2-bc15d30d1bb9" providerId="ADAL" clId="{86EA3B98-6AB8-488A-ACC5-1DA58761DE56}" dt="2022-04-15T17:19:06.488" v="3604" actId="1076"/>
          <ac:picMkLst>
            <pc:docMk/>
            <pc:sldMk cId="643537305" sldId="817"/>
            <ac:picMk id="11" creationId="{FB6FF46F-53E6-49DB-988E-6094B82F849A}"/>
          </ac:picMkLst>
        </pc:picChg>
        <pc:picChg chg="add del mod">
          <ac:chgData name="João Pedro Dias Miranda" userId="f21074d2-5547-4d9d-97a2-bc15d30d1bb9" providerId="ADAL" clId="{86EA3B98-6AB8-488A-ACC5-1DA58761DE56}" dt="2022-04-15T17:21:32.781" v="3672" actId="21"/>
          <ac:picMkLst>
            <pc:docMk/>
            <pc:sldMk cId="643537305" sldId="817"/>
            <ac:picMk id="15" creationId="{AFE80E7B-0832-4BA7-92B9-32AB79F3F24D}"/>
          </ac:picMkLst>
        </pc:picChg>
        <pc:picChg chg="add del mod">
          <ac:chgData name="João Pedro Dias Miranda" userId="f21074d2-5547-4d9d-97a2-bc15d30d1bb9" providerId="ADAL" clId="{86EA3B98-6AB8-488A-ACC5-1DA58761DE56}" dt="2022-04-15T17:21:41.479" v="3677" actId="21"/>
          <ac:picMkLst>
            <pc:docMk/>
            <pc:sldMk cId="643537305" sldId="817"/>
            <ac:picMk id="16" creationId="{96EAE5BD-E4A6-4DE1-ADBB-43821810B9F8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7:29:40.690" v="3910"/>
        <pc:sldMkLst>
          <pc:docMk/>
          <pc:sldMk cId="3461129290" sldId="818"/>
        </pc:sldMkLst>
        <pc:spChg chg="mod">
          <ac:chgData name="João Pedro Dias Miranda" userId="f21074d2-5547-4d9d-97a2-bc15d30d1bb9" providerId="ADAL" clId="{86EA3B98-6AB8-488A-ACC5-1DA58761DE56}" dt="2022-04-15T17:29:40.690" v="3910"/>
          <ac:spMkLst>
            <pc:docMk/>
            <pc:sldMk cId="3461129290" sldId="818"/>
            <ac:spMk id="3" creationId="{00000000-0000-0000-0000-000000000000}"/>
          </ac:spMkLst>
        </pc:spChg>
        <pc:spChg chg="add del mod">
          <ac:chgData name="João Pedro Dias Miranda" userId="f21074d2-5547-4d9d-97a2-bc15d30d1bb9" providerId="ADAL" clId="{86EA3B98-6AB8-488A-ACC5-1DA58761DE56}" dt="2022-04-15T17:22:03.186" v="3681" actId="20577"/>
          <ac:spMkLst>
            <pc:docMk/>
            <pc:sldMk cId="3461129290" sldId="818"/>
            <ac:spMk id="12" creationId="{7B24374C-54F2-4BBD-9573-3B0B74FDB533}"/>
          </ac:spMkLst>
        </pc:spChg>
        <pc:spChg chg="mod">
          <ac:chgData name="João Pedro Dias Miranda" userId="f21074d2-5547-4d9d-97a2-bc15d30d1bb9" providerId="ADAL" clId="{86EA3B98-6AB8-488A-ACC5-1DA58761DE56}" dt="2022-04-15T17:22:06.571" v="3683" actId="20577"/>
          <ac:spMkLst>
            <pc:docMk/>
            <pc:sldMk cId="3461129290" sldId="818"/>
            <ac:spMk id="14" creationId="{809812D9-BC56-4016-8378-1423D21F5879}"/>
          </ac:spMkLst>
        </pc:spChg>
        <pc:picChg chg="del">
          <ac:chgData name="João Pedro Dias Miranda" userId="f21074d2-5547-4d9d-97a2-bc15d30d1bb9" providerId="ADAL" clId="{86EA3B98-6AB8-488A-ACC5-1DA58761DE56}" dt="2022-04-15T17:20:40.897" v="3658" actId="478"/>
          <ac:picMkLst>
            <pc:docMk/>
            <pc:sldMk cId="3461129290" sldId="818"/>
            <ac:picMk id="10" creationId="{09468195-1CC4-4FBC-87C9-849678A715BC}"/>
          </ac:picMkLst>
        </pc:picChg>
        <pc:picChg chg="del mod">
          <ac:chgData name="João Pedro Dias Miranda" userId="f21074d2-5547-4d9d-97a2-bc15d30d1bb9" providerId="ADAL" clId="{86EA3B98-6AB8-488A-ACC5-1DA58761DE56}" dt="2022-04-15T17:20:41.314" v="3660" actId="478"/>
          <ac:picMkLst>
            <pc:docMk/>
            <pc:sldMk cId="3461129290" sldId="818"/>
            <ac:picMk id="11" creationId="{FB6FF46F-53E6-49DB-988E-6094B82F849A}"/>
          </ac:picMkLst>
        </pc:picChg>
        <pc:picChg chg="add del mod">
          <ac:chgData name="João Pedro Dias Miranda" userId="f21074d2-5547-4d9d-97a2-bc15d30d1bb9" providerId="ADAL" clId="{86EA3B98-6AB8-488A-ACC5-1DA58761DE56}" dt="2022-04-15T17:21:26.166" v="3669" actId="21"/>
          <ac:picMkLst>
            <pc:docMk/>
            <pc:sldMk cId="3461129290" sldId="818"/>
            <ac:picMk id="13" creationId="{4D3D400D-E7F6-4521-B951-A8D090B2FB8B}"/>
          </ac:picMkLst>
        </pc:picChg>
        <pc:picChg chg="add del mod">
          <ac:chgData name="João Pedro Dias Miranda" userId="f21074d2-5547-4d9d-97a2-bc15d30d1bb9" providerId="ADAL" clId="{86EA3B98-6AB8-488A-ACC5-1DA58761DE56}" dt="2022-04-15T17:21:35.968" v="3674" actId="21"/>
          <ac:picMkLst>
            <pc:docMk/>
            <pc:sldMk cId="3461129290" sldId="818"/>
            <ac:picMk id="15" creationId="{A393E6E0-65F0-4A4C-A220-7E951CFB0E2C}"/>
          </ac:picMkLst>
        </pc:picChg>
        <pc:picChg chg="add mod">
          <ac:chgData name="João Pedro Dias Miranda" userId="f21074d2-5547-4d9d-97a2-bc15d30d1bb9" providerId="ADAL" clId="{86EA3B98-6AB8-488A-ACC5-1DA58761DE56}" dt="2022-04-15T17:21:33.954" v="3673"/>
          <ac:picMkLst>
            <pc:docMk/>
            <pc:sldMk cId="3461129290" sldId="818"/>
            <ac:picMk id="16" creationId="{D03225B3-08F8-4432-9720-0A475E3662A2}"/>
          </ac:picMkLst>
        </pc:picChg>
        <pc:picChg chg="add mod">
          <ac:chgData name="João Pedro Dias Miranda" userId="f21074d2-5547-4d9d-97a2-bc15d30d1bb9" providerId="ADAL" clId="{86EA3B98-6AB8-488A-ACC5-1DA58761DE56}" dt="2022-04-15T17:21:42.448" v="3678"/>
          <ac:picMkLst>
            <pc:docMk/>
            <pc:sldMk cId="3461129290" sldId="818"/>
            <ac:picMk id="17" creationId="{DDFFB64B-C461-439E-BFBC-A3C920C8498E}"/>
          </ac:picMkLst>
        </pc:picChg>
      </pc:sldChg>
      <pc:sldChg chg="addSp delSp modSp add mod ord">
        <pc:chgData name="João Pedro Dias Miranda" userId="f21074d2-5547-4d9d-97a2-bc15d30d1bb9" providerId="ADAL" clId="{86EA3B98-6AB8-488A-ACC5-1DA58761DE56}" dt="2022-04-15T18:15:40.832" v="5950" actId="404"/>
        <pc:sldMkLst>
          <pc:docMk/>
          <pc:sldMk cId="4104069642" sldId="819"/>
        </pc:sldMkLst>
        <pc:spChg chg="mod">
          <ac:chgData name="João Pedro Dias Miranda" userId="f21074d2-5547-4d9d-97a2-bc15d30d1bb9" providerId="ADAL" clId="{86EA3B98-6AB8-488A-ACC5-1DA58761DE56}" dt="2022-04-15T17:29:31.251" v="3907"/>
          <ac:spMkLst>
            <pc:docMk/>
            <pc:sldMk cId="4104069642" sldId="819"/>
            <ac:spMk id="3" creationId="{00000000-0000-0000-0000-000000000000}"/>
          </ac:spMkLst>
        </pc:spChg>
        <pc:spChg chg="del">
          <ac:chgData name="João Pedro Dias Miranda" userId="f21074d2-5547-4d9d-97a2-bc15d30d1bb9" providerId="ADAL" clId="{86EA3B98-6AB8-488A-ACC5-1DA58761DE56}" dt="2022-04-15T17:22:17.914" v="3690" actId="478"/>
          <ac:spMkLst>
            <pc:docMk/>
            <pc:sldMk cId="4104069642" sldId="819"/>
            <ac:spMk id="12" creationId="{7B24374C-54F2-4BBD-9573-3B0B74FDB533}"/>
          </ac:spMkLst>
        </pc:spChg>
        <pc:spChg chg="add mod">
          <ac:chgData name="João Pedro Dias Miranda" userId="f21074d2-5547-4d9d-97a2-bc15d30d1bb9" providerId="ADAL" clId="{86EA3B98-6AB8-488A-ACC5-1DA58761DE56}" dt="2022-04-15T18:15:40.832" v="5950" actId="404"/>
          <ac:spMkLst>
            <pc:docMk/>
            <pc:sldMk cId="4104069642" sldId="819"/>
            <ac:spMk id="13" creationId="{0AEB53C1-D008-49AD-A103-51B4F6DB6000}"/>
          </ac:spMkLst>
        </pc:spChg>
        <pc:spChg chg="del">
          <ac:chgData name="João Pedro Dias Miranda" userId="f21074d2-5547-4d9d-97a2-bc15d30d1bb9" providerId="ADAL" clId="{86EA3B98-6AB8-488A-ACC5-1DA58761DE56}" dt="2022-04-15T17:22:16.713" v="3689" actId="478"/>
          <ac:spMkLst>
            <pc:docMk/>
            <pc:sldMk cId="4104069642" sldId="819"/>
            <ac:spMk id="14" creationId="{809812D9-BC56-4016-8378-1423D21F5879}"/>
          </ac:spMkLst>
        </pc:spChg>
        <pc:picChg chg="del">
          <ac:chgData name="João Pedro Dias Miranda" userId="f21074d2-5547-4d9d-97a2-bc15d30d1bb9" providerId="ADAL" clId="{86EA3B98-6AB8-488A-ACC5-1DA58761DE56}" dt="2022-04-15T17:22:14.905" v="3687" actId="478"/>
          <ac:picMkLst>
            <pc:docMk/>
            <pc:sldMk cId="4104069642" sldId="819"/>
            <ac:picMk id="10" creationId="{09468195-1CC4-4FBC-87C9-849678A715BC}"/>
          </ac:picMkLst>
        </pc:picChg>
        <pc:picChg chg="del">
          <ac:chgData name="João Pedro Dias Miranda" userId="f21074d2-5547-4d9d-97a2-bc15d30d1bb9" providerId="ADAL" clId="{86EA3B98-6AB8-488A-ACC5-1DA58761DE56}" dt="2022-04-15T17:22:15.281" v="3688" actId="478"/>
          <ac:picMkLst>
            <pc:docMk/>
            <pc:sldMk cId="4104069642" sldId="819"/>
            <ac:picMk id="11" creationId="{FB6FF46F-53E6-49DB-988E-6094B82F849A}"/>
          </ac:picMkLst>
        </pc:picChg>
        <pc:picChg chg="add mod">
          <ac:chgData name="João Pedro Dias Miranda" userId="f21074d2-5547-4d9d-97a2-bc15d30d1bb9" providerId="ADAL" clId="{86EA3B98-6AB8-488A-ACC5-1DA58761DE56}" dt="2022-04-15T17:24:31.722" v="3747" actId="1076"/>
          <ac:picMkLst>
            <pc:docMk/>
            <pc:sldMk cId="4104069642" sldId="819"/>
            <ac:picMk id="15" creationId="{7FFACBBA-0DCE-441D-8D4D-6DCC7AD1B2F2}"/>
          </ac:picMkLst>
        </pc:picChg>
      </pc:sldChg>
      <pc:sldChg chg="addSp delSp modSp add del mod">
        <pc:chgData name="João Pedro Dias Miranda" userId="f21074d2-5547-4d9d-97a2-bc15d30d1bb9" providerId="ADAL" clId="{86EA3B98-6AB8-488A-ACC5-1DA58761DE56}" dt="2022-04-18T08:56:52.084" v="6342" actId="47"/>
        <pc:sldMkLst>
          <pc:docMk/>
          <pc:sldMk cId="2577794628" sldId="820"/>
        </pc:sldMkLst>
        <pc:spChg chg="mod">
          <ac:chgData name="João Pedro Dias Miranda" userId="f21074d2-5547-4d9d-97a2-bc15d30d1bb9" providerId="ADAL" clId="{86EA3B98-6AB8-488A-ACC5-1DA58761DE56}" dt="2022-04-15T17:29:43.032" v="3911"/>
          <ac:spMkLst>
            <pc:docMk/>
            <pc:sldMk cId="2577794628" sldId="820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25:03.093" v="3755" actId="1076"/>
          <ac:spMkLst>
            <pc:docMk/>
            <pc:sldMk cId="2577794628" sldId="820"/>
            <ac:spMk id="4" creationId="{00000000-0000-0000-0000-000000000000}"/>
          </ac:spMkLst>
        </pc:spChg>
        <pc:spChg chg="del">
          <ac:chgData name="João Pedro Dias Miranda" userId="f21074d2-5547-4d9d-97a2-bc15d30d1bb9" providerId="ADAL" clId="{86EA3B98-6AB8-488A-ACC5-1DA58761DE56}" dt="2022-04-15T17:24:56.578" v="3752" actId="478"/>
          <ac:spMkLst>
            <pc:docMk/>
            <pc:sldMk cId="2577794628" sldId="820"/>
            <ac:spMk id="12" creationId="{7B24374C-54F2-4BBD-9573-3B0B74FDB533}"/>
          </ac:spMkLst>
        </pc:spChg>
        <pc:spChg chg="add mod">
          <ac:chgData name="João Pedro Dias Miranda" userId="f21074d2-5547-4d9d-97a2-bc15d30d1bb9" providerId="ADAL" clId="{86EA3B98-6AB8-488A-ACC5-1DA58761DE56}" dt="2022-04-15T17:28:41.796" v="3901" actId="20577"/>
          <ac:spMkLst>
            <pc:docMk/>
            <pc:sldMk cId="2577794628" sldId="820"/>
            <ac:spMk id="13" creationId="{D8C87A8B-8E25-4D61-A73B-B19B66393C19}"/>
          </ac:spMkLst>
        </pc:spChg>
        <pc:spChg chg="del">
          <ac:chgData name="João Pedro Dias Miranda" userId="f21074d2-5547-4d9d-97a2-bc15d30d1bb9" providerId="ADAL" clId="{86EA3B98-6AB8-488A-ACC5-1DA58761DE56}" dt="2022-04-15T17:24:55.452" v="3751" actId="478"/>
          <ac:spMkLst>
            <pc:docMk/>
            <pc:sldMk cId="2577794628" sldId="820"/>
            <ac:spMk id="14" creationId="{809812D9-BC56-4016-8378-1423D21F5879}"/>
          </ac:spMkLst>
        </pc:spChg>
        <pc:picChg chg="del">
          <ac:chgData name="João Pedro Dias Miranda" userId="f21074d2-5547-4d9d-97a2-bc15d30d1bb9" providerId="ADAL" clId="{86EA3B98-6AB8-488A-ACC5-1DA58761DE56}" dt="2022-04-15T17:24:53.674" v="3749" actId="478"/>
          <ac:picMkLst>
            <pc:docMk/>
            <pc:sldMk cId="2577794628" sldId="820"/>
            <ac:picMk id="16" creationId="{D03225B3-08F8-4432-9720-0A475E3662A2}"/>
          </ac:picMkLst>
        </pc:picChg>
        <pc:picChg chg="del">
          <ac:chgData name="João Pedro Dias Miranda" userId="f21074d2-5547-4d9d-97a2-bc15d30d1bb9" providerId="ADAL" clId="{86EA3B98-6AB8-488A-ACC5-1DA58761DE56}" dt="2022-04-15T17:24:53.986" v="3750" actId="478"/>
          <ac:picMkLst>
            <pc:docMk/>
            <pc:sldMk cId="2577794628" sldId="820"/>
            <ac:picMk id="17" creationId="{DDFFB64B-C461-439E-BFBC-A3C920C8498E}"/>
          </ac:picMkLst>
        </pc:picChg>
      </pc:sldChg>
      <pc:sldChg chg="addSp delSp modSp add mod ord">
        <pc:chgData name="João Pedro Dias Miranda" userId="f21074d2-5547-4d9d-97a2-bc15d30d1bb9" providerId="ADAL" clId="{86EA3B98-6AB8-488A-ACC5-1DA58761DE56}" dt="2022-04-18T09:43:14.107" v="7545" actId="20577"/>
        <pc:sldMkLst>
          <pc:docMk/>
          <pc:sldMk cId="3671462167" sldId="821"/>
        </pc:sldMkLst>
        <pc:spChg chg="del mod">
          <ac:chgData name="João Pedro Dias Miranda" userId="f21074d2-5547-4d9d-97a2-bc15d30d1bb9" providerId="ADAL" clId="{86EA3B98-6AB8-488A-ACC5-1DA58761DE56}" dt="2022-04-18T09:03:55.671" v="6541" actId="478"/>
          <ac:spMkLst>
            <pc:docMk/>
            <pc:sldMk cId="3671462167" sldId="821"/>
            <ac:spMk id="2" creationId="{D1283F2D-99ED-D1E7-42A8-622D78285F65}"/>
          </ac:spMkLst>
        </pc:spChg>
        <pc:spChg chg="mod">
          <ac:chgData name="João Pedro Dias Miranda" userId="f21074d2-5547-4d9d-97a2-bc15d30d1bb9" providerId="ADAL" clId="{86EA3B98-6AB8-488A-ACC5-1DA58761DE56}" dt="2022-04-15T17:29:48.295" v="3912"/>
          <ac:spMkLst>
            <pc:docMk/>
            <pc:sldMk cId="3671462167" sldId="821"/>
            <ac:spMk id="3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30:18.227" v="3967" actId="14100"/>
          <ac:spMkLst>
            <pc:docMk/>
            <pc:sldMk cId="3671462167" sldId="821"/>
            <ac:spMk id="5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8T09:43:14.107" v="7545" actId="20577"/>
          <ac:spMkLst>
            <pc:docMk/>
            <pc:sldMk cId="3671462167" sldId="821"/>
            <ac:spMk id="7" creationId="{9E76F03E-0D34-4092-B027-9F612E36587E}"/>
          </ac:spMkLst>
        </pc:spChg>
        <pc:spChg chg="del mod">
          <ac:chgData name="João Pedro Dias Miranda" userId="f21074d2-5547-4d9d-97a2-bc15d30d1bb9" providerId="ADAL" clId="{86EA3B98-6AB8-488A-ACC5-1DA58761DE56}" dt="2022-04-18T09:03:51.815" v="6540" actId="478"/>
          <ac:spMkLst>
            <pc:docMk/>
            <pc:sldMk cId="3671462167" sldId="821"/>
            <ac:spMk id="11" creationId="{6219FF57-6671-AD21-C869-A3BECCABD04C}"/>
          </ac:spMkLst>
        </pc:spChg>
        <pc:graphicFrameChg chg="del">
          <ac:chgData name="João Pedro Dias Miranda" userId="f21074d2-5547-4d9d-97a2-bc15d30d1bb9" providerId="ADAL" clId="{86EA3B98-6AB8-488A-ACC5-1DA58761DE56}" dt="2022-04-15T17:30:21.156" v="3968" actId="478"/>
          <ac:graphicFrameMkLst>
            <pc:docMk/>
            <pc:sldMk cId="3671462167" sldId="821"/>
            <ac:graphicFrameMk id="2" creationId="{AC7CC6A4-AC0B-4DAE-8F48-51E2DCB4D99D}"/>
          </ac:graphicFrameMkLst>
        </pc:graphicFrameChg>
        <pc:graphicFrameChg chg="add mod modGraphic">
          <ac:chgData name="João Pedro Dias Miranda" userId="f21074d2-5547-4d9d-97a2-bc15d30d1bb9" providerId="ADAL" clId="{86EA3B98-6AB8-488A-ACC5-1DA58761DE56}" dt="2022-04-18T09:03:21.303" v="6515" actId="1076"/>
          <ac:graphicFrameMkLst>
            <pc:docMk/>
            <pc:sldMk cId="3671462167" sldId="821"/>
            <ac:graphicFrameMk id="9" creationId="{00DB2822-F870-48A3-9789-E5E15DC376A1}"/>
          </ac:graphicFrameMkLst>
        </pc:graphicFrameChg>
      </pc:sldChg>
      <pc:sldChg chg="addSp delSp modSp add del mod">
        <pc:chgData name="João Pedro Dias Miranda" userId="f21074d2-5547-4d9d-97a2-bc15d30d1bb9" providerId="ADAL" clId="{86EA3B98-6AB8-488A-ACC5-1DA58761DE56}" dt="2022-04-18T09:10:20.157" v="6750"/>
        <pc:sldMkLst>
          <pc:docMk/>
          <pc:sldMk cId="148920041" sldId="822"/>
        </pc:sldMkLst>
        <pc:spChg chg="add del mod">
          <ac:chgData name="João Pedro Dias Miranda" userId="f21074d2-5547-4d9d-97a2-bc15d30d1bb9" providerId="ADAL" clId="{86EA3B98-6AB8-488A-ACC5-1DA58761DE56}" dt="2022-04-18T09:05:32.287" v="6557" actId="1076"/>
          <ac:spMkLst>
            <pc:docMk/>
            <pc:sldMk cId="148920041" sldId="822"/>
            <ac:spMk id="2" creationId="{16D3B17F-5902-393C-DC9B-FC11FDFD9008}"/>
          </ac:spMkLst>
        </pc:spChg>
        <pc:spChg chg="mod">
          <ac:chgData name="João Pedro Dias Miranda" userId="f21074d2-5547-4d9d-97a2-bc15d30d1bb9" providerId="ADAL" clId="{86EA3B98-6AB8-488A-ACC5-1DA58761DE56}" dt="2022-04-18T09:07:07.455" v="6648" actId="404"/>
          <ac:spMkLst>
            <pc:docMk/>
            <pc:sldMk cId="148920041" sldId="822"/>
            <ac:spMk id="7" creationId="{9E76F03E-0D34-4092-B027-9F612E36587E}"/>
          </ac:spMkLst>
        </pc:spChg>
        <pc:spChg chg="add mod">
          <ac:chgData name="João Pedro Dias Miranda" userId="f21074d2-5547-4d9d-97a2-bc15d30d1bb9" providerId="ADAL" clId="{86EA3B98-6AB8-488A-ACC5-1DA58761DE56}" dt="2022-04-18T09:07:51.610" v="6649"/>
          <ac:spMkLst>
            <pc:docMk/>
            <pc:sldMk cId="148920041" sldId="822"/>
            <ac:spMk id="11" creationId="{852458F8-4C70-40F3-AC85-D576132CC0DC}"/>
          </ac:spMkLst>
        </pc:spChg>
        <pc:spChg chg="add mod">
          <ac:chgData name="João Pedro Dias Miranda" userId="f21074d2-5547-4d9d-97a2-bc15d30d1bb9" providerId="ADAL" clId="{86EA3B98-6AB8-488A-ACC5-1DA58761DE56}" dt="2022-04-18T09:07:53.617" v="6650"/>
          <ac:spMkLst>
            <pc:docMk/>
            <pc:sldMk cId="148920041" sldId="822"/>
            <ac:spMk id="12" creationId="{C19675A9-2826-4749-AE75-B3A59F22E49A}"/>
          </ac:spMkLst>
        </pc:spChg>
        <pc:graphicFrameChg chg="del">
          <ac:chgData name="João Pedro Dias Miranda" userId="f21074d2-5547-4d9d-97a2-bc15d30d1bb9" providerId="ADAL" clId="{86EA3B98-6AB8-488A-ACC5-1DA58761DE56}" dt="2022-04-15T17:36:32.627" v="4390" actId="478"/>
          <ac:graphicFrameMkLst>
            <pc:docMk/>
            <pc:sldMk cId="148920041" sldId="822"/>
            <ac:graphicFrameMk id="9" creationId="{00DB2822-F870-48A3-9789-E5E15DC376A1}"/>
          </ac:graphicFrameMkLst>
        </pc:graphicFrameChg>
        <pc:picChg chg="add mod">
          <ac:chgData name="João Pedro Dias Miranda" userId="f21074d2-5547-4d9d-97a2-bc15d30d1bb9" providerId="ADAL" clId="{86EA3B98-6AB8-488A-ACC5-1DA58761DE56}" dt="2022-04-18T09:05:35.159" v="6558" actId="1076"/>
          <ac:picMkLst>
            <pc:docMk/>
            <pc:sldMk cId="148920041" sldId="822"/>
            <ac:picMk id="10" creationId="{EE719994-568F-4865-81ED-354687C709A4}"/>
          </ac:picMkLst>
        </pc:picChg>
      </pc:sldChg>
      <pc:sldChg chg="addSp delSp modSp add del mod">
        <pc:chgData name="João Pedro Dias Miranda" userId="f21074d2-5547-4d9d-97a2-bc15d30d1bb9" providerId="ADAL" clId="{86EA3B98-6AB8-488A-ACC5-1DA58761DE56}" dt="2022-04-15T18:18:53.840" v="5986" actId="47"/>
        <pc:sldMkLst>
          <pc:docMk/>
          <pc:sldMk cId="4149491885" sldId="823"/>
        </pc:sldMkLst>
        <pc:spChg chg="mod">
          <ac:chgData name="João Pedro Dias Miranda" userId="f21074d2-5547-4d9d-97a2-bc15d30d1bb9" providerId="ADAL" clId="{86EA3B98-6AB8-488A-ACC5-1DA58761DE56}" dt="2022-04-15T17:39:04.243" v="4684" actId="20577"/>
          <ac:spMkLst>
            <pc:docMk/>
            <pc:sldMk cId="4149491885" sldId="823"/>
            <ac:spMk id="7" creationId="{9E76F03E-0D34-4092-B027-9F612E36587E}"/>
          </ac:spMkLst>
        </pc:spChg>
        <pc:picChg chg="add mod">
          <ac:chgData name="João Pedro Dias Miranda" userId="f21074d2-5547-4d9d-97a2-bc15d30d1bb9" providerId="ADAL" clId="{86EA3B98-6AB8-488A-ACC5-1DA58761DE56}" dt="2022-04-15T17:38:28.995" v="4596" actId="1076"/>
          <ac:picMkLst>
            <pc:docMk/>
            <pc:sldMk cId="4149491885" sldId="823"/>
            <ac:picMk id="9" creationId="{4CF26F29-173C-426A-B7FA-3B9BB0F0D4C3}"/>
          </ac:picMkLst>
        </pc:picChg>
        <pc:picChg chg="del">
          <ac:chgData name="João Pedro Dias Miranda" userId="f21074d2-5547-4d9d-97a2-bc15d30d1bb9" providerId="ADAL" clId="{86EA3B98-6AB8-488A-ACC5-1DA58761DE56}" dt="2022-04-15T17:38:06.289" v="4587" actId="478"/>
          <ac:picMkLst>
            <pc:docMk/>
            <pc:sldMk cId="4149491885" sldId="823"/>
            <ac:picMk id="10" creationId="{EE719994-568F-4865-81ED-354687C709A4}"/>
          </ac:picMkLst>
        </pc:picChg>
      </pc:sldChg>
      <pc:sldChg chg="modSp add mod">
        <pc:chgData name="João Pedro Dias Miranda" userId="f21074d2-5547-4d9d-97a2-bc15d30d1bb9" providerId="ADAL" clId="{86EA3B98-6AB8-488A-ACC5-1DA58761DE56}" dt="2022-04-15T17:39:36.123" v="4735" actId="1076"/>
        <pc:sldMkLst>
          <pc:docMk/>
          <pc:sldMk cId="620035297" sldId="824"/>
        </pc:sldMkLst>
        <pc:spChg chg="mod">
          <ac:chgData name="João Pedro Dias Miranda" userId="f21074d2-5547-4d9d-97a2-bc15d30d1bb9" providerId="ADAL" clId="{86EA3B98-6AB8-488A-ACC5-1DA58761DE56}" dt="2022-04-15T17:39:32.604" v="4734" actId="20577"/>
          <ac:spMkLst>
            <pc:docMk/>
            <pc:sldMk cId="620035297" sldId="824"/>
            <ac:spMk id="7" creationId="{9E76F03E-0D34-4092-B027-9F612E36587E}"/>
          </ac:spMkLst>
        </pc:spChg>
        <pc:picChg chg="mod">
          <ac:chgData name="João Pedro Dias Miranda" userId="f21074d2-5547-4d9d-97a2-bc15d30d1bb9" providerId="ADAL" clId="{86EA3B98-6AB8-488A-ACC5-1DA58761DE56}" dt="2022-04-15T17:39:36.123" v="4735" actId="1076"/>
          <ac:picMkLst>
            <pc:docMk/>
            <pc:sldMk cId="620035297" sldId="824"/>
            <ac:picMk id="9" creationId="{4CF26F29-173C-426A-B7FA-3B9BB0F0D4C3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16:24.006" v="6807" actId="20577"/>
        <pc:sldMkLst>
          <pc:docMk/>
          <pc:sldMk cId="2649573083" sldId="825"/>
        </pc:sldMkLst>
        <pc:spChg chg="mod">
          <ac:chgData name="João Pedro Dias Miranda" userId="f21074d2-5547-4d9d-97a2-bc15d30d1bb9" providerId="ADAL" clId="{86EA3B98-6AB8-488A-ACC5-1DA58761DE56}" dt="2022-04-18T09:16:24.006" v="6807" actId="20577"/>
          <ac:spMkLst>
            <pc:docMk/>
            <pc:sldMk cId="2649573083" sldId="825"/>
            <ac:spMk id="7" creationId="{9E76F03E-0D34-4092-B027-9F612E36587E}"/>
          </ac:spMkLst>
        </pc:spChg>
        <pc:spChg chg="del mod">
          <ac:chgData name="João Pedro Dias Miranda" userId="f21074d2-5547-4d9d-97a2-bc15d30d1bb9" providerId="ADAL" clId="{86EA3B98-6AB8-488A-ACC5-1DA58761DE56}" dt="2022-04-18T09:16:17.198" v="6805" actId="478"/>
          <ac:spMkLst>
            <pc:docMk/>
            <pc:sldMk cId="2649573083" sldId="825"/>
            <ac:spMk id="10" creationId="{6774DAC0-824E-1F14-17F1-1137E4D53DF2}"/>
          </ac:spMkLst>
        </pc:spChg>
        <pc:graphicFrameChg chg="add mod modGraphic">
          <ac:chgData name="João Pedro Dias Miranda" userId="f21074d2-5547-4d9d-97a2-bc15d30d1bb9" providerId="ADAL" clId="{86EA3B98-6AB8-488A-ACC5-1DA58761DE56}" dt="2022-04-18T09:16:15.763" v="6803" actId="1076"/>
          <ac:graphicFrameMkLst>
            <pc:docMk/>
            <pc:sldMk cId="2649573083" sldId="825"/>
            <ac:graphicFrameMk id="2" creationId="{90C76989-3C6E-4AAD-8C6C-A9E4104F517D}"/>
          </ac:graphicFrameMkLst>
        </pc:graphicFrameChg>
        <pc:picChg chg="del">
          <ac:chgData name="João Pedro Dias Miranda" userId="f21074d2-5547-4d9d-97a2-bc15d30d1bb9" providerId="ADAL" clId="{86EA3B98-6AB8-488A-ACC5-1DA58761DE56}" dt="2022-04-15T17:39:42.041" v="4737" actId="478"/>
          <ac:picMkLst>
            <pc:docMk/>
            <pc:sldMk cId="2649573083" sldId="825"/>
            <ac:picMk id="9" creationId="{4CF26F29-173C-426A-B7FA-3B9BB0F0D4C3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45:47.118" v="7591" actId="1037"/>
        <pc:sldMkLst>
          <pc:docMk/>
          <pc:sldMk cId="2244481421" sldId="826"/>
        </pc:sldMkLst>
        <pc:spChg chg="mod">
          <ac:chgData name="João Pedro Dias Miranda" userId="f21074d2-5547-4d9d-97a2-bc15d30d1bb9" providerId="ADAL" clId="{86EA3B98-6AB8-488A-ACC5-1DA58761DE56}" dt="2022-04-15T17:45:51.047" v="5210" actId="14100"/>
          <ac:spMkLst>
            <pc:docMk/>
            <pc:sldMk cId="2244481421" sldId="826"/>
            <ac:spMk id="5" creationId="{00000000-0000-0000-0000-000000000000}"/>
          </ac:spMkLst>
        </pc:spChg>
        <pc:spChg chg="mod">
          <ac:chgData name="João Pedro Dias Miranda" userId="f21074d2-5547-4d9d-97a2-bc15d30d1bb9" providerId="ADAL" clId="{86EA3B98-6AB8-488A-ACC5-1DA58761DE56}" dt="2022-04-15T17:43:14.994" v="5016" actId="20577"/>
          <ac:spMkLst>
            <pc:docMk/>
            <pc:sldMk cId="2244481421" sldId="826"/>
            <ac:spMk id="7" creationId="{9E76F03E-0D34-4092-B027-9F612E36587E}"/>
          </ac:spMkLst>
        </pc:spChg>
        <pc:spChg chg="add mod">
          <ac:chgData name="João Pedro Dias Miranda" userId="f21074d2-5547-4d9d-97a2-bc15d30d1bb9" providerId="ADAL" clId="{86EA3B98-6AB8-488A-ACC5-1DA58761DE56}" dt="2022-04-18T09:45:38.413" v="7580" actId="20577"/>
          <ac:spMkLst>
            <pc:docMk/>
            <pc:sldMk cId="2244481421" sldId="826"/>
            <ac:spMk id="9" creationId="{2EF2697C-86E0-4CC4-AA0B-6DD38F00A937}"/>
          </ac:spMkLst>
        </pc:spChg>
        <pc:graphicFrameChg chg="del">
          <ac:chgData name="João Pedro Dias Miranda" userId="f21074d2-5547-4d9d-97a2-bc15d30d1bb9" providerId="ADAL" clId="{86EA3B98-6AB8-488A-ACC5-1DA58761DE56}" dt="2022-04-15T17:43:12.332" v="5014" actId="478"/>
          <ac:graphicFrameMkLst>
            <pc:docMk/>
            <pc:sldMk cId="2244481421" sldId="826"/>
            <ac:graphicFrameMk id="2" creationId="{90C76989-3C6E-4AAD-8C6C-A9E4104F517D}"/>
          </ac:graphicFrameMkLst>
        </pc:graphicFrameChg>
        <pc:picChg chg="add mod">
          <ac:chgData name="João Pedro Dias Miranda" userId="f21074d2-5547-4d9d-97a2-bc15d30d1bb9" providerId="ADAL" clId="{86EA3B98-6AB8-488A-ACC5-1DA58761DE56}" dt="2022-04-18T09:45:47.118" v="7591" actId="1037"/>
          <ac:picMkLst>
            <pc:docMk/>
            <pc:sldMk cId="2244481421" sldId="826"/>
            <ac:picMk id="10" creationId="{63F6B079-0138-4C2B-A2A0-7EFB979D4280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45:59.871" v="7593" actId="20577"/>
        <pc:sldMkLst>
          <pc:docMk/>
          <pc:sldMk cId="97063774" sldId="827"/>
        </pc:sldMkLst>
        <pc:spChg chg="mod">
          <ac:chgData name="João Pedro Dias Miranda" userId="f21074d2-5547-4d9d-97a2-bc15d30d1bb9" providerId="ADAL" clId="{86EA3B98-6AB8-488A-ACC5-1DA58761DE56}" dt="2022-04-18T09:45:59.871" v="7593" actId="20577"/>
          <ac:spMkLst>
            <pc:docMk/>
            <pc:sldMk cId="97063774" sldId="827"/>
            <ac:spMk id="9" creationId="{2EF2697C-86E0-4CC4-AA0B-6DD38F00A937}"/>
          </ac:spMkLst>
        </pc:spChg>
        <pc:picChg chg="del">
          <ac:chgData name="João Pedro Dias Miranda" userId="f21074d2-5547-4d9d-97a2-bc15d30d1bb9" providerId="ADAL" clId="{86EA3B98-6AB8-488A-ACC5-1DA58761DE56}" dt="2022-04-15T17:46:01.720" v="5214" actId="478"/>
          <ac:picMkLst>
            <pc:docMk/>
            <pc:sldMk cId="97063774" sldId="827"/>
            <ac:picMk id="10" creationId="{63F6B079-0138-4C2B-A2A0-7EFB979D4280}"/>
          </ac:picMkLst>
        </pc:picChg>
        <pc:picChg chg="add mod">
          <ac:chgData name="João Pedro Dias Miranda" userId="f21074d2-5547-4d9d-97a2-bc15d30d1bb9" providerId="ADAL" clId="{86EA3B98-6AB8-488A-ACC5-1DA58761DE56}" dt="2022-04-15T17:46:56.058" v="5284" actId="1076"/>
          <ac:picMkLst>
            <pc:docMk/>
            <pc:sldMk cId="97063774" sldId="827"/>
            <ac:picMk id="11" creationId="{48FA25DF-C59D-4BA6-AE12-E3AFF23FBD76}"/>
          </ac:picMkLst>
        </pc:picChg>
      </pc:sldChg>
      <pc:sldChg chg="delSp modSp add del mod">
        <pc:chgData name="João Pedro Dias Miranda" userId="f21074d2-5547-4d9d-97a2-bc15d30d1bb9" providerId="ADAL" clId="{86EA3B98-6AB8-488A-ACC5-1DA58761DE56}" dt="2022-04-15T17:45:58.138" v="5212" actId="47"/>
        <pc:sldMkLst>
          <pc:docMk/>
          <pc:sldMk cId="1995731616" sldId="827"/>
        </pc:sldMkLst>
        <pc:spChg chg="mod">
          <ac:chgData name="João Pedro Dias Miranda" userId="f21074d2-5547-4d9d-97a2-bc15d30d1bb9" providerId="ADAL" clId="{86EA3B98-6AB8-488A-ACC5-1DA58761DE56}" dt="2022-04-15T17:45:54.016" v="5211" actId="14100"/>
          <ac:spMkLst>
            <pc:docMk/>
            <pc:sldMk cId="1995731616" sldId="827"/>
            <ac:spMk id="5" creationId="{00000000-0000-0000-0000-000000000000}"/>
          </ac:spMkLst>
        </pc:spChg>
        <pc:picChg chg="del">
          <ac:chgData name="João Pedro Dias Miranda" userId="f21074d2-5547-4d9d-97a2-bc15d30d1bb9" providerId="ADAL" clId="{86EA3B98-6AB8-488A-ACC5-1DA58761DE56}" dt="2022-04-15T17:45:47.329" v="5209" actId="478"/>
          <ac:picMkLst>
            <pc:docMk/>
            <pc:sldMk cId="1995731616" sldId="827"/>
            <ac:picMk id="10" creationId="{63F6B079-0138-4C2B-A2A0-7EFB979D4280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7:48:38.721" v="5390" actId="20577"/>
        <pc:sldMkLst>
          <pc:docMk/>
          <pc:sldMk cId="2999128610" sldId="828"/>
        </pc:sldMkLst>
        <pc:spChg chg="mod">
          <ac:chgData name="João Pedro Dias Miranda" userId="f21074d2-5547-4d9d-97a2-bc15d30d1bb9" providerId="ADAL" clId="{86EA3B98-6AB8-488A-ACC5-1DA58761DE56}" dt="2022-04-15T17:48:38.721" v="5390" actId="20577"/>
          <ac:spMkLst>
            <pc:docMk/>
            <pc:sldMk cId="2999128610" sldId="828"/>
            <ac:spMk id="9" creationId="{2EF2697C-86E0-4CC4-AA0B-6DD38F00A937}"/>
          </ac:spMkLst>
        </pc:spChg>
        <pc:picChg chg="add mod">
          <ac:chgData name="João Pedro Dias Miranda" userId="f21074d2-5547-4d9d-97a2-bc15d30d1bb9" providerId="ADAL" clId="{86EA3B98-6AB8-488A-ACC5-1DA58761DE56}" dt="2022-04-15T17:48:02.055" v="5376" actId="1076"/>
          <ac:picMkLst>
            <pc:docMk/>
            <pc:sldMk cId="2999128610" sldId="828"/>
            <ac:picMk id="10" creationId="{7A6BD2A6-0EBB-4D9D-B9CA-94767966E12F}"/>
          </ac:picMkLst>
        </pc:picChg>
        <pc:picChg chg="del">
          <ac:chgData name="João Pedro Dias Miranda" userId="f21074d2-5547-4d9d-97a2-bc15d30d1bb9" providerId="ADAL" clId="{86EA3B98-6AB8-488A-ACC5-1DA58761DE56}" dt="2022-04-15T17:47:06.991" v="5286" actId="478"/>
          <ac:picMkLst>
            <pc:docMk/>
            <pc:sldMk cId="2999128610" sldId="828"/>
            <ac:picMk id="11" creationId="{48FA25DF-C59D-4BA6-AE12-E3AFF23FBD76}"/>
          </ac:picMkLst>
        </pc:picChg>
        <pc:picChg chg="add mod">
          <ac:chgData name="João Pedro Dias Miranda" userId="f21074d2-5547-4d9d-97a2-bc15d30d1bb9" providerId="ADAL" clId="{86EA3B98-6AB8-488A-ACC5-1DA58761DE56}" dt="2022-04-15T17:48:03.746" v="5377" actId="1076"/>
          <ac:picMkLst>
            <pc:docMk/>
            <pc:sldMk cId="2999128610" sldId="828"/>
            <ac:picMk id="12" creationId="{350E750D-1659-4F62-8D21-0943E9F8363C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5T17:49:40.572" v="5447" actId="14100"/>
        <pc:sldMkLst>
          <pc:docMk/>
          <pc:sldMk cId="656834247" sldId="829"/>
        </pc:sldMkLst>
        <pc:spChg chg="mod">
          <ac:chgData name="João Pedro Dias Miranda" userId="f21074d2-5547-4d9d-97a2-bc15d30d1bb9" providerId="ADAL" clId="{86EA3B98-6AB8-488A-ACC5-1DA58761DE56}" dt="2022-04-15T17:48:52.689" v="5439" actId="20577"/>
          <ac:spMkLst>
            <pc:docMk/>
            <pc:sldMk cId="656834247" sldId="829"/>
            <ac:spMk id="9" creationId="{2EF2697C-86E0-4CC4-AA0B-6DD38F00A937}"/>
          </ac:spMkLst>
        </pc:spChg>
        <pc:picChg chg="del">
          <ac:chgData name="João Pedro Dias Miranda" userId="f21074d2-5547-4d9d-97a2-bc15d30d1bb9" providerId="ADAL" clId="{86EA3B98-6AB8-488A-ACC5-1DA58761DE56}" dt="2022-04-15T17:49:12.608" v="5442" actId="478"/>
          <ac:picMkLst>
            <pc:docMk/>
            <pc:sldMk cId="656834247" sldId="829"/>
            <ac:picMk id="10" creationId="{7A6BD2A6-0EBB-4D9D-B9CA-94767966E12F}"/>
          </ac:picMkLst>
        </pc:picChg>
        <pc:picChg chg="add mod">
          <ac:chgData name="João Pedro Dias Miranda" userId="f21074d2-5547-4d9d-97a2-bc15d30d1bb9" providerId="ADAL" clId="{86EA3B98-6AB8-488A-ACC5-1DA58761DE56}" dt="2022-04-15T17:49:15.627" v="5443" actId="14100"/>
          <ac:picMkLst>
            <pc:docMk/>
            <pc:sldMk cId="656834247" sldId="829"/>
            <ac:picMk id="11" creationId="{97AE496E-093F-4691-A1DE-333675FA6747}"/>
          </ac:picMkLst>
        </pc:picChg>
        <pc:picChg chg="del">
          <ac:chgData name="João Pedro Dias Miranda" userId="f21074d2-5547-4d9d-97a2-bc15d30d1bb9" providerId="ADAL" clId="{86EA3B98-6AB8-488A-ACC5-1DA58761DE56}" dt="2022-04-15T17:49:37.856" v="5446" actId="478"/>
          <ac:picMkLst>
            <pc:docMk/>
            <pc:sldMk cId="656834247" sldId="829"/>
            <ac:picMk id="12" creationId="{350E750D-1659-4F62-8D21-0943E9F8363C}"/>
          </ac:picMkLst>
        </pc:picChg>
        <pc:picChg chg="add mod">
          <ac:chgData name="João Pedro Dias Miranda" userId="f21074d2-5547-4d9d-97a2-bc15d30d1bb9" providerId="ADAL" clId="{86EA3B98-6AB8-488A-ACC5-1DA58761DE56}" dt="2022-04-15T17:49:40.572" v="5447" actId="14100"/>
          <ac:picMkLst>
            <pc:docMk/>
            <pc:sldMk cId="656834247" sldId="829"/>
            <ac:picMk id="13" creationId="{8A1583CA-0C2F-4943-BD27-D4C0643D76C6}"/>
          </ac:picMkLst>
        </pc:picChg>
      </pc:sldChg>
      <pc:sldChg chg="addSp delSp modSp add mod ord">
        <pc:chgData name="João Pedro Dias Miranda" userId="f21074d2-5547-4d9d-97a2-bc15d30d1bb9" providerId="ADAL" clId="{86EA3B98-6AB8-488A-ACC5-1DA58761DE56}" dt="2022-04-15T17:55:45.835" v="5633" actId="1076"/>
        <pc:sldMkLst>
          <pc:docMk/>
          <pc:sldMk cId="1914553772" sldId="830"/>
        </pc:sldMkLst>
        <pc:spChg chg="mod">
          <ac:chgData name="João Pedro Dias Miranda" userId="f21074d2-5547-4d9d-97a2-bc15d30d1bb9" providerId="ADAL" clId="{86EA3B98-6AB8-488A-ACC5-1DA58761DE56}" dt="2022-04-15T17:55:45.835" v="5633" actId="1076"/>
          <ac:spMkLst>
            <pc:docMk/>
            <pc:sldMk cId="1914553772" sldId="830"/>
            <ac:spMk id="6" creationId="{37A3F5A2-D267-4920-93BE-AF1E445BB0F2}"/>
          </ac:spMkLst>
        </pc:spChg>
        <pc:spChg chg="del">
          <ac:chgData name="João Pedro Dias Miranda" userId="f21074d2-5547-4d9d-97a2-bc15d30d1bb9" providerId="ADAL" clId="{86EA3B98-6AB8-488A-ACC5-1DA58761DE56}" dt="2022-04-15T17:55:17.665" v="5624" actId="478"/>
          <ac:spMkLst>
            <pc:docMk/>
            <pc:sldMk cId="1914553772" sldId="830"/>
            <ac:spMk id="7" creationId="{00F37335-8CEB-44B3-8C75-BF6C90A19979}"/>
          </ac:spMkLst>
        </pc:spChg>
        <pc:picChg chg="add del">
          <ac:chgData name="João Pedro Dias Miranda" userId="f21074d2-5547-4d9d-97a2-bc15d30d1bb9" providerId="ADAL" clId="{86EA3B98-6AB8-488A-ACC5-1DA58761DE56}" dt="2022-04-15T17:55:37.833" v="5630" actId="22"/>
          <ac:picMkLst>
            <pc:docMk/>
            <pc:sldMk cId="1914553772" sldId="830"/>
            <ac:picMk id="4" creationId="{51E83A90-F1F1-499C-BF95-187CF37DBAF0}"/>
          </ac:picMkLst>
        </pc:picChg>
        <pc:cxnChg chg="del">
          <ac:chgData name="João Pedro Dias Miranda" userId="f21074d2-5547-4d9d-97a2-bc15d30d1bb9" providerId="ADAL" clId="{86EA3B98-6AB8-488A-ACC5-1DA58761DE56}" dt="2022-04-15T17:55:16.007" v="5623" actId="478"/>
          <ac:cxnSpMkLst>
            <pc:docMk/>
            <pc:sldMk cId="1914553772" sldId="830"/>
            <ac:cxnSpMk id="8" creationId="{453D6D11-460F-4AC6-A237-402534ECCD28}"/>
          </ac:cxnSpMkLst>
        </pc:cxnChg>
      </pc:sldChg>
      <pc:sldChg chg="modSp add mod ord">
        <pc:chgData name="João Pedro Dias Miranda" userId="f21074d2-5547-4d9d-97a2-bc15d30d1bb9" providerId="ADAL" clId="{86EA3B98-6AB8-488A-ACC5-1DA58761DE56}" dt="2022-04-15T17:56:04.797" v="5639"/>
        <pc:sldMkLst>
          <pc:docMk/>
          <pc:sldMk cId="755319430" sldId="831"/>
        </pc:sldMkLst>
        <pc:spChg chg="mod">
          <ac:chgData name="João Pedro Dias Miranda" userId="f21074d2-5547-4d9d-97a2-bc15d30d1bb9" providerId="ADAL" clId="{86EA3B98-6AB8-488A-ACC5-1DA58761DE56}" dt="2022-04-15T17:56:04.797" v="5639"/>
          <ac:spMkLst>
            <pc:docMk/>
            <pc:sldMk cId="755319430" sldId="831"/>
            <ac:spMk id="6" creationId="{37A3F5A2-D267-4920-93BE-AF1E445BB0F2}"/>
          </ac:spMkLst>
        </pc:spChg>
      </pc:sldChg>
      <pc:sldChg chg="modSp add mod">
        <pc:chgData name="João Pedro Dias Miranda" userId="f21074d2-5547-4d9d-97a2-bc15d30d1bb9" providerId="ADAL" clId="{86EA3B98-6AB8-488A-ACC5-1DA58761DE56}" dt="2022-04-15T17:56:22.727" v="5661" actId="20577"/>
        <pc:sldMkLst>
          <pc:docMk/>
          <pc:sldMk cId="94179634" sldId="832"/>
        </pc:sldMkLst>
        <pc:spChg chg="mod">
          <ac:chgData name="João Pedro Dias Miranda" userId="f21074d2-5547-4d9d-97a2-bc15d30d1bb9" providerId="ADAL" clId="{86EA3B98-6AB8-488A-ACC5-1DA58761DE56}" dt="2022-04-15T17:56:22.727" v="5661" actId="20577"/>
          <ac:spMkLst>
            <pc:docMk/>
            <pc:sldMk cId="94179634" sldId="832"/>
            <ac:spMk id="6" creationId="{37A3F5A2-D267-4920-93BE-AF1E445BB0F2}"/>
          </ac:spMkLst>
        </pc:spChg>
      </pc:sldChg>
      <pc:sldChg chg="addSp delSp modSp add mod">
        <pc:chgData name="João Pedro Dias Miranda" userId="f21074d2-5547-4d9d-97a2-bc15d30d1bb9" providerId="ADAL" clId="{86EA3B98-6AB8-488A-ACC5-1DA58761DE56}" dt="2022-04-15T18:33:24.832" v="6140" actId="14100"/>
        <pc:sldMkLst>
          <pc:docMk/>
          <pc:sldMk cId="1072394928" sldId="833"/>
        </pc:sldMkLst>
        <pc:spChg chg="mod">
          <ac:chgData name="João Pedro Dias Miranda" userId="f21074d2-5547-4d9d-97a2-bc15d30d1bb9" providerId="ADAL" clId="{86EA3B98-6AB8-488A-ACC5-1DA58761DE56}" dt="2022-04-15T18:31:10.223" v="6093" actId="20577"/>
          <ac:spMkLst>
            <pc:docMk/>
            <pc:sldMk cId="1072394928" sldId="833"/>
            <ac:spMk id="3" creationId="{00000000-0000-0000-0000-000000000000}"/>
          </ac:spMkLst>
        </pc:spChg>
        <pc:spChg chg="del">
          <ac:chgData name="João Pedro Dias Miranda" userId="f21074d2-5547-4d9d-97a2-bc15d30d1bb9" providerId="ADAL" clId="{86EA3B98-6AB8-488A-ACC5-1DA58761DE56}" dt="2022-04-15T18:31:07.071" v="6092" actId="478"/>
          <ac:spMkLst>
            <pc:docMk/>
            <pc:sldMk cId="1072394928" sldId="833"/>
            <ac:spMk id="4" creationId="{00000000-0000-0000-0000-000000000000}"/>
          </ac:spMkLst>
        </pc:spChg>
        <pc:spChg chg="add del mod">
          <ac:chgData name="João Pedro Dias Miranda" userId="f21074d2-5547-4d9d-97a2-bc15d30d1bb9" providerId="ADAL" clId="{86EA3B98-6AB8-488A-ACC5-1DA58761DE56}" dt="2022-04-15T18:31:19.228" v="6096" actId="478"/>
          <ac:spMkLst>
            <pc:docMk/>
            <pc:sldMk cId="1072394928" sldId="833"/>
            <ac:spMk id="6" creationId="{9BCA49B9-EE57-4976-80EB-75017608A315}"/>
          </ac:spMkLst>
        </pc:spChg>
        <pc:spChg chg="add mod">
          <ac:chgData name="João Pedro Dias Miranda" userId="f21074d2-5547-4d9d-97a2-bc15d30d1bb9" providerId="ADAL" clId="{86EA3B98-6AB8-488A-ACC5-1DA58761DE56}" dt="2022-04-15T18:33:24.832" v="6140" actId="14100"/>
          <ac:spMkLst>
            <pc:docMk/>
            <pc:sldMk cId="1072394928" sldId="833"/>
            <ac:spMk id="7" creationId="{F4F3EFF5-3EEC-4B50-907B-3246070CAF00}"/>
          </ac:spMkLst>
        </pc:spChg>
        <pc:picChg chg="add mod">
          <ac:chgData name="João Pedro Dias Miranda" userId="f21074d2-5547-4d9d-97a2-bc15d30d1bb9" providerId="ADAL" clId="{86EA3B98-6AB8-488A-ACC5-1DA58761DE56}" dt="2022-04-15T18:32:23.308" v="6131" actId="1076"/>
          <ac:picMkLst>
            <pc:docMk/>
            <pc:sldMk cId="1072394928" sldId="833"/>
            <ac:picMk id="9" creationId="{1E706CE3-145B-42BA-B3A9-0F935E9A7445}"/>
          </ac:picMkLst>
        </pc:picChg>
        <pc:picChg chg="add mod">
          <ac:chgData name="João Pedro Dias Miranda" userId="f21074d2-5547-4d9d-97a2-bc15d30d1bb9" providerId="ADAL" clId="{86EA3B98-6AB8-488A-ACC5-1DA58761DE56}" dt="2022-04-15T18:32:46.001" v="6136" actId="1076"/>
          <ac:picMkLst>
            <pc:docMk/>
            <pc:sldMk cId="1072394928" sldId="833"/>
            <ac:picMk id="11" creationId="{B2F9BC4A-E093-4541-AFE3-C750DFE5C20B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44:54.060" v="7576" actId="164"/>
        <pc:sldMkLst>
          <pc:docMk/>
          <pc:sldMk cId="3632191896" sldId="834"/>
        </pc:sldMkLst>
        <pc:spChg chg="del">
          <ac:chgData name="João Pedro Dias Miranda" userId="f21074d2-5547-4d9d-97a2-bc15d30d1bb9" providerId="ADAL" clId="{86EA3B98-6AB8-488A-ACC5-1DA58761DE56}" dt="2022-04-18T09:08:11.494" v="6653" actId="478"/>
          <ac:spMkLst>
            <pc:docMk/>
            <pc:sldMk cId="3632191896" sldId="834"/>
            <ac:spMk id="2" creationId="{16D3B17F-5902-393C-DC9B-FC11FDFD9008}"/>
          </ac:spMkLst>
        </pc:spChg>
        <pc:spChg chg="mod">
          <ac:chgData name="João Pedro Dias Miranda" userId="f21074d2-5547-4d9d-97a2-bc15d30d1bb9" providerId="ADAL" clId="{86EA3B98-6AB8-488A-ACC5-1DA58761DE56}" dt="2022-04-18T09:44:49.216" v="7575" actId="1076"/>
          <ac:spMkLst>
            <pc:docMk/>
            <pc:sldMk cId="3632191896" sldId="834"/>
            <ac:spMk id="7" creationId="{9E76F03E-0D34-4092-B027-9F612E36587E}"/>
          </ac:spMkLst>
        </pc:spChg>
        <pc:spChg chg="add mod">
          <ac:chgData name="João Pedro Dias Miranda" userId="f21074d2-5547-4d9d-97a2-bc15d30d1bb9" providerId="ADAL" clId="{86EA3B98-6AB8-488A-ACC5-1DA58761DE56}" dt="2022-04-18T09:44:54.060" v="7576" actId="164"/>
          <ac:spMkLst>
            <pc:docMk/>
            <pc:sldMk cId="3632191896" sldId="834"/>
            <ac:spMk id="12" creationId="{4A2B8CC2-67A1-49FA-82FD-8730CAA94CF3}"/>
          </ac:spMkLst>
        </pc:spChg>
        <pc:spChg chg="add mod">
          <ac:chgData name="João Pedro Dias Miranda" userId="f21074d2-5547-4d9d-97a2-bc15d30d1bb9" providerId="ADAL" clId="{86EA3B98-6AB8-488A-ACC5-1DA58761DE56}" dt="2022-04-18T09:44:54.060" v="7576" actId="164"/>
          <ac:spMkLst>
            <pc:docMk/>
            <pc:sldMk cId="3632191896" sldId="834"/>
            <ac:spMk id="13" creationId="{2F0D3198-3D7A-41A0-88B7-8681AE596589}"/>
          </ac:spMkLst>
        </pc:spChg>
        <pc:spChg chg="add mod">
          <ac:chgData name="João Pedro Dias Miranda" userId="f21074d2-5547-4d9d-97a2-bc15d30d1bb9" providerId="ADAL" clId="{86EA3B98-6AB8-488A-ACC5-1DA58761DE56}" dt="2022-04-18T09:44:54.060" v="7576" actId="164"/>
          <ac:spMkLst>
            <pc:docMk/>
            <pc:sldMk cId="3632191896" sldId="834"/>
            <ac:spMk id="14" creationId="{582AB5D0-D9DF-4682-ADD4-BB683295EDBB}"/>
          </ac:spMkLst>
        </pc:spChg>
        <pc:spChg chg="add mod">
          <ac:chgData name="João Pedro Dias Miranda" userId="f21074d2-5547-4d9d-97a2-bc15d30d1bb9" providerId="ADAL" clId="{86EA3B98-6AB8-488A-ACC5-1DA58761DE56}" dt="2022-04-18T09:44:54.060" v="7576" actId="164"/>
          <ac:spMkLst>
            <pc:docMk/>
            <pc:sldMk cId="3632191896" sldId="834"/>
            <ac:spMk id="15" creationId="{72F6B7DA-888E-48C9-B5A5-3474CC71CDC4}"/>
          </ac:spMkLst>
        </pc:spChg>
        <pc:grpChg chg="add mod">
          <ac:chgData name="João Pedro Dias Miranda" userId="f21074d2-5547-4d9d-97a2-bc15d30d1bb9" providerId="ADAL" clId="{86EA3B98-6AB8-488A-ACC5-1DA58761DE56}" dt="2022-04-18T09:44:54.060" v="7576" actId="164"/>
          <ac:grpSpMkLst>
            <pc:docMk/>
            <pc:sldMk cId="3632191896" sldId="834"/>
            <ac:grpSpMk id="16" creationId="{6089340D-424F-4E5E-B514-E592EC45E1B4}"/>
          </ac:grpSpMkLst>
        </pc:grpChg>
        <pc:picChg chg="del mod">
          <ac:chgData name="João Pedro Dias Miranda" userId="f21074d2-5547-4d9d-97a2-bc15d30d1bb9" providerId="ADAL" clId="{86EA3B98-6AB8-488A-ACC5-1DA58761DE56}" dt="2022-04-18T09:14:07.438" v="6777" actId="478"/>
          <ac:picMkLst>
            <pc:docMk/>
            <pc:sldMk cId="3632191896" sldId="834"/>
            <ac:picMk id="10" creationId="{EE719994-568F-4865-81ED-354687C709A4}"/>
          </ac:picMkLst>
        </pc:picChg>
        <pc:picChg chg="add mod">
          <ac:chgData name="João Pedro Dias Miranda" userId="f21074d2-5547-4d9d-97a2-bc15d30d1bb9" providerId="ADAL" clId="{86EA3B98-6AB8-488A-ACC5-1DA58761DE56}" dt="2022-04-18T09:44:54.060" v="7576" actId="164"/>
          <ac:picMkLst>
            <pc:docMk/>
            <pc:sldMk cId="3632191896" sldId="834"/>
            <ac:picMk id="11" creationId="{D8096679-6317-4B07-9B61-2BAE9BE491A3}"/>
          </ac:picMkLst>
        </pc:picChg>
      </pc:sldChg>
      <pc:sldChg chg="addSp delSp modSp add mod">
        <pc:chgData name="João Pedro Dias Miranda" userId="f21074d2-5547-4d9d-97a2-bc15d30d1bb9" providerId="ADAL" clId="{86EA3B98-6AB8-488A-ACC5-1DA58761DE56}" dt="2022-04-18T09:41:13.054" v="7540" actId="20577"/>
        <pc:sldMkLst>
          <pc:docMk/>
          <pc:sldMk cId="1948170916" sldId="835"/>
        </pc:sldMkLst>
        <pc:spChg chg="add del">
          <ac:chgData name="João Pedro Dias Miranda" userId="f21074d2-5547-4d9d-97a2-bc15d30d1bb9" providerId="ADAL" clId="{86EA3B98-6AB8-488A-ACC5-1DA58761DE56}" dt="2022-04-18T09:39:52.871" v="7480" actId="478"/>
          <ac:spMkLst>
            <pc:docMk/>
            <pc:sldMk cId="1948170916" sldId="835"/>
            <ac:spMk id="2" creationId="{8771A299-6556-70E9-D56E-5D558366158E}"/>
          </ac:spMkLst>
        </pc:spChg>
        <pc:spChg chg="mod">
          <ac:chgData name="João Pedro Dias Miranda" userId="f21074d2-5547-4d9d-97a2-bc15d30d1bb9" providerId="ADAL" clId="{86EA3B98-6AB8-488A-ACC5-1DA58761DE56}" dt="2022-04-18T09:41:13.054" v="7540" actId="20577"/>
          <ac:spMkLst>
            <pc:docMk/>
            <pc:sldMk cId="1948170916" sldId="835"/>
            <ac:spMk id="4" creationId="{00000000-0000-0000-0000-000000000000}"/>
          </ac:spMkLst>
        </pc:spChg>
      </pc:sldChg>
    </pc:docChg>
  </pc:docChgLst>
  <pc:docChgLst>
    <pc:chgData name="Duarte Miguel Novo Rodrigues" userId="a938c673-7ed7-4244-97c1-ca8e1df76e46" providerId="ADAL" clId="{B514295A-12FA-456E-89F7-07C63B4AC74C}"/>
    <pc:docChg chg="undo custSel addSld delSld modSld modSection">
      <pc:chgData name="Duarte Miguel Novo Rodrigues" userId="a938c673-7ed7-4244-97c1-ca8e1df76e46" providerId="ADAL" clId="{B514295A-12FA-456E-89F7-07C63B4AC74C}" dt="2022-04-17T12:11:52.126" v="94" actId="1036"/>
      <pc:docMkLst>
        <pc:docMk/>
      </pc:docMkLst>
      <pc:sldChg chg="addSp delSp modSp add del">
        <pc:chgData name="Duarte Miguel Novo Rodrigues" userId="a938c673-7ed7-4244-97c1-ca8e1df76e46" providerId="ADAL" clId="{B514295A-12FA-456E-89F7-07C63B4AC74C}" dt="2022-04-17T11:33:28.062" v="23"/>
        <pc:sldMkLst>
          <pc:docMk/>
          <pc:sldMk cId="3827404999" sldId="776"/>
        </pc:sldMkLst>
        <pc:spChg chg="add del mod">
          <ac:chgData name="Duarte Miguel Novo Rodrigues" userId="a938c673-7ed7-4244-97c1-ca8e1df76e46" providerId="ADAL" clId="{B514295A-12FA-456E-89F7-07C63B4AC74C}" dt="2022-04-17T11:33:28.062" v="23"/>
          <ac:spMkLst>
            <pc:docMk/>
            <pc:sldMk cId="3827404999" sldId="776"/>
            <ac:spMk id="11" creationId="{9E6D02F3-CA82-4705-97E4-42ABF79F6A57}"/>
          </ac:spMkLst>
        </pc:spChg>
      </pc:sldChg>
      <pc:sldChg chg="addSp delSp modSp mod">
        <pc:chgData name="Duarte Miguel Novo Rodrigues" userId="a938c673-7ed7-4244-97c1-ca8e1df76e46" providerId="ADAL" clId="{B514295A-12FA-456E-89F7-07C63B4AC74C}" dt="2022-04-17T11:37:32.657" v="42" actId="478"/>
        <pc:sldMkLst>
          <pc:docMk/>
          <pc:sldMk cId="2746931275" sldId="806"/>
        </pc:sldMkLst>
        <pc:spChg chg="del">
          <ac:chgData name="Duarte Miguel Novo Rodrigues" userId="a938c673-7ed7-4244-97c1-ca8e1df76e46" providerId="ADAL" clId="{B514295A-12FA-456E-89F7-07C63B4AC74C}" dt="2022-04-17T11:37:32.657" v="42" actId="478"/>
          <ac:spMkLst>
            <pc:docMk/>
            <pc:sldMk cId="2746931275" sldId="806"/>
            <ac:spMk id="7" creationId="{928650C5-2509-4046-2698-EFE383E4EE89}"/>
          </ac:spMkLst>
        </pc:spChg>
        <pc:picChg chg="add mod">
          <ac:chgData name="Duarte Miguel Novo Rodrigues" userId="a938c673-7ed7-4244-97c1-ca8e1df76e46" providerId="ADAL" clId="{B514295A-12FA-456E-89F7-07C63B4AC74C}" dt="2022-04-17T11:36:55.834" v="32" actId="1076"/>
          <ac:picMkLst>
            <pc:docMk/>
            <pc:sldMk cId="2746931275" sldId="806"/>
            <ac:picMk id="9" creationId="{45ED6187-60DB-4769-B881-7F13C3422171}"/>
          </ac:picMkLst>
        </pc:picChg>
        <pc:picChg chg="del">
          <ac:chgData name="Duarte Miguel Novo Rodrigues" userId="a938c673-7ed7-4244-97c1-ca8e1df76e46" providerId="ADAL" clId="{B514295A-12FA-456E-89F7-07C63B4AC74C}" dt="2022-04-17T11:36:44.052" v="27" actId="478"/>
          <ac:picMkLst>
            <pc:docMk/>
            <pc:sldMk cId="2746931275" sldId="806"/>
            <ac:picMk id="10" creationId="{8BDEDFC5-9237-4A0F-96A1-1CDEF321DF32}"/>
          </ac:picMkLst>
        </pc:picChg>
        <pc:picChg chg="del">
          <ac:chgData name="Duarte Miguel Novo Rodrigues" userId="a938c673-7ed7-4244-97c1-ca8e1df76e46" providerId="ADAL" clId="{B514295A-12FA-456E-89F7-07C63B4AC74C}" dt="2022-04-17T11:37:23.258" v="40" actId="478"/>
          <ac:picMkLst>
            <pc:docMk/>
            <pc:sldMk cId="2746931275" sldId="806"/>
            <ac:picMk id="13" creationId="{7904D887-7D73-4B56-A472-3E2C7113AC6F}"/>
          </ac:picMkLst>
        </pc:picChg>
        <pc:picChg chg="add mod">
          <ac:chgData name="Duarte Miguel Novo Rodrigues" userId="a938c673-7ed7-4244-97c1-ca8e1df76e46" providerId="ADAL" clId="{B514295A-12FA-456E-89F7-07C63B4AC74C}" dt="2022-04-17T11:37:28.797" v="41" actId="1076"/>
          <ac:picMkLst>
            <pc:docMk/>
            <pc:sldMk cId="2746931275" sldId="806"/>
            <ac:picMk id="14" creationId="{F158E265-B0D5-47CF-84A1-EECAB97BF749}"/>
          </ac:picMkLst>
        </pc:picChg>
      </pc:sldChg>
      <pc:sldChg chg="addSp delSp modSp mod">
        <pc:chgData name="Duarte Miguel Novo Rodrigues" userId="a938c673-7ed7-4244-97c1-ca8e1df76e46" providerId="ADAL" clId="{B514295A-12FA-456E-89F7-07C63B4AC74C}" dt="2022-04-17T11:38:27.650" v="56" actId="1076"/>
        <pc:sldMkLst>
          <pc:docMk/>
          <pc:sldMk cId="2283864381" sldId="807"/>
        </pc:sldMkLst>
        <pc:picChg chg="del">
          <ac:chgData name="Duarte Miguel Novo Rodrigues" userId="a938c673-7ed7-4244-97c1-ca8e1df76e46" providerId="ADAL" clId="{B514295A-12FA-456E-89F7-07C63B4AC74C}" dt="2022-04-17T11:37:37.279" v="43" actId="478"/>
          <ac:picMkLst>
            <pc:docMk/>
            <pc:sldMk cId="2283864381" sldId="807"/>
            <ac:picMk id="7" creationId="{D7E0D221-B0DB-48CE-BE92-3C10188DB4C9}"/>
          </ac:picMkLst>
        </pc:picChg>
        <pc:picChg chg="add mod">
          <ac:chgData name="Duarte Miguel Novo Rodrigues" userId="a938c673-7ed7-4244-97c1-ca8e1df76e46" providerId="ADAL" clId="{B514295A-12FA-456E-89F7-07C63B4AC74C}" dt="2022-04-17T11:38:22.335" v="55" actId="1076"/>
          <ac:picMkLst>
            <pc:docMk/>
            <pc:sldMk cId="2283864381" sldId="807"/>
            <ac:picMk id="8" creationId="{0A8A14A2-9FE2-4241-8508-BDB2B1345FC0}"/>
          </ac:picMkLst>
        </pc:picChg>
        <pc:picChg chg="add mod">
          <ac:chgData name="Duarte Miguel Novo Rodrigues" userId="a938c673-7ed7-4244-97c1-ca8e1df76e46" providerId="ADAL" clId="{B514295A-12FA-456E-89F7-07C63B4AC74C}" dt="2022-04-17T11:38:27.650" v="56" actId="1076"/>
          <ac:picMkLst>
            <pc:docMk/>
            <pc:sldMk cId="2283864381" sldId="807"/>
            <ac:picMk id="10" creationId="{DC6297EF-59B0-4708-AEF0-6C05D319A489}"/>
          </ac:picMkLst>
        </pc:picChg>
        <pc:picChg chg="del">
          <ac:chgData name="Duarte Miguel Novo Rodrigues" userId="a938c673-7ed7-4244-97c1-ca8e1df76e46" providerId="ADAL" clId="{B514295A-12FA-456E-89F7-07C63B4AC74C}" dt="2022-04-17T11:37:42.288" v="46" actId="478"/>
          <ac:picMkLst>
            <pc:docMk/>
            <pc:sldMk cId="2283864381" sldId="807"/>
            <ac:picMk id="13" creationId="{569C27FF-8FF3-4974-A50E-96E8BAFAE19D}"/>
          </ac:picMkLst>
        </pc:picChg>
      </pc:sldChg>
      <pc:sldChg chg="modSp mod">
        <pc:chgData name="Duarte Miguel Novo Rodrigues" userId="a938c673-7ed7-4244-97c1-ca8e1df76e46" providerId="ADAL" clId="{B514295A-12FA-456E-89F7-07C63B4AC74C}" dt="2022-04-15T19:52:33.555" v="3" actId="20577"/>
        <pc:sldMkLst>
          <pc:docMk/>
          <pc:sldMk cId="662999284" sldId="812"/>
        </pc:sldMkLst>
        <pc:spChg chg="mod">
          <ac:chgData name="Duarte Miguel Novo Rodrigues" userId="a938c673-7ed7-4244-97c1-ca8e1df76e46" providerId="ADAL" clId="{B514295A-12FA-456E-89F7-07C63B4AC74C}" dt="2022-04-15T19:52:33.555" v="3" actId="20577"/>
          <ac:spMkLst>
            <pc:docMk/>
            <pc:sldMk cId="662999284" sldId="812"/>
            <ac:spMk id="4" creationId="{00000000-0000-0000-0000-000000000000}"/>
          </ac:spMkLst>
        </pc:spChg>
      </pc:sldChg>
      <pc:sldChg chg="addSp delSp modSp mod">
        <pc:chgData name="Duarte Miguel Novo Rodrigues" userId="a938c673-7ed7-4244-97c1-ca8e1df76e46" providerId="ADAL" clId="{B514295A-12FA-456E-89F7-07C63B4AC74C}" dt="2022-04-17T11:33:43.849" v="26" actId="14100"/>
        <pc:sldMkLst>
          <pc:docMk/>
          <pc:sldMk cId="270321691" sldId="814"/>
        </pc:sldMkLst>
        <pc:spChg chg="del">
          <ac:chgData name="Duarte Miguel Novo Rodrigues" userId="a938c673-7ed7-4244-97c1-ca8e1df76e46" providerId="ADAL" clId="{B514295A-12FA-456E-89F7-07C63B4AC74C}" dt="2022-04-17T11:32:51.619" v="17" actId="478"/>
          <ac:spMkLst>
            <pc:docMk/>
            <pc:sldMk cId="270321691" sldId="814"/>
            <ac:spMk id="2" creationId="{FCD1F74B-50D3-F455-5E71-5F545D36587A}"/>
          </ac:spMkLst>
        </pc:spChg>
        <pc:spChg chg="add mod">
          <ac:chgData name="Duarte Miguel Novo Rodrigues" userId="a938c673-7ed7-4244-97c1-ca8e1df76e46" providerId="ADAL" clId="{B514295A-12FA-456E-89F7-07C63B4AC74C}" dt="2022-04-17T11:33:43.849" v="26" actId="14100"/>
          <ac:spMkLst>
            <pc:docMk/>
            <pc:sldMk cId="270321691" sldId="814"/>
            <ac:spMk id="10" creationId="{CF12868A-921F-4747-9E0F-AAA7BF6DA37E}"/>
          </ac:spMkLst>
        </pc:spChg>
        <pc:picChg chg="add mod">
          <ac:chgData name="Duarte Miguel Novo Rodrigues" userId="a938c673-7ed7-4244-97c1-ca8e1df76e46" providerId="ADAL" clId="{B514295A-12FA-456E-89F7-07C63B4AC74C}" dt="2022-04-17T11:33:10.643" v="19" actId="1076"/>
          <ac:picMkLst>
            <pc:docMk/>
            <pc:sldMk cId="270321691" sldId="814"/>
            <ac:picMk id="8" creationId="{5EFEF72F-0006-4C4F-A32C-1395A8D412B8}"/>
          </ac:picMkLst>
        </pc:picChg>
        <pc:picChg chg="del">
          <ac:chgData name="Duarte Miguel Novo Rodrigues" userId="a938c673-7ed7-4244-97c1-ca8e1df76e46" providerId="ADAL" clId="{B514295A-12FA-456E-89F7-07C63B4AC74C}" dt="2022-04-17T11:32:49.855" v="16" actId="478"/>
          <ac:picMkLst>
            <pc:docMk/>
            <pc:sldMk cId="270321691" sldId="814"/>
            <ac:picMk id="9" creationId="{1BF17C5A-6375-4371-B4CB-A849B62963BC}"/>
          </ac:picMkLst>
        </pc:picChg>
      </pc:sldChg>
      <pc:sldChg chg="addSp delSp modSp mod">
        <pc:chgData name="Duarte Miguel Novo Rodrigues" userId="a938c673-7ed7-4244-97c1-ca8e1df76e46" providerId="ADAL" clId="{B514295A-12FA-456E-89F7-07C63B4AC74C}" dt="2022-04-17T12:11:03.566" v="74" actId="1076"/>
        <pc:sldMkLst>
          <pc:docMk/>
          <pc:sldMk cId="643537305" sldId="817"/>
        </pc:sldMkLst>
        <pc:spChg chg="del mod">
          <ac:chgData name="Duarte Miguel Novo Rodrigues" userId="a938c673-7ed7-4244-97c1-ca8e1df76e46" providerId="ADAL" clId="{B514295A-12FA-456E-89F7-07C63B4AC74C}" dt="2022-04-17T12:10:14.007" v="58" actId="478"/>
          <ac:spMkLst>
            <pc:docMk/>
            <pc:sldMk cId="643537305" sldId="817"/>
            <ac:spMk id="2" creationId="{96B6B01B-66FC-E698-0D4D-C258CB861BCF}"/>
          </ac:spMkLst>
        </pc:spChg>
        <pc:spChg chg="mod">
          <ac:chgData name="Duarte Miguel Novo Rodrigues" userId="a938c673-7ed7-4244-97c1-ca8e1df76e46" providerId="ADAL" clId="{B514295A-12FA-456E-89F7-07C63B4AC74C}" dt="2022-04-17T12:11:03.566" v="74" actId="1076"/>
          <ac:spMkLst>
            <pc:docMk/>
            <pc:sldMk cId="643537305" sldId="817"/>
            <ac:spMk id="14" creationId="{809812D9-BC56-4016-8378-1423D21F5879}"/>
          </ac:spMkLst>
        </pc:spChg>
        <pc:picChg chg="del">
          <ac:chgData name="Duarte Miguel Novo Rodrigues" userId="a938c673-7ed7-4244-97c1-ca8e1df76e46" providerId="ADAL" clId="{B514295A-12FA-456E-89F7-07C63B4AC74C}" dt="2022-04-17T12:10:15.408" v="59" actId="478"/>
          <ac:picMkLst>
            <pc:docMk/>
            <pc:sldMk cId="643537305" sldId="817"/>
            <ac:picMk id="9" creationId="{07CC43CE-1E4F-CC67-E547-021A5D90FA27}"/>
          </ac:picMkLst>
        </pc:picChg>
        <pc:picChg chg="del">
          <ac:chgData name="Duarte Miguel Novo Rodrigues" userId="a938c673-7ed7-4244-97c1-ca8e1df76e46" providerId="ADAL" clId="{B514295A-12FA-456E-89F7-07C63B4AC74C}" dt="2022-04-17T12:10:18.474" v="60" actId="478"/>
          <ac:picMkLst>
            <pc:docMk/>
            <pc:sldMk cId="643537305" sldId="817"/>
            <ac:picMk id="10" creationId="{09468195-1CC4-4FBC-87C9-849678A715BC}"/>
          </ac:picMkLst>
        </pc:picChg>
        <pc:picChg chg="del">
          <ac:chgData name="Duarte Miguel Novo Rodrigues" userId="a938c673-7ed7-4244-97c1-ca8e1df76e46" providerId="ADAL" clId="{B514295A-12FA-456E-89F7-07C63B4AC74C}" dt="2022-04-17T12:10:34.668" v="65" actId="478"/>
          <ac:picMkLst>
            <pc:docMk/>
            <pc:sldMk cId="643537305" sldId="817"/>
            <ac:picMk id="11" creationId="{FB6FF46F-53E6-49DB-988E-6094B82F849A}"/>
          </ac:picMkLst>
        </pc:picChg>
        <pc:picChg chg="add mod">
          <ac:chgData name="Duarte Miguel Novo Rodrigues" userId="a938c673-7ed7-4244-97c1-ca8e1df76e46" providerId="ADAL" clId="{B514295A-12FA-456E-89F7-07C63B4AC74C}" dt="2022-04-17T12:10:57.592" v="73" actId="1076"/>
          <ac:picMkLst>
            <pc:docMk/>
            <pc:sldMk cId="643537305" sldId="817"/>
            <ac:picMk id="15" creationId="{BE23E6CA-67A3-4D3D-9A82-EEF590CB06B4}"/>
          </ac:picMkLst>
        </pc:picChg>
        <pc:picChg chg="add mod">
          <ac:chgData name="Duarte Miguel Novo Rodrigues" userId="a938c673-7ed7-4244-97c1-ca8e1df76e46" providerId="ADAL" clId="{B514295A-12FA-456E-89F7-07C63B4AC74C}" dt="2022-04-17T12:10:55.771" v="72" actId="1076"/>
          <ac:picMkLst>
            <pc:docMk/>
            <pc:sldMk cId="643537305" sldId="817"/>
            <ac:picMk id="17" creationId="{806C538D-4D3C-4219-AD1F-EAA80F38394D}"/>
          </ac:picMkLst>
        </pc:picChg>
      </pc:sldChg>
      <pc:sldChg chg="addSp delSp modSp mod">
        <pc:chgData name="Duarte Miguel Novo Rodrigues" userId="a938c673-7ed7-4244-97c1-ca8e1df76e46" providerId="ADAL" clId="{B514295A-12FA-456E-89F7-07C63B4AC74C}" dt="2022-04-17T12:11:52.126" v="94" actId="1036"/>
        <pc:sldMkLst>
          <pc:docMk/>
          <pc:sldMk cId="3461129290" sldId="818"/>
        </pc:sldMkLst>
        <pc:picChg chg="add mod">
          <ac:chgData name="Duarte Miguel Novo Rodrigues" userId="a938c673-7ed7-4244-97c1-ca8e1df76e46" providerId="ADAL" clId="{B514295A-12FA-456E-89F7-07C63B4AC74C}" dt="2022-04-17T12:11:24.102" v="80" actId="1076"/>
          <ac:picMkLst>
            <pc:docMk/>
            <pc:sldMk cId="3461129290" sldId="818"/>
            <ac:picMk id="9" creationId="{56F53BF1-9D2A-4AD5-A663-A62A2301A0A9}"/>
          </ac:picMkLst>
        </pc:picChg>
        <pc:picChg chg="add mod">
          <ac:chgData name="Duarte Miguel Novo Rodrigues" userId="a938c673-7ed7-4244-97c1-ca8e1df76e46" providerId="ADAL" clId="{B514295A-12FA-456E-89F7-07C63B4AC74C}" dt="2022-04-17T12:11:52.126" v="94" actId="1036"/>
          <ac:picMkLst>
            <pc:docMk/>
            <pc:sldMk cId="3461129290" sldId="818"/>
            <ac:picMk id="11" creationId="{E7F382B4-2C40-4DB2-BB2D-CFCBC2A75C63}"/>
          </ac:picMkLst>
        </pc:picChg>
        <pc:picChg chg="del">
          <ac:chgData name="Duarte Miguel Novo Rodrigues" userId="a938c673-7ed7-4244-97c1-ca8e1df76e46" providerId="ADAL" clId="{B514295A-12FA-456E-89F7-07C63B4AC74C}" dt="2022-04-17T12:11:10.230" v="75" actId="478"/>
          <ac:picMkLst>
            <pc:docMk/>
            <pc:sldMk cId="3461129290" sldId="818"/>
            <ac:picMk id="16" creationId="{D03225B3-08F8-4432-9720-0A475E3662A2}"/>
          </ac:picMkLst>
        </pc:picChg>
        <pc:picChg chg="del">
          <ac:chgData name="Duarte Miguel Novo Rodrigues" userId="a938c673-7ed7-4244-97c1-ca8e1df76e46" providerId="ADAL" clId="{B514295A-12FA-456E-89F7-07C63B4AC74C}" dt="2022-04-17T12:11:25.144" v="81" actId="478"/>
          <ac:picMkLst>
            <pc:docMk/>
            <pc:sldMk cId="3461129290" sldId="818"/>
            <ac:picMk id="17" creationId="{DDFFB64B-C461-439E-BFBC-A3C920C8498E}"/>
          </ac:picMkLst>
        </pc:picChg>
      </pc:sldChg>
      <pc:sldChg chg="modSp mod">
        <pc:chgData name="Duarte Miguel Novo Rodrigues" userId="a938c673-7ed7-4244-97c1-ca8e1df76e46" providerId="ADAL" clId="{B514295A-12FA-456E-89F7-07C63B4AC74C}" dt="2022-04-15T19:54:16.392" v="9" actId="20577"/>
        <pc:sldMkLst>
          <pc:docMk/>
          <pc:sldMk cId="3671462167" sldId="821"/>
        </pc:sldMkLst>
        <pc:spChg chg="mod">
          <ac:chgData name="Duarte Miguel Novo Rodrigues" userId="a938c673-7ed7-4244-97c1-ca8e1df76e46" providerId="ADAL" clId="{B514295A-12FA-456E-89F7-07C63B4AC74C}" dt="2022-04-15T19:54:16.392" v="9" actId="20577"/>
          <ac:spMkLst>
            <pc:docMk/>
            <pc:sldMk cId="3671462167" sldId="821"/>
            <ac:spMk id="7" creationId="{9E76F03E-0D34-4092-B027-9F612E36587E}"/>
          </ac:spMkLst>
        </pc:spChg>
      </pc:sldChg>
      <pc:sldChg chg="modSp mod">
        <pc:chgData name="Duarte Miguel Novo Rodrigues" userId="a938c673-7ed7-4244-97c1-ca8e1df76e46" providerId="ADAL" clId="{B514295A-12FA-456E-89F7-07C63B4AC74C}" dt="2022-04-15T19:57:02.113" v="12" actId="1036"/>
        <pc:sldMkLst>
          <pc:docMk/>
          <pc:sldMk cId="148920041" sldId="822"/>
        </pc:sldMkLst>
        <pc:picChg chg="mod">
          <ac:chgData name="Duarte Miguel Novo Rodrigues" userId="a938c673-7ed7-4244-97c1-ca8e1df76e46" providerId="ADAL" clId="{B514295A-12FA-456E-89F7-07C63B4AC74C}" dt="2022-04-15T19:57:02.113" v="12" actId="1036"/>
          <ac:picMkLst>
            <pc:docMk/>
            <pc:sldMk cId="148920041" sldId="822"/>
            <ac:picMk id="10" creationId="{EE719994-568F-4865-81ED-354687C709A4}"/>
          </ac:picMkLst>
        </pc:picChg>
      </pc:sldChg>
      <pc:sldChg chg="modSp mod">
        <pc:chgData name="Duarte Miguel Novo Rodrigues" userId="a938c673-7ed7-4244-97c1-ca8e1df76e46" providerId="ADAL" clId="{B514295A-12FA-456E-89F7-07C63B4AC74C}" dt="2022-04-15T19:58:20.403" v="13" actId="20577"/>
        <pc:sldMkLst>
          <pc:docMk/>
          <pc:sldMk cId="97063774" sldId="827"/>
        </pc:sldMkLst>
        <pc:spChg chg="mod">
          <ac:chgData name="Duarte Miguel Novo Rodrigues" userId="a938c673-7ed7-4244-97c1-ca8e1df76e46" providerId="ADAL" clId="{B514295A-12FA-456E-89F7-07C63B4AC74C}" dt="2022-04-15T19:58:20.403" v="13" actId="20577"/>
          <ac:spMkLst>
            <pc:docMk/>
            <pc:sldMk cId="97063774" sldId="827"/>
            <ac:spMk id="9" creationId="{2EF2697C-86E0-4CC4-AA0B-6DD38F00A937}"/>
          </ac:spMkLst>
        </pc:spChg>
      </pc:sldChg>
      <pc:sldChg chg="modSp mod">
        <pc:chgData name="Duarte Miguel Novo Rodrigues" userId="a938c673-7ed7-4244-97c1-ca8e1df76e46" providerId="ADAL" clId="{B514295A-12FA-456E-89F7-07C63B4AC74C}" dt="2022-04-15T19:58:36.995" v="15" actId="20577"/>
        <pc:sldMkLst>
          <pc:docMk/>
          <pc:sldMk cId="2999128610" sldId="828"/>
        </pc:sldMkLst>
        <pc:spChg chg="mod">
          <ac:chgData name="Duarte Miguel Novo Rodrigues" userId="a938c673-7ed7-4244-97c1-ca8e1df76e46" providerId="ADAL" clId="{B514295A-12FA-456E-89F7-07C63B4AC74C}" dt="2022-04-15T19:58:36.995" v="15" actId="20577"/>
          <ac:spMkLst>
            <pc:docMk/>
            <pc:sldMk cId="2999128610" sldId="828"/>
            <ac:spMk id="9" creationId="{2EF2697C-86E0-4CC4-AA0B-6DD38F00A937}"/>
          </ac:spMkLst>
        </pc:spChg>
      </pc:sldChg>
    </pc:docChg>
  </pc:docChgLst>
  <pc:docChgLst>
    <pc:chgData name="João Pedro Dias Miranda" userId="f21074d2-5547-4d9d-97a2-bc15d30d1bb9" providerId="ADAL" clId="{ACA12A9E-03BA-43A4-9056-D612E548D11A}"/>
    <pc:docChg chg="custSel modSld">
      <pc:chgData name="João Pedro Dias Miranda" userId="f21074d2-5547-4d9d-97a2-bc15d30d1bb9" providerId="ADAL" clId="{ACA12A9E-03BA-43A4-9056-D612E548D11A}" dt="2022-05-08T14:04:22.763" v="18" actId="1076"/>
      <pc:docMkLst>
        <pc:docMk/>
      </pc:docMkLst>
      <pc:sldChg chg="delSp modSp mod">
        <pc:chgData name="João Pedro Dias Miranda" userId="f21074d2-5547-4d9d-97a2-bc15d30d1bb9" providerId="ADAL" clId="{ACA12A9E-03BA-43A4-9056-D612E548D11A}" dt="2022-05-08T14:04:22.763" v="18" actId="1076"/>
        <pc:sldMkLst>
          <pc:docMk/>
          <pc:sldMk cId="656834247" sldId="829"/>
        </pc:sldMkLst>
        <pc:spChg chg="del">
          <ac:chgData name="João Pedro Dias Miranda" userId="f21074d2-5547-4d9d-97a2-bc15d30d1bb9" providerId="ADAL" clId="{ACA12A9E-03BA-43A4-9056-D612E548D11A}" dt="2022-05-08T13:49:01.373" v="3" actId="478"/>
          <ac:spMkLst>
            <pc:docMk/>
            <pc:sldMk cId="656834247" sldId="829"/>
            <ac:spMk id="9" creationId="{2EF2697C-86E0-4CC4-AA0B-6DD38F00A937}"/>
          </ac:spMkLst>
        </pc:spChg>
        <pc:spChg chg="mod">
          <ac:chgData name="João Pedro Dias Miranda" userId="f21074d2-5547-4d9d-97a2-bc15d30d1bb9" providerId="ADAL" clId="{ACA12A9E-03BA-43A4-9056-D612E548D11A}" dt="2022-05-08T14:04:22.763" v="18" actId="1076"/>
          <ac:spMkLst>
            <pc:docMk/>
            <pc:sldMk cId="656834247" sldId="829"/>
            <ac:spMk id="12" creationId="{00000000-0000-0000-0000-000000000000}"/>
          </ac:spMkLst>
        </pc:spChg>
        <pc:picChg chg="del mod">
          <ac:chgData name="João Pedro Dias Miranda" userId="f21074d2-5547-4d9d-97a2-bc15d30d1bb9" providerId="ADAL" clId="{ACA12A9E-03BA-43A4-9056-D612E548D11A}" dt="2022-05-08T13:49:00.309" v="2" actId="478"/>
          <ac:picMkLst>
            <pc:docMk/>
            <pc:sldMk cId="656834247" sldId="829"/>
            <ac:picMk id="11" creationId="{97AE496E-093F-4691-A1DE-333675FA6747}"/>
          </ac:picMkLst>
        </pc:picChg>
        <pc:picChg chg="del">
          <ac:chgData name="João Pedro Dias Miranda" userId="f21074d2-5547-4d9d-97a2-bc15d30d1bb9" providerId="ADAL" clId="{ACA12A9E-03BA-43A4-9056-D612E548D11A}" dt="2022-05-08T13:48:59.959" v="0" actId="478"/>
          <ac:picMkLst>
            <pc:docMk/>
            <pc:sldMk cId="656834247" sldId="829"/>
            <ac:picMk id="13" creationId="{8A1583CA-0C2F-4943-BD27-D4C0643D76C6}"/>
          </ac:picMkLst>
        </pc:picChg>
      </pc:sldChg>
    </pc:docChg>
  </pc:docChgLst>
  <pc:docChgLst>
    <pc:chgData name="Andrés Felipe Vilariça Motta" userId="S::a91943@uminho.pt::71a76e9e-8585-489c-85ad-5fc77dce7153" providerId="AD" clId="Web-{40650CD3-4A04-466F-B44A-E3FE1FA32DDE}"/>
    <pc:docChg chg="delSld modSection">
      <pc:chgData name="Andrés Felipe Vilariça Motta" userId="S::a91943@uminho.pt::71a76e9e-8585-489c-85ad-5fc77dce7153" providerId="AD" clId="Web-{40650CD3-4A04-466F-B44A-E3FE1FA32DDE}" dt="2021-12-16T20:00:14.589" v="0"/>
      <pc:docMkLst>
        <pc:docMk/>
      </pc:docMkLst>
      <pc:sldChg chg="del">
        <pc:chgData name="Andrés Felipe Vilariça Motta" userId="S::a91943@uminho.pt::71a76e9e-8585-489c-85ad-5fc77dce7153" providerId="AD" clId="Web-{40650CD3-4A04-466F-B44A-E3FE1FA32DDE}" dt="2021-12-16T20:00:14.589" v="0"/>
        <pc:sldMkLst>
          <pc:docMk/>
          <pc:sldMk cId="765251731" sldId="271"/>
        </pc:sldMkLst>
      </pc:sldChg>
    </pc:docChg>
  </pc:docChgLst>
  <pc:docChgLst>
    <pc:chgData name="Duarte Miguel Novo Rodrigues" userId="a938c673-7ed7-4244-97c1-ca8e1df76e46" providerId="ADAL" clId="{6AE142A8-D3CD-4576-B494-C30E9F92C4BB}"/>
    <pc:docChg chg="undo custSel modSld">
      <pc:chgData name="Duarte Miguel Novo Rodrigues" userId="a938c673-7ed7-4244-97c1-ca8e1df76e46" providerId="ADAL" clId="{6AE142A8-D3CD-4576-B494-C30E9F92C4BB}" dt="2022-04-19T18:08:53.667" v="59" actId="20577"/>
      <pc:docMkLst>
        <pc:docMk/>
      </pc:docMkLst>
      <pc:sldChg chg="addSp delSp modSp mod">
        <pc:chgData name="Duarte Miguel Novo Rodrigues" userId="a938c673-7ed7-4244-97c1-ca8e1df76e46" providerId="ADAL" clId="{6AE142A8-D3CD-4576-B494-C30E9F92C4BB}" dt="2022-04-19T18:03:58.677" v="10" actId="21"/>
        <pc:sldMkLst>
          <pc:docMk/>
          <pc:sldMk cId="3827404999" sldId="776"/>
        </pc:sldMkLst>
        <pc:spChg chg="mod">
          <ac:chgData name="Duarte Miguel Novo Rodrigues" userId="a938c673-7ed7-4244-97c1-ca8e1df76e46" providerId="ADAL" clId="{6AE142A8-D3CD-4576-B494-C30E9F92C4BB}" dt="2022-04-19T18:00:44.892" v="3" actId="1076"/>
          <ac:spMkLst>
            <pc:docMk/>
            <pc:sldMk cId="3827404999" sldId="776"/>
            <ac:spMk id="10" creationId="{00000000-0000-0000-0000-000000000000}"/>
          </ac:spMkLst>
        </pc:spChg>
        <pc:cxnChg chg="add del mod">
          <ac:chgData name="Duarte Miguel Novo Rodrigues" userId="a938c673-7ed7-4244-97c1-ca8e1df76e46" providerId="ADAL" clId="{6AE142A8-D3CD-4576-B494-C30E9F92C4BB}" dt="2022-04-19T18:03:58.677" v="10" actId="21"/>
          <ac:cxnSpMkLst>
            <pc:docMk/>
            <pc:sldMk cId="3827404999" sldId="776"/>
            <ac:cxnSpMk id="12" creationId="{07669CAA-E963-4FC7-A167-A1815ECC7D8F}"/>
          </ac:cxnSpMkLst>
        </pc:cxnChg>
      </pc:sldChg>
      <pc:sldChg chg="modSp mod">
        <pc:chgData name="Duarte Miguel Novo Rodrigues" userId="a938c673-7ed7-4244-97c1-ca8e1df76e46" providerId="ADAL" clId="{6AE142A8-D3CD-4576-B494-C30E9F92C4BB}" dt="2022-04-19T18:03:09.291" v="7" actId="14100"/>
        <pc:sldMkLst>
          <pc:docMk/>
          <pc:sldMk cId="3461129290" sldId="818"/>
        </pc:sldMkLst>
        <pc:spChg chg="mod">
          <ac:chgData name="Duarte Miguel Novo Rodrigues" userId="a938c673-7ed7-4244-97c1-ca8e1df76e46" providerId="ADAL" clId="{6AE142A8-D3CD-4576-B494-C30E9F92C4BB}" dt="2022-04-19T18:01:13.048" v="5" actId="14100"/>
          <ac:spMkLst>
            <pc:docMk/>
            <pc:sldMk cId="3461129290" sldId="818"/>
            <ac:spMk id="13" creationId="{00000000-0000-0000-0000-000000000000}"/>
          </ac:spMkLst>
        </pc:spChg>
        <pc:picChg chg="mod">
          <ac:chgData name="Duarte Miguel Novo Rodrigues" userId="a938c673-7ed7-4244-97c1-ca8e1df76e46" providerId="ADAL" clId="{6AE142A8-D3CD-4576-B494-C30E9F92C4BB}" dt="2022-04-19T18:03:09.291" v="7" actId="14100"/>
          <ac:picMkLst>
            <pc:docMk/>
            <pc:sldMk cId="3461129290" sldId="818"/>
            <ac:picMk id="11" creationId="{E7F382B4-2C40-4DB2-BB2D-CFCBC2A75C63}"/>
          </ac:picMkLst>
        </pc:picChg>
      </pc:sldChg>
      <pc:sldChg chg="modSp mod">
        <pc:chgData name="Duarte Miguel Novo Rodrigues" userId="a938c673-7ed7-4244-97c1-ca8e1df76e46" providerId="ADAL" clId="{6AE142A8-D3CD-4576-B494-C30E9F92C4BB}" dt="2022-04-19T18:08:53.667" v="59" actId="20577"/>
        <pc:sldMkLst>
          <pc:docMk/>
          <pc:sldMk cId="2649573083" sldId="825"/>
        </pc:sldMkLst>
        <pc:spChg chg="mod">
          <ac:chgData name="Duarte Miguel Novo Rodrigues" userId="a938c673-7ed7-4244-97c1-ca8e1df76e46" providerId="ADAL" clId="{6AE142A8-D3CD-4576-B494-C30E9F92C4BB}" dt="2022-04-19T18:08:53.667" v="59" actId="20577"/>
          <ac:spMkLst>
            <pc:docMk/>
            <pc:sldMk cId="2649573083" sldId="825"/>
            <ac:spMk id="7" creationId="{9E76F03E-0D34-4092-B027-9F612E36587E}"/>
          </ac:spMkLst>
        </pc:spChg>
        <pc:graphicFrameChg chg="modGraphic">
          <ac:chgData name="Duarte Miguel Novo Rodrigues" userId="a938c673-7ed7-4244-97c1-ca8e1df76e46" providerId="ADAL" clId="{6AE142A8-D3CD-4576-B494-C30E9F92C4BB}" dt="2022-04-19T18:08:19.967" v="45" actId="20577"/>
          <ac:graphicFrameMkLst>
            <pc:docMk/>
            <pc:sldMk cId="2649573083" sldId="825"/>
            <ac:graphicFrameMk id="2" creationId="{90C76989-3C6E-4AAD-8C6C-A9E4104F517D}"/>
          </ac:graphicFrameMkLst>
        </pc:graphicFrameChg>
      </pc:sldChg>
      <pc:sldChg chg="modSp mod">
        <pc:chgData name="Duarte Miguel Novo Rodrigues" userId="a938c673-7ed7-4244-97c1-ca8e1df76e46" providerId="ADAL" clId="{6AE142A8-D3CD-4576-B494-C30E9F92C4BB}" dt="2022-04-19T17:48:56.525" v="2" actId="1076"/>
        <pc:sldMkLst>
          <pc:docMk/>
          <pc:sldMk cId="3396022389" sldId="837"/>
        </pc:sldMkLst>
        <pc:spChg chg="mod">
          <ac:chgData name="Duarte Miguel Novo Rodrigues" userId="a938c673-7ed7-4244-97c1-ca8e1df76e46" providerId="ADAL" clId="{6AE142A8-D3CD-4576-B494-C30E9F92C4BB}" dt="2022-04-19T17:48:56.525" v="2" actId="1076"/>
          <ac:spMkLst>
            <pc:docMk/>
            <pc:sldMk cId="3396022389" sldId="837"/>
            <ac:spMk id="12" creationId="{00000000-0000-0000-0000-000000000000}"/>
          </ac:spMkLst>
        </pc:spChg>
      </pc:sldChg>
      <pc:sldChg chg="modSp mod">
        <pc:chgData name="Duarte Miguel Novo Rodrigues" userId="a938c673-7ed7-4244-97c1-ca8e1df76e46" providerId="ADAL" clId="{6AE142A8-D3CD-4576-B494-C30E9F92C4BB}" dt="2022-04-19T17:48:43.139" v="1" actId="1076"/>
        <pc:sldMkLst>
          <pc:docMk/>
          <pc:sldMk cId="1462960062" sldId="839"/>
        </pc:sldMkLst>
        <pc:spChg chg="mod">
          <ac:chgData name="Duarte Miguel Novo Rodrigues" userId="a938c673-7ed7-4244-97c1-ca8e1df76e46" providerId="ADAL" clId="{6AE142A8-D3CD-4576-B494-C30E9F92C4BB}" dt="2022-04-19T17:48:43.139" v="1" actId="1076"/>
          <ac:spMkLst>
            <pc:docMk/>
            <pc:sldMk cId="1462960062" sldId="839"/>
            <ac:spMk id="12" creationId="{00000000-0000-0000-0000-000000000000}"/>
          </ac:spMkLst>
        </pc:spChg>
      </pc:sldChg>
    </pc:docChg>
  </pc:docChgLst>
  <pc:docChgLst>
    <pc:chgData name="José Gabriel Oliveira Pinto" userId="S::d3940@uminho.pt::b6c17478-1d21-4659-972b-0f54de9b8a7e" providerId="AD" clId="Web-{E6AAF897-67B7-4B36-992A-7D02747551A6}"/>
    <pc:docChg chg="modSld">
      <pc:chgData name="José Gabriel Oliveira Pinto" userId="S::d3940@uminho.pt::b6c17478-1d21-4659-972b-0f54de9b8a7e" providerId="AD" clId="Web-{E6AAF897-67B7-4B36-992A-7D02747551A6}" dt="2022-04-16T19:44:13.504" v="1147" actId="1076"/>
      <pc:docMkLst>
        <pc:docMk/>
      </pc:docMkLst>
      <pc:sldChg chg="addSp modSp">
        <pc:chgData name="José Gabriel Oliveira Pinto" userId="S::d3940@uminho.pt::b6c17478-1d21-4659-972b-0f54de9b8a7e" providerId="AD" clId="Web-{E6AAF897-67B7-4B36-992A-7D02747551A6}" dt="2022-04-16T19:23:27.974" v="735"/>
        <pc:sldMkLst>
          <pc:docMk/>
          <pc:sldMk cId="3827404999" sldId="776"/>
        </pc:sldMkLst>
        <pc:spChg chg="add mod">
          <ac:chgData name="José Gabriel Oliveira Pinto" userId="S::d3940@uminho.pt::b6c17478-1d21-4659-972b-0f54de9b8a7e" providerId="AD" clId="Web-{E6AAF897-67B7-4B36-992A-7D02747551A6}" dt="2022-04-16T19:23:27.974" v="735"/>
          <ac:spMkLst>
            <pc:docMk/>
            <pc:sldMk cId="3827404999" sldId="776"/>
            <ac:spMk id="2" creationId="{1A4E4B2A-4B25-30ED-6171-93454B2D673D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18:36.306" v="606" actId="20577"/>
        <pc:sldMkLst>
          <pc:docMk/>
          <pc:sldMk cId="3710731780" sldId="800"/>
        </pc:sldMkLst>
        <pc:spChg chg="add mod">
          <ac:chgData name="José Gabriel Oliveira Pinto" userId="S::d3940@uminho.pt::b6c17478-1d21-4659-972b-0f54de9b8a7e" providerId="AD" clId="Web-{E6AAF897-67B7-4B36-992A-7D02747551A6}" dt="2022-04-16T19:18:36.306" v="606" actId="20577"/>
          <ac:spMkLst>
            <pc:docMk/>
            <pc:sldMk cId="3710731780" sldId="800"/>
            <ac:spMk id="2" creationId="{2295DE6E-A958-24E0-F063-19EA6EDDA928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8:57:22.786" v="78" actId="20577"/>
        <pc:sldMkLst>
          <pc:docMk/>
          <pc:sldMk cId="4002611689" sldId="803"/>
        </pc:sldMkLst>
        <pc:spChg chg="add mod">
          <ac:chgData name="José Gabriel Oliveira Pinto" userId="S::d3940@uminho.pt::b6c17478-1d21-4659-972b-0f54de9b8a7e" providerId="AD" clId="Web-{E6AAF897-67B7-4B36-992A-7D02747551A6}" dt="2022-04-16T18:57:22.786" v="78" actId="20577"/>
          <ac:spMkLst>
            <pc:docMk/>
            <pc:sldMk cId="4002611689" sldId="803"/>
            <ac:spMk id="2" creationId="{8771A299-6556-70E9-D56E-5D558366158E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02:24.292" v="216" actId="20577"/>
        <pc:sldMkLst>
          <pc:docMk/>
          <pc:sldMk cId="359997197" sldId="804"/>
        </pc:sldMkLst>
        <pc:spChg chg="add mod">
          <ac:chgData name="José Gabriel Oliveira Pinto" userId="S::d3940@uminho.pt::b6c17478-1d21-4659-972b-0f54de9b8a7e" providerId="AD" clId="Web-{E6AAF897-67B7-4B36-992A-7D02747551A6}" dt="2022-04-16T19:02:24.292" v="216" actId="20577"/>
          <ac:spMkLst>
            <pc:docMk/>
            <pc:sldMk cId="359997197" sldId="804"/>
            <ac:spMk id="2" creationId="{48DE070B-20A3-A226-0707-BD16A41625F5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03:58.372" v="264" actId="20577"/>
        <pc:sldMkLst>
          <pc:docMk/>
          <pc:sldMk cId="2746931275" sldId="806"/>
        </pc:sldMkLst>
        <pc:spChg chg="add mod">
          <ac:chgData name="José Gabriel Oliveira Pinto" userId="S::d3940@uminho.pt::b6c17478-1d21-4659-972b-0f54de9b8a7e" providerId="AD" clId="Web-{E6AAF897-67B7-4B36-992A-7D02747551A6}" dt="2022-04-16T19:03:58.372" v="264" actId="20577"/>
          <ac:spMkLst>
            <pc:docMk/>
            <pc:sldMk cId="2746931275" sldId="806"/>
            <ac:spMk id="7" creationId="{928650C5-2509-4046-2698-EFE383E4EE89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07:59.693" v="306" actId="20577"/>
        <pc:sldMkLst>
          <pc:docMk/>
          <pc:sldMk cId="270321691" sldId="814"/>
        </pc:sldMkLst>
        <pc:spChg chg="add mod">
          <ac:chgData name="José Gabriel Oliveira Pinto" userId="S::d3940@uminho.pt::b6c17478-1d21-4659-972b-0f54de9b8a7e" providerId="AD" clId="Web-{E6AAF897-67B7-4B36-992A-7D02747551A6}" dt="2022-04-16T19:07:59.693" v="306" actId="20577"/>
          <ac:spMkLst>
            <pc:docMk/>
            <pc:sldMk cId="270321691" sldId="814"/>
            <ac:spMk id="2" creationId="{FCD1F74B-50D3-F455-5E71-5F545D36587A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44:13.504" v="1147" actId="1076"/>
        <pc:sldMkLst>
          <pc:docMk/>
          <pc:sldMk cId="643537305" sldId="817"/>
        </pc:sldMkLst>
        <pc:spChg chg="add mod">
          <ac:chgData name="José Gabriel Oliveira Pinto" userId="S::d3940@uminho.pt::b6c17478-1d21-4659-972b-0f54de9b8a7e" providerId="AD" clId="Web-{E6AAF897-67B7-4B36-992A-7D02747551A6}" dt="2022-04-16T19:44:07.503" v="1145" actId="1076"/>
          <ac:spMkLst>
            <pc:docMk/>
            <pc:sldMk cId="643537305" sldId="817"/>
            <ac:spMk id="2" creationId="{96B6B01B-66FC-E698-0D4D-C258CB861BCF}"/>
          </ac:spMkLst>
        </pc:spChg>
        <pc:picChg chg="add mod">
          <ac:chgData name="José Gabriel Oliveira Pinto" userId="S::d3940@uminho.pt::b6c17478-1d21-4659-972b-0f54de9b8a7e" providerId="AD" clId="Web-{E6AAF897-67B7-4B36-992A-7D02747551A6}" dt="2022-04-16T19:44:13.504" v="1147" actId="1076"/>
          <ac:picMkLst>
            <pc:docMk/>
            <pc:sldMk cId="643537305" sldId="817"/>
            <ac:picMk id="9" creationId="{07CC43CE-1E4F-CC67-E547-021A5D90FA27}"/>
          </ac:picMkLst>
        </pc:picChg>
      </pc:sldChg>
      <pc:sldChg chg="addSp modSp">
        <pc:chgData name="José Gabriel Oliveira Pinto" userId="S::d3940@uminho.pt::b6c17478-1d21-4659-972b-0f54de9b8a7e" providerId="AD" clId="Web-{E6AAF897-67B7-4B36-992A-7D02747551A6}" dt="2022-04-16T19:30:00.191" v="874" actId="20577"/>
        <pc:sldMkLst>
          <pc:docMk/>
          <pc:sldMk cId="2577794628" sldId="820"/>
        </pc:sldMkLst>
        <pc:spChg chg="add mod">
          <ac:chgData name="José Gabriel Oliveira Pinto" userId="S::d3940@uminho.pt::b6c17478-1d21-4659-972b-0f54de9b8a7e" providerId="AD" clId="Web-{E6AAF897-67B7-4B36-992A-7D02747551A6}" dt="2022-04-16T19:30:00.191" v="874" actId="20577"/>
          <ac:spMkLst>
            <pc:docMk/>
            <pc:sldMk cId="2577794628" sldId="820"/>
            <ac:spMk id="2" creationId="{7EE78E39-11C8-B74D-27B1-59ADA4C507D5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35:20.861" v="1048" actId="20577"/>
        <pc:sldMkLst>
          <pc:docMk/>
          <pc:sldMk cId="3671462167" sldId="821"/>
        </pc:sldMkLst>
        <pc:spChg chg="add mod">
          <ac:chgData name="José Gabriel Oliveira Pinto" userId="S::d3940@uminho.pt::b6c17478-1d21-4659-972b-0f54de9b8a7e" providerId="AD" clId="Web-{E6AAF897-67B7-4B36-992A-7D02747551A6}" dt="2022-04-16T19:33:53.435" v="975" actId="20577"/>
          <ac:spMkLst>
            <pc:docMk/>
            <pc:sldMk cId="3671462167" sldId="821"/>
            <ac:spMk id="2" creationId="{D1283F2D-99ED-D1E7-42A8-622D78285F65}"/>
          </ac:spMkLst>
        </pc:spChg>
        <pc:spChg chg="add mod">
          <ac:chgData name="José Gabriel Oliveira Pinto" userId="S::d3940@uminho.pt::b6c17478-1d21-4659-972b-0f54de9b8a7e" providerId="AD" clId="Web-{E6AAF897-67B7-4B36-992A-7D02747551A6}" dt="2022-04-16T19:35:20.861" v="1048" actId="20577"/>
          <ac:spMkLst>
            <pc:docMk/>
            <pc:sldMk cId="3671462167" sldId="821"/>
            <ac:spMk id="11" creationId="{6219FF57-6671-AD21-C869-A3BECCABD04C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36:37.144" v="1096" actId="20577"/>
        <pc:sldMkLst>
          <pc:docMk/>
          <pc:sldMk cId="148920041" sldId="822"/>
        </pc:sldMkLst>
        <pc:spChg chg="add mod">
          <ac:chgData name="José Gabriel Oliveira Pinto" userId="S::d3940@uminho.pt::b6c17478-1d21-4659-972b-0f54de9b8a7e" providerId="AD" clId="Web-{E6AAF897-67B7-4B36-992A-7D02747551A6}" dt="2022-04-16T19:36:37.144" v="1096" actId="20577"/>
          <ac:spMkLst>
            <pc:docMk/>
            <pc:sldMk cId="148920041" sldId="822"/>
            <ac:spMk id="2" creationId="{16D3B17F-5902-393C-DC9B-FC11FDFD9008}"/>
          </ac:spMkLst>
        </pc:spChg>
      </pc:sldChg>
      <pc:sldChg chg="addSp modSp">
        <pc:chgData name="José Gabriel Oliveira Pinto" userId="S::d3940@uminho.pt::b6c17478-1d21-4659-972b-0f54de9b8a7e" providerId="AD" clId="Web-{E6AAF897-67B7-4B36-992A-7D02747551A6}" dt="2022-04-16T19:38:19.458" v="1122" actId="20577"/>
        <pc:sldMkLst>
          <pc:docMk/>
          <pc:sldMk cId="2649573083" sldId="825"/>
        </pc:sldMkLst>
        <pc:spChg chg="add mod">
          <ac:chgData name="José Gabriel Oliveira Pinto" userId="S::d3940@uminho.pt::b6c17478-1d21-4659-972b-0f54de9b8a7e" providerId="AD" clId="Web-{E6AAF897-67B7-4B36-992A-7D02747551A6}" dt="2022-04-16T19:38:19.458" v="1122" actId="20577"/>
          <ac:spMkLst>
            <pc:docMk/>
            <pc:sldMk cId="2649573083" sldId="825"/>
            <ac:spMk id="10" creationId="{6774DAC0-824E-1F14-17F1-1137E4D53DF2}"/>
          </ac:spMkLst>
        </pc:spChg>
      </pc:sldChg>
      <pc:sldChg chg="modSp">
        <pc:chgData name="José Gabriel Oliveira Pinto" userId="S::d3940@uminho.pt::b6c17478-1d21-4659-972b-0f54de9b8a7e" providerId="AD" clId="Web-{E6AAF897-67B7-4B36-992A-7D02747551A6}" dt="2022-04-16T19:38:45.756" v="1124" actId="20577"/>
        <pc:sldMkLst>
          <pc:docMk/>
          <pc:sldMk cId="2244481421" sldId="826"/>
        </pc:sldMkLst>
        <pc:spChg chg="mod">
          <ac:chgData name="José Gabriel Oliveira Pinto" userId="S::d3940@uminho.pt::b6c17478-1d21-4659-972b-0f54de9b8a7e" providerId="AD" clId="Web-{E6AAF897-67B7-4B36-992A-7D02747551A6}" dt="2022-04-16T19:38:45.756" v="1124" actId="20577"/>
          <ac:spMkLst>
            <pc:docMk/>
            <pc:sldMk cId="2244481421" sldId="826"/>
            <ac:spMk id="9" creationId="{2EF2697C-86E0-4CC4-AA0B-6DD38F00A937}"/>
          </ac:spMkLst>
        </pc:spChg>
      </pc:sldChg>
    </pc:docChg>
  </pc:docChgLst>
  <pc:docChgLst>
    <pc:chgData name="Duarte Miguel Novo Rodrigues" userId="a938c673-7ed7-4244-97c1-ca8e1df76e46" providerId="ADAL" clId="{36163E0C-0DB0-451C-9D64-45CFAED9136C}"/>
    <pc:docChg chg="modSld">
      <pc:chgData name="Duarte Miguel Novo Rodrigues" userId="a938c673-7ed7-4244-97c1-ca8e1df76e46" providerId="ADAL" clId="{36163E0C-0DB0-451C-9D64-45CFAED9136C}" dt="2022-06-21T08:53:38.247" v="1"/>
      <pc:docMkLst>
        <pc:docMk/>
      </pc:docMkLst>
      <pc:sldChg chg="addSp delSp modSp">
        <pc:chgData name="Duarte Miguel Novo Rodrigues" userId="a938c673-7ed7-4244-97c1-ca8e1df76e46" providerId="ADAL" clId="{36163E0C-0DB0-451C-9D64-45CFAED9136C}" dt="2022-06-21T08:53:38.247" v="1"/>
        <pc:sldMkLst>
          <pc:docMk/>
          <pc:sldMk cId="1194578110" sldId="808"/>
        </pc:sldMkLst>
        <pc:spChg chg="add del mod">
          <ac:chgData name="Duarte Miguel Novo Rodrigues" userId="a938c673-7ed7-4244-97c1-ca8e1df76e46" providerId="ADAL" clId="{36163E0C-0DB0-451C-9D64-45CFAED9136C}" dt="2022-06-21T08:53:38.247" v="1"/>
          <ac:spMkLst>
            <pc:docMk/>
            <pc:sldMk cId="1194578110" sldId="808"/>
            <ac:spMk id="10" creationId="{35C1FD03-31BE-340A-803E-AC7AEC14A4A2}"/>
          </ac:spMkLst>
        </pc:spChg>
      </pc:sldChg>
    </pc:docChg>
  </pc:docChgLst>
  <pc:docChgLst>
    <pc:chgData name="João Pedro Dias Miranda" userId="f21074d2-5547-4d9d-97a2-bc15d30d1bb9" providerId="ADAL" clId="{3370DD42-FAFC-4AB4-8325-BE4F69DA894E}"/>
    <pc:docChg chg="custSel modSld">
      <pc:chgData name="João Pedro Dias Miranda" userId="f21074d2-5547-4d9d-97a2-bc15d30d1bb9" providerId="ADAL" clId="{3370DD42-FAFC-4AB4-8325-BE4F69DA894E}" dt="2022-04-19T18:21:49.940" v="26" actId="478"/>
      <pc:docMkLst>
        <pc:docMk/>
      </pc:docMkLst>
      <pc:sldChg chg="delSp mod">
        <pc:chgData name="João Pedro Dias Miranda" userId="f21074d2-5547-4d9d-97a2-bc15d30d1bb9" providerId="ADAL" clId="{3370DD42-FAFC-4AB4-8325-BE4F69DA894E}" dt="2022-04-19T16:59:08.566" v="0" actId="478"/>
        <pc:sldMkLst>
          <pc:docMk/>
          <pc:sldMk cId="697601353" sldId="263"/>
        </pc:sldMkLst>
        <pc:spChg chg="del">
          <ac:chgData name="João Pedro Dias Miranda" userId="f21074d2-5547-4d9d-97a2-bc15d30d1bb9" providerId="ADAL" clId="{3370DD42-FAFC-4AB4-8325-BE4F69DA894E}" dt="2022-04-19T16:59:08.566" v="0" actId="478"/>
          <ac:spMkLst>
            <pc:docMk/>
            <pc:sldMk cId="697601353" sldId="263"/>
            <ac:spMk id="10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59:26.583" v="11" actId="1076"/>
        <pc:sldMkLst>
          <pc:docMk/>
          <pc:sldMk cId="3827404999" sldId="776"/>
        </pc:sldMkLst>
        <pc:spChg chg="mod">
          <ac:chgData name="João Pedro Dias Miranda" userId="f21074d2-5547-4d9d-97a2-bc15d30d1bb9" providerId="ADAL" clId="{3370DD42-FAFC-4AB4-8325-BE4F69DA894E}" dt="2022-04-19T17:59:26.583" v="11" actId="1076"/>
          <ac:spMkLst>
            <pc:docMk/>
            <pc:sldMk cId="3827404999" sldId="776"/>
            <ac:spMk id="10" creationId="{00000000-0000-0000-0000-000000000000}"/>
          </ac:spMkLst>
        </pc:spChg>
      </pc:sldChg>
      <pc:sldChg chg="addSp delSp modSp mod">
        <pc:chgData name="João Pedro Dias Miranda" userId="f21074d2-5547-4d9d-97a2-bc15d30d1bb9" providerId="ADAL" clId="{3370DD42-FAFC-4AB4-8325-BE4F69DA894E}" dt="2022-04-19T18:21:49.940" v="26" actId="478"/>
        <pc:sldMkLst>
          <pc:docMk/>
          <pc:sldMk cId="1977974746" sldId="788"/>
        </pc:sldMkLst>
        <pc:picChg chg="add del mod">
          <ac:chgData name="João Pedro Dias Miranda" userId="f21074d2-5547-4d9d-97a2-bc15d30d1bb9" providerId="ADAL" clId="{3370DD42-FAFC-4AB4-8325-BE4F69DA894E}" dt="2022-04-19T18:21:49.940" v="26" actId="478"/>
          <ac:picMkLst>
            <pc:docMk/>
            <pc:sldMk cId="1977974746" sldId="788"/>
            <ac:picMk id="6" creationId="{30719B80-BF31-414A-9E38-8E150BE48418}"/>
          </ac:picMkLst>
        </pc:picChg>
      </pc:sldChg>
      <pc:sldChg chg="modSp setBg">
        <pc:chgData name="João Pedro Dias Miranda" userId="f21074d2-5547-4d9d-97a2-bc15d30d1bb9" providerId="ADAL" clId="{3370DD42-FAFC-4AB4-8325-BE4F69DA894E}" dt="2022-04-19T17:56:19.487" v="9"/>
        <pc:sldMkLst>
          <pc:docMk/>
          <pc:sldMk cId="509335029" sldId="805"/>
        </pc:sldMkLst>
        <pc:spChg chg="mod">
          <ac:chgData name="João Pedro Dias Miranda" userId="f21074d2-5547-4d9d-97a2-bc15d30d1bb9" providerId="ADAL" clId="{3370DD42-FAFC-4AB4-8325-BE4F69DA894E}" dt="2022-04-19T17:56:19.487" v="9"/>
          <ac:spMkLst>
            <pc:docMk/>
            <pc:sldMk cId="509335029" sldId="805"/>
            <ac:spMk id="3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01:13.045" v="1" actId="1076"/>
        <pc:sldMkLst>
          <pc:docMk/>
          <pc:sldMk cId="2746931275" sldId="806"/>
        </pc:sldMkLst>
        <pc:spChg chg="mod">
          <ac:chgData name="João Pedro Dias Miranda" userId="f21074d2-5547-4d9d-97a2-bc15d30d1bb9" providerId="ADAL" clId="{3370DD42-FAFC-4AB4-8325-BE4F69DA894E}" dt="2022-04-19T17:01:13.045" v="1" actId="1076"/>
          <ac:spMkLst>
            <pc:docMk/>
            <pc:sldMk cId="2746931275" sldId="806"/>
            <ac:spMk id="13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03:10.430" v="5" actId="1076"/>
        <pc:sldMkLst>
          <pc:docMk/>
          <pc:sldMk cId="1194578110" sldId="808"/>
        </pc:sldMkLst>
        <pc:spChg chg="mod">
          <ac:chgData name="João Pedro Dias Miranda" userId="f21074d2-5547-4d9d-97a2-bc15d30d1bb9" providerId="ADAL" clId="{3370DD42-FAFC-4AB4-8325-BE4F69DA894E}" dt="2022-04-19T17:03:10.430" v="5" actId="1076"/>
          <ac:spMkLst>
            <pc:docMk/>
            <pc:sldMk cId="1194578110" sldId="808"/>
            <ac:spMk id="9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03:02.019" v="4" actId="1076"/>
        <pc:sldMkLst>
          <pc:docMk/>
          <pc:sldMk cId="3919588205" sldId="809"/>
        </pc:sldMkLst>
        <pc:spChg chg="mod">
          <ac:chgData name="João Pedro Dias Miranda" userId="f21074d2-5547-4d9d-97a2-bc15d30d1bb9" providerId="ADAL" clId="{3370DD42-FAFC-4AB4-8325-BE4F69DA894E}" dt="2022-04-19T17:03:02.019" v="4" actId="1076"/>
          <ac:spMkLst>
            <pc:docMk/>
            <pc:sldMk cId="3919588205" sldId="809"/>
            <ac:spMk id="9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04:59.957" v="7" actId="1076"/>
        <pc:sldMkLst>
          <pc:docMk/>
          <pc:sldMk cId="569341877" sldId="810"/>
        </pc:sldMkLst>
        <pc:spChg chg="mod">
          <ac:chgData name="João Pedro Dias Miranda" userId="f21074d2-5547-4d9d-97a2-bc15d30d1bb9" providerId="ADAL" clId="{3370DD42-FAFC-4AB4-8325-BE4F69DA894E}" dt="2022-04-19T17:04:59.957" v="7" actId="1076"/>
          <ac:spMkLst>
            <pc:docMk/>
            <pc:sldMk cId="569341877" sldId="810"/>
            <ac:spMk id="8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04:33.830" v="6" actId="1076"/>
        <pc:sldMkLst>
          <pc:docMk/>
          <pc:sldMk cId="1453390106" sldId="813"/>
        </pc:sldMkLst>
        <pc:picChg chg="mod">
          <ac:chgData name="João Pedro Dias Miranda" userId="f21074d2-5547-4d9d-97a2-bc15d30d1bb9" providerId="ADAL" clId="{3370DD42-FAFC-4AB4-8325-BE4F69DA894E}" dt="2022-04-19T17:04:33.830" v="6" actId="1076"/>
          <ac:picMkLst>
            <pc:docMk/>
            <pc:sldMk cId="1453390106" sldId="813"/>
            <ac:picMk id="8" creationId="{996CCBE1-2935-4FFA-9773-74AA44633F07}"/>
          </ac:picMkLst>
        </pc:picChg>
      </pc:sldChg>
      <pc:sldChg chg="modSp mod">
        <pc:chgData name="João Pedro Dias Miranda" userId="f21074d2-5547-4d9d-97a2-bc15d30d1bb9" providerId="ADAL" clId="{3370DD42-FAFC-4AB4-8325-BE4F69DA894E}" dt="2022-04-19T18:05:40.329" v="16" actId="1076"/>
        <pc:sldMkLst>
          <pc:docMk/>
          <pc:sldMk cId="3671462167" sldId="821"/>
        </pc:sldMkLst>
        <pc:spChg chg="mod">
          <ac:chgData name="João Pedro Dias Miranda" userId="f21074d2-5547-4d9d-97a2-bc15d30d1bb9" providerId="ADAL" clId="{3370DD42-FAFC-4AB4-8325-BE4F69DA894E}" dt="2022-04-19T18:05:40.329" v="16" actId="1076"/>
          <ac:spMkLst>
            <pc:docMk/>
            <pc:sldMk cId="3671462167" sldId="821"/>
            <ac:spMk id="10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8:04:25.333" v="13" actId="1076"/>
        <pc:sldMkLst>
          <pc:docMk/>
          <pc:sldMk cId="620035297" sldId="824"/>
        </pc:sldMkLst>
        <pc:spChg chg="mod">
          <ac:chgData name="João Pedro Dias Miranda" userId="f21074d2-5547-4d9d-97a2-bc15d30d1bb9" providerId="ADAL" clId="{3370DD42-FAFC-4AB4-8325-BE4F69DA894E}" dt="2022-04-19T18:04:25.333" v="13" actId="1076"/>
          <ac:spMkLst>
            <pc:docMk/>
            <pc:sldMk cId="620035297" sldId="824"/>
            <ac:spMk id="10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8:06:46.940" v="20" actId="1076"/>
        <pc:sldMkLst>
          <pc:docMk/>
          <pc:sldMk cId="2649573083" sldId="825"/>
        </pc:sldMkLst>
        <pc:spChg chg="mod">
          <ac:chgData name="João Pedro Dias Miranda" userId="f21074d2-5547-4d9d-97a2-bc15d30d1bb9" providerId="ADAL" clId="{3370DD42-FAFC-4AB4-8325-BE4F69DA894E}" dt="2022-04-19T18:06:46.940" v="20" actId="1076"/>
          <ac:spMkLst>
            <pc:docMk/>
            <pc:sldMk cId="2649573083" sldId="825"/>
            <ac:spMk id="9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8:08:56.533" v="21" actId="1076"/>
        <pc:sldMkLst>
          <pc:docMk/>
          <pc:sldMk cId="97063774" sldId="827"/>
        </pc:sldMkLst>
        <pc:spChg chg="mod">
          <ac:chgData name="João Pedro Dias Miranda" userId="f21074d2-5547-4d9d-97a2-bc15d30d1bb9" providerId="ADAL" clId="{3370DD42-FAFC-4AB4-8325-BE4F69DA894E}" dt="2022-04-19T18:08:56.533" v="21" actId="1076"/>
          <ac:spMkLst>
            <pc:docMk/>
            <pc:sldMk cId="97063774" sldId="827"/>
            <ac:spMk id="10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8:04:37.666" v="14" actId="1076"/>
        <pc:sldMkLst>
          <pc:docMk/>
          <pc:sldMk cId="2999128610" sldId="828"/>
        </pc:sldMkLst>
        <pc:spChg chg="mod">
          <ac:chgData name="João Pedro Dias Miranda" userId="f21074d2-5547-4d9d-97a2-bc15d30d1bb9" providerId="ADAL" clId="{3370DD42-FAFC-4AB4-8325-BE4F69DA894E}" dt="2022-04-19T18:04:37.666" v="14" actId="1076"/>
          <ac:spMkLst>
            <pc:docMk/>
            <pc:sldMk cId="2999128610" sldId="828"/>
            <ac:spMk id="11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8:04:59.085" v="15" actId="1076"/>
        <pc:sldMkLst>
          <pc:docMk/>
          <pc:sldMk cId="656834247" sldId="829"/>
        </pc:sldMkLst>
        <pc:spChg chg="mod">
          <ac:chgData name="João Pedro Dias Miranda" userId="f21074d2-5547-4d9d-97a2-bc15d30d1bb9" providerId="ADAL" clId="{3370DD42-FAFC-4AB4-8325-BE4F69DA894E}" dt="2022-04-19T18:04:59.085" v="15" actId="1076"/>
          <ac:spMkLst>
            <pc:docMk/>
            <pc:sldMk cId="656834247" sldId="829"/>
            <ac:spMk id="12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8:06:02.360" v="17" actId="1076"/>
        <pc:sldMkLst>
          <pc:docMk/>
          <pc:sldMk cId="3632191896" sldId="834"/>
        </pc:sldMkLst>
        <pc:spChg chg="mod">
          <ac:chgData name="João Pedro Dias Miranda" userId="f21074d2-5547-4d9d-97a2-bc15d30d1bb9" providerId="ADAL" clId="{3370DD42-FAFC-4AB4-8325-BE4F69DA894E}" dt="2022-04-19T18:06:02.360" v="17" actId="1076"/>
          <ac:spMkLst>
            <pc:docMk/>
            <pc:sldMk cId="3632191896" sldId="834"/>
            <ac:spMk id="17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56:57.678" v="10" actId="14"/>
        <pc:sldMkLst>
          <pc:docMk/>
          <pc:sldMk cId="3396022389" sldId="837"/>
        </pc:sldMkLst>
        <pc:spChg chg="mod">
          <ac:chgData name="João Pedro Dias Miranda" userId="f21074d2-5547-4d9d-97a2-bc15d30d1bb9" providerId="ADAL" clId="{3370DD42-FAFC-4AB4-8325-BE4F69DA894E}" dt="2022-04-19T17:56:57.678" v="10" actId="14"/>
          <ac:spMkLst>
            <pc:docMk/>
            <pc:sldMk cId="3396022389" sldId="837"/>
            <ac:spMk id="4" creationId="{00000000-0000-0000-0000-000000000000}"/>
          </ac:spMkLst>
        </pc:spChg>
      </pc:sldChg>
      <pc:sldChg chg="modSp mod">
        <pc:chgData name="João Pedro Dias Miranda" userId="f21074d2-5547-4d9d-97a2-bc15d30d1bb9" providerId="ADAL" clId="{3370DD42-FAFC-4AB4-8325-BE4F69DA894E}" dt="2022-04-19T17:54:34.967" v="8" actId="1076"/>
        <pc:sldMkLst>
          <pc:docMk/>
          <pc:sldMk cId="1462960062" sldId="839"/>
        </pc:sldMkLst>
        <pc:spChg chg="mod">
          <ac:chgData name="João Pedro Dias Miranda" userId="f21074d2-5547-4d9d-97a2-bc15d30d1bb9" providerId="ADAL" clId="{3370DD42-FAFC-4AB4-8325-BE4F69DA894E}" dt="2022-04-19T17:02:49.327" v="2" actId="1076"/>
          <ac:spMkLst>
            <pc:docMk/>
            <pc:sldMk cId="1462960062" sldId="839"/>
            <ac:spMk id="12" creationId="{00000000-0000-0000-0000-000000000000}"/>
          </ac:spMkLst>
        </pc:spChg>
        <pc:picChg chg="mod">
          <ac:chgData name="João Pedro Dias Miranda" userId="f21074d2-5547-4d9d-97a2-bc15d30d1bb9" providerId="ADAL" clId="{3370DD42-FAFC-4AB4-8325-BE4F69DA894E}" dt="2022-04-19T17:54:34.967" v="8" actId="1076"/>
          <ac:picMkLst>
            <pc:docMk/>
            <pc:sldMk cId="1462960062" sldId="839"/>
            <ac:picMk id="10" creationId="{84E7E658-76DF-48A3-AE34-021EB0869AE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474CE-2F8B-4193-9A75-37ED11A5FE0F}" type="datetimeFigureOut">
              <a:rPr lang="pt-PT" smtClean="0"/>
              <a:pPr/>
              <a:t>21/06/2022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D284-DCF7-48AE-AD62-26E63289A59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94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1E76-AFB9-44A2-AB14-9C36EAB4BA25}" type="datetimeFigureOut">
              <a:rPr lang="pt-PT" smtClean="0"/>
              <a:pPr/>
              <a:t>21/06/2022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57938-1922-4BF8-BC32-1B0F9B0D7A5A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128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57938-1922-4BF8-BC32-1B0F9B0D7A5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75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57938-1922-4BF8-BC32-1B0F9B0D7A5A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86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57938-1922-4BF8-BC32-1B0F9B0D7A5A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24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2"/>
          <p:cNvSpPr/>
          <p:nvPr userDrawn="1"/>
        </p:nvSpPr>
        <p:spPr>
          <a:xfrm>
            <a:off x="10739966" y="9112"/>
            <a:ext cx="1440047" cy="971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13479" y="1916378"/>
            <a:ext cx="25295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PT" sz="2000" b="1">
                <a:solidFill>
                  <a:srgbClr val="7F7F7F"/>
                </a:solidFill>
                <a:latin typeface="Trebuchet MS" pitchFamily="34" charset="0"/>
              </a:rPr>
              <a:t>Escola de Engenharia</a:t>
            </a:r>
            <a:endParaRPr lang="pt-PT" sz="20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2469" y="2273274"/>
            <a:ext cx="47112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PT" sz="2000" b="1">
                <a:solidFill>
                  <a:srgbClr val="7F7F7F"/>
                </a:solidFill>
                <a:latin typeface="Trebuchet MS" pitchFamily="34" charset="0"/>
              </a:rPr>
              <a:t>Departamento</a:t>
            </a:r>
            <a:r>
              <a:rPr lang="pt-PT" sz="1700" b="1">
                <a:solidFill>
                  <a:srgbClr val="7F7F7F"/>
                </a:solidFill>
                <a:latin typeface="Trebuchet MS" pitchFamily="34" charset="0"/>
              </a:rPr>
              <a:t> </a:t>
            </a:r>
            <a:r>
              <a:rPr lang="pt-PT" sz="2000" b="1">
                <a:solidFill>
                  <a:srgbClr val="7F7F7F"/>
                </a:solidFill>
                <a:latin typeface="Trebuchet MS" pitchFamily="34" charset="0"/>
              </a:rPr>
              <a:t>de Electrónica Industrial</a:t>
            </a:r>
            <a:endParaRPr lang="pt-PT" sz="1700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560693"/>
            <a:ext cx="33147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5"/>
          <a:stretch/>
        </p:blipFill>
        <p:spPr bwMode="auto">
          <a:xfrm>
            <a:off x="4727849" y="564226"/>
            <a:ext cx="367240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foto_U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97" y="4930991"/>
            <a:ext cx="5521291" cy="189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 userDrawn="1"/>
        </p:nvSpPr>
        <p:spPr>
          <a:xfrm>
            <a:off x="10945538" y="6538118"/>
            <a:ext cx="1139519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fld id="{DABC1AB5-E4CF-41EA-903E-998E57398E02}" type="slidenum">
              <a:rPr lang="pt-PT" sz="1400" b="1" smtClean="0">
                <a:solidFill>
                  <a:srgbClr val="0070C0"/>
                </a:solidFill>
              </a:rPr>
              <a:pPr algn="r"/>
              <a:t>‹#›</a:t>
            </a:fld>
            <a:endParaRPr lang="pt-PT" sz="1400" b="1">
              <a:solidFill>
                <a:srgbClr val="0070C0"/>
              </a:solidFill>
            </a:endParaRPr>
          </a:p>
        </p:txBody>
      </p:sp>
      <p:sp>
        <p:nvSpPr>
          <p:cNvPr id="8" name="Rectângulo 7"/>
          <p:cNvSpPr/>
          <p:nvPr userDrawn="1"/>
        </p:nvSpPr>
        <p:spPr>
          <a:xfrm>
            <a:off x="54592" y="30976"/>
            <a:ext cx="1208505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396048" y="173832"/>
            <a:ext cx="113888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pt-PT" sz="1900" b="1">
                <a:solidFill>
                  <a:srgbClr val="006D91"/>
                </a:solidFill>
                <a:latin typeface="Trebuchet MS" pitchFamily="34" charset="0"/>
              </a:rPr>
              <a:t>MIEEIC</a:t>
            </a:r>
            <a:r>
              <a:rPr lang="pt-PT" sz="1900" b="1" baseline="0">
                <a:solidFill>
                  <a:srgbClr val="006D91"/>
                </a:solidFill>
                <a:latin typeface="Trebuchet MS" pitchFamily="34" charset="0"/>
              </a:rPr>
              <a:t> – </a:t>
            </a:r>
            <a:r>
              <a:rPr lang="pt-PT" sz="1900" b="1">
                <a:solidFill>
                  <a:srgbClr val="006D91"/>
                </a:solidFill>
                <a:latin typeface="Trebuchet MS" pitchFamily="34" charset="0"/>
              </a:rPr>
              <a:t>LPI</a:t>
            </a:r>
            <a:r>
              <a:rPr lang="pt-PT" sz="1900" b="1" baseline="0">
                <a:solidFill>
                  <a:srgbClr val="006D91"/>
                </a:solidFill>
                <a:latin typeface="Trebuchet MS" pitchFamily="34" charset="0"/>
              </a:rPr>
              <a:t> I</a:t>
            </a:r>
            <a:endParaRPr lang="pt-PT" sz="1900" b="1">
              <a:solidFill>
                <a:srgbClr val="98BD3B"/>
              </a:solidFill>
              <a:latin typeface="Trebuchet MS" pitchFamily="34" charset="0"/>
            </a:endParaRPr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4"/>
          <a:stretch/>
        </p:blipFill>
        <p:spPr bwMode="auto">
          <a:xfrm>
            <a:off x="9912424" y="570134"/>
            <a:ext cx="1872499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3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07293"/>
            <a:ext cx="11151029" cy="5078610"/>
          </a:xfrm>
        </p:spPr>
        <p:txBody>
          <a:bodyPr/>
          <a:lstStyle>
            <a:lvl1pPr>
              <a:defRPr>
                <a:solidFill>
                  <a:srgbClr val="016E8C"/>
                </a:solidFill>
              </a:defRPr>
            </a:lvl1pPr>
            <a:lvl2pPr>
              <a:defRPr>
                <a:solidFill>
                  <a:srgbClr val="016E8C"/>
                </a:solidFill>
              </a:defRPr>
            </a:lvl2pPr>
            <a:lvl3pPr>
              <a:defRPr>
                <a:solidFill>
                  <a:srgbClr val="016E8C"/>
                </a:solidFill>
              </a:defRPr>
            </a:lvl3pPr>
            <a:lvl4pPr>
              <a:defRPr>
                <a:solidFill>
                  <a:srgbClr val="016E8C"/>
                </a:solidFill>
              </a:defRPr>
            </a:lvl4pPr>
            <a:lvl5pPr>
              <a:defRPr>
                <a:solidFill>
                  <a:srgbClr val="016E8C"/>
                </a:solidFill>
              </a:defRPr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10945538" y="6538118"/>
            <a:ext cx="1139519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fld id="{DABC1AB5-E4CF-41EA-903E-998E57398E02}" type="slidenum">
              <a:rPr lang="pt-PT" sz="1400" b="1" smtClean="0">
                <a:solidFill>
                  <a:srgbClr val="0070C0"/>
                </a:solidFill>
              </a:rPr>
              <a:pPr algn="r"/>
              <a:t>‹#›</a:t>
            </a:fld>
            <a:endParaRPr lang="pt-PT" sz="1400" b="1">
              <a:solidFill>
                <a:srgbClr val="0070C0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76211" y="459256"/>
            <a:ext cx="10142060" cy="360040"/>
          </a:xfrm>
          <a:prstGeom prst="rect">
            <a:avLst/>
          </a:prstGeom>
          <a:solidFill>
            <a:srgbClr val="016E8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211" y="1196752"/>
            <a:ext cx="5427768" cy="5112568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800" kern="1200" baseline="0" dirty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1207294"/>
            <a:ext cx="5472608" cy="510202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sz="1800" kern="1200" baseline="0" dirty="0" smtClean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en-US" sz="1800" kern="1200" baseline="0" dirty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10945538" y="6538118"/>
            <a:ext cx="1139519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fld id="{DABC1AB5-E4CF-41EA-903E-998E57398E02}" type="slidenum">
              <a:rPr lang="pt-PT" sz="1400" b="1" smtClean="0">
                <a:solidFill>
                  <a:srgbClr val="0070C0"/>
                </a:solidFill>
              </a:rPr>
              <a:pPr algn="r"/>
              <a:t>‹#›</a:t>
            </a:fld>
            <a:endParaRPr lang="pt-PT" sz="1400" b="1">
              <a:solidFill>
                <a:srgbClr val="0070C0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76211" y="459256"/>
            <a:ext cx="10142060" cy="360040"/>
          </a:xfrm>
          <a:prstGeom prst="rect">
            <a:avLst/>
          </a:prstGeom>
          <a:solidFill>
            <a:srgbClr val="016E8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011792"/>
            <a:ext cx="11151029" cy="5441544"/>
          </a:xfrm>
        </p:spPr>
        <p:txBody>
          <a:bodyPr/>
          <a:lstStyle>
            <a:lvl1pPr>
              <a:defRPr>
                <a:solidFill>
                  <a:srgbClr val="006D91"/>
                </a:solidFill>
              </a:defRPr>
            </a:lvl1pPr>
            <a:lvl2pPr>
              <a:defRPr>
                <a:solidFill>
                  <a:srgbClr val="006D91"/>
                </a:solidFill>
              </a:defRPr>
            </a:lvl2pPr>
            <a:lvl3pPr>
              <a:defRPr>
                <a:solidFill>
                  <a:srgbClr val="006D91"/>
                </a:solidFill>
              </a:defRPr>
            </a:lvl3pPr>
            <a:lvl4pPr>
              <a:defRPr>
                <a:solidFill>
                  <a:srgbClr val="006D91"/>
                </a:solidFill>
              </a:defRPr>
            </a:lvl4pPr>
            <a:lvl5pPr>
              <a:defRPr>
                <a:solidFill>
                  <a:srgbClr val="006D9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76211" y="459256"/>
            <a:ext cx="10142060" cy="360040"/>
          </a:xfrm>
          <a:prstGeom prst="rect">
            <a:avLst/>
          </a:prstGeom>
          <a:solidFill>
            <a:srgbClr val="016E8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10945538" y="6538118"/>
            <a:ext cx="1139519" cy="26161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r"/>
            <a:fld id="{DABC1AB5-E4CF-41EA-903E-998E57398E02}" type="slidenum">
              <a:rPr lang="pt-PT" sz="1400" b="1" smtClean="0">
                <a:solidFill>
                  <a:srgbClr val="0070C0"/>
                </a:solidFill>
              </a:rPr>
              <a:pPr algn="r"/>
              <a:t>‹#›</a:t>
            </a:fld>
            <a:endParaRPr lang="pt-PT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3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459256"/>
            <a:ext cx="10142060" cy="360040"/>
          </a:xfrm>
          <a:prstGeom prst="rect">
            <a:avLst/>
          </a:prstGeom>
          <a:solidFill>
            <a:srgbClr val="016E8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1207293"/>
            <a:ext cx="11380429" cy="539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pic>
        <p:nvPicPr>
          <p:cNvPr id="13" name="Picture 5" descr="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176" y="0"/>
            <a:ext cx="1429824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998912" y="167593"/>
            <a:ext cx="8412544" cy="2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pt-PT" sz="1600" b="1">
                <a:solidFill>
                  <a:srgbClr val="006D91"/>
                </a:solidFill>
                <a:latin typeface="Trebuchet MS" pitchFamily="34" charset="0"/>
              </a:rPr>
              <a:t>MIEEIC</a:t>
            </a:r>
            <a:r>
              <a:rPr lang="pt-PT" sz="1600" b="1" baseline="0">
                <a:solidFill>
                  <a:srgbClr val="006D91"/>
                </a:solidFill>
                <a:latin typeface="Trebuchet MS" pitchFamily="34" charset="0"/>
              </a:rPr>
              <a:t> – </a:t>
            </a:r>
            <a:r>
              <a:rPr lang="pt-PT" sz="1600" b="1">
                <a:solidFill>
                  <a:srgbClr val="006D91"/>
                </a:solidFill>
                <a:latin typeface="Trebuchet MS" pitchFamily="34" charset="0"/>
              </a:rPr>
              <a:t>LPI</a:t>
            </a:r>
            <a:r>
              <a:rPr lang="pt-PT" sz="1600" b="1" baseline="0">
                <a:solidFill>
                  <a:srgbClr val="006D91"/>
                </a:solidFill>
                <a:latin typeface="Trebuchet MS" pitchFamily="34" charset="0"/>
              </a:rPr>
              <a:t> I</a:t>
            </a:r>
            <a:endParaRPr lang="pt-PT" sz="1600" b="1">
              <a:solidFill>
                <a:srgbClr val="98BD3B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2" r:id="rId3"/>
    <p:sldLayoutId id="2147483654" r:id="rId4"/>
  </p:sldLayoutIdLst>
  <p:hf hdr="0" ftr="0" dt="0"/>
  <p:txStyles>
    <p:titleStyle>
      <a:lvl1pPr marL="0" algn="ctr" defTabSz="914400" rtl="0" eaLnBrk="1" latinLnBrk="0" hangingPunct="1">
        <a:spcBef>
          <a:spcPct val="0"/>
        </a:spcBef>
        <a:buNone/>
        <a:defRPr lang="en-US" sz="2600" b="1" kern="1200" cap="small" baseline="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rgbClr val="016E8C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rgbClr val="016E8C"/>
          </a:solidFill>
          <a:latin typeface="+mn-lt"/>
          <a:ea typeface="+mn-ea"/>
          <a:cs typeface="+mn-cs"/>
        </a:defRPr>
      </a:lvl2pPr>
      <a:lvl3pPr marL="1080000" indent="-285750" algn="l" defTabSz="914400" rtl="0" eaLnBrk="1" latinLnBrk="0" hangingPunct="1">
        <a:spcBef>
          <a:spcPct val="20000"/>
        </a:spcBef>
        <a:buFont typeface="Wingdings" pitchFamily="2" charset="2"/>
        <a:buChar char="ü"/>
        <a:defRPr sz="1800" kern="1200" baseline="0">
          <a:solidFill>
            <a:srgbClr val="016E8C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rgbClr val="016E8C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 baseline="0">
          <a:solidFill>
            <a:srgbClr val="016E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/>
          </p:cNvSpPr>
          <p:nvPr/>
        </p:nvSpPr>
        <p:spPr>
          <a:xfrm>
            <a:off x="2783632" y="4211519"/>
            <a:ext cx="3566666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lang="pt-PT" sz="2000" b="1">
                <a:solidFill>
                  <a:srgbClr val="0B666B"/>
                </a:solidFill>
              </a:rPr>
              <a:t>Duarte Miguel Novo Rodrigues </a:t>
            </a:r>
          </a:p>
          <a:p>
            <a:pPr>
              <a:lnSpc>
                <a:spcPts val="2000"/>
              </a:lnSpc>
            </a:pPr>
            <a:r>
              <a:rPr lang="pt-PT" sz="2000" b="1">
                <a:solidFill>
                  <a:srgbClr val="0B666B"/>
                </a:solidFill>
              </a:rPr>
              <a:t>João Pedro Dias Miranda</a:t>
            </a:r>
            <a:endParaRPr lang="en-US" sz="2000" b="1">
              <a:solidFill>
                <a:srgbClr val="0B666B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054982" y="2804096"/>
            <a:ext cx="8069698" cy="1272976"/>
          </a:xfrm>
          <a:prstGeom prst="rect">
            <a:avLst/>
          </a:prstGeom>
          <a:noFill/>
          <a:ln w="63500">
            <a:solidFill>
              <a:srgbClr val="046C8E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pt-PT" sz="600" b="1"/>
          </a:p>
          <a:p>
            <a:pPr algn="ctr">
              <a:lnSpc>
                <a:spcPts val="4000"/>
              </a:lnSpc>
            </a:pPr>
            <a:r>
              <a:rPr lang="pt-PT" sz="2400" b="1"/>
              <a:t>Conversor CC-CC para Instalações Solares Fotovoltaicas de Potência Elevada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408368" y="5373216"/>
            <a:ext cx="2236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>
                <a:solidFill>
                  <a:srgbClr val="016E8C"/>
                </a:solidFill>
              </a:rPr>
              <a:t>Universidade do Minho</a:t>
            </a:r>
          </a:p>
          <a:p>
            <a:pPr algn="ctr"/>
            <a:r>
              <a:rPr lang="pt-PT" sz="1600" b="1">
                <a:solidFill>
                  <a:srgbClr val="016E8C"/>
                </a:solidFill>
              </a:rPr>
              <a:t>Campus de Azurém, Guimarães</a:t>
            </a:r>
          </a:p>
          <a:p>
            <a:pPr algn="ctr"/>
            <a:r>
              <a:rPr lang="pt-PT" sz="1600" b="1">
                <a:solidFill>
                  <a:schemeClr val="accent3">
                    <a:lumMod val="75000"/>
                  </a:schemeClr>
                </a:solidFill>
              </a:rPr>
              <a:t>20</a:t>
            </a:r>
            <a:r>
              <a:rPr lang="pt-PT" sz="1600" b="1">
                <a:solidFill>
                  <a:srgbClr val="016E8C"/>
                </a:solidFill>
              </a:rPr>
              <a:t> de Abril de 2022</a:t>
            </a:r>
          </a:p>
        </p:txBody>
      </p:sp>
      <p:sp>
        <p:nvSpPr>
          <p:cNvPr id="7" name="TextBox 5"/>
          <p:cNvSpPr txBox="1">
            <a:spLocks/>
          </p:cNvSpPr>
          <p:nvPr/>
        </p:nvSpPr>
        <p:spPr>
          <a:xfrm>
            <a:off x="335360" y="5373216"/>
            <a:ext cx="2808312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lang="pt-PT" b="1">
                <a:solidFill>
                  <a:srgbClr val="98BD3B"/>
                </a:solidFill>
              </a:rPr>
              <a:t>Orientadores:</a:t>
            </a:r>
          </a:p>
          <a:p>
            <a:pPr>
              <a:lnSpc>
                <a:spcPts val="2000"/>
              </a:lnSpc>
            </a:pPr>
            <a:r>
              <a:rPr lang="pt-PT" sz="1600" b="1">
                <a:solidFill>
                  <a:srgbClr val="0B666B"/>
                </a:solidFill>
              </a:rPr>
              <a:t>Professor Doutor Gabriel Pinto</a:t>
            </a:r>
          </a:p>
          <a:p>
            <a:pPr>
              <a:lnSpc>
                <a:spcPts val="2000"/>
              </a:lnSpc>
            </a:pPr>
            <a:r>
              <a:rPr lang="en-US" sz="1600" b="1">
                <a:solidFill>
                  <a:srgbClr val="0B666B"/>
                </a:solidFill>
              </a:rPr>
              <a:t>Professor Luís Barros</a:t>
            </a:r>
          </a:p>
        </p:txBody>
      </p:sp>
      <p:sp>
        <p:nvSpPr>
          <p:cNvPr id="8" name="TextBox 5"/>
          <p:cNvSpPr txBox="1">
            <a:spLocks/>
          </p:cNvSpPr>
          <p:nvPr/>
        </p:nvSpPr>
        <p:spPr>
          <a:xfrm>
            <a:off x="6134211" y="4211519"/>
            <a:ext cx="3990469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1600" b="1">
                <a:solidFill>
                  <a:srgbClr val="98BD3B"/>
                </a:solidFill>
              </a:rPr>
              <a:t>pg47158@alunos.uminho.pt</a:t>
            </a:r>
          </a:p>
          <a:p>
            <a:pPr algn="ctr">
              <a:lnSpc>
                <a:spcPts val="2000"/>
              </a:lnSpc>
            </a:pPr>
            <a:r>
              <a:rPr lang="pt-PT" sz="1600" b="1">
                <a:solidFill>
                  <a:srgbClr val="98BD3B"/>
                </a:solidFill>
              </a:rPr>
              <a:t> pg47232@alunos.uminho.pt</a:t>
            </a:r>
          </a:p>
          <a:p>
            <a:pPr algn="ctr">
              <a:lnSpc>
                <a:spcPts val="2000"/>
              </a:lnSpc>
            </a:pPr>
            <a:endParaRPr lang="pt-PT" sz="1600" b="1">
              <a:solidFill>
                <a:srgbClr val="98BD3B"/>
              </a:solidFill>
            </a:endParaRPr>
          </a:p>
          <a:p>
            <a:endParaRPr lang="pt-PT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BDB2BC0-335D-48BA-A310-323BAAE0BCC9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40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0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pt-PT" sz="200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8" y="949157"/>
            <a:ext cx="4368045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Tecnologias de Painéis Fotovoltaicos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DACB3-E49C-4C0A-8A16-2967855D627F}"/>
              </a:ext>
            </a:extLst>
          </p:cNvPr>
          <p:cNvSpPr txBox="1"/>
          <p:nvPr/>
        </p:nvSpPr>
        <p:spPr>
          <a:xfrm>
            <a:off x="1499404" y="5975885"/>
            <a:ext cx="258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Estrutura </a:t>
            </a:r>
            <a:r>
              <a:rPr lang="pt-PT" sz="2200" i="1" err="1">
                <a:solidFill>
                  <a:srgbClr val="016E8C"/>
                </a:solidFill>
              </a:rPr>
              <a:t>ac</a:t>
            </a:r>
            <a:r>
              <a:rPr lang="pt-PT" sz="2200" i="1">
                <a:solidFill>
                  <a:srgbClr val="016E8C"/>
                </a:solidFill>
              </a:rPr>
              <a:t>-module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A21F4-C29B-4198-B707-70003437A5DE}"/>
              </a:ext>
            </a:extLst>
          </p:cNvPr>
          <p:cNvSpPr txBox="1"/>
          <p:nvPr/>
        </p:nvSpPr>
        <p:spPr>
          <a:xfrm>
            <a:off x="7199399" y="5975885"/>
            <a:ext cx="333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Estrutura </a:t>
            </a:r>
            <a:r>
              <a:rPr lang="pt-PT" sz="2200" i="1" err="1">
                <a:solidFill>
                  <a:srgbClr val="016E8C"/>
                </a:solidFill>
              </a:rPr>
              <a:t>multi-string</a:t>
            </a:r>
            <a:r>
              <a:rPr lang="pt-PT" sz="2200" i="1">
                <a:solidFill>
                  <a:srgbClr val="016E8C"/>
                </a:solidFill>
              </a:rPr>
              <a:t> </a:t>
            </a:r>
            <a:r>
              <a:rPr lang="pt-PT" sz="2200">
                <a:solidFill>
                  <a:srgbClr val="016E8C"/>
                </a:solidFill>
              </a:rPr>
              <a:t>[5]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8A14A2-9FE2-4241-8508-BDB2B1345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57" y="2191861"/>
            <a:ext cx="5968105" cy="3278255"/>
          </a:xfrm>
          <a:prstGeom prst="rect">
            <a:avLst/>
          </a:prstGeom>
        </p:spPr>
      </p:pic>
      <p:pic>
        <p:nvPicPr>
          <p:cNvPr id="14" name="Imagem 9">
            <a:extLst>
              <a:ext uri="{FF2B5EF4-FFF2-40B4-BE49-F238E27FC236}">
                <a16:creationId xmlns:a16="http://schemas.microsoft.com/office/drawing/2014/main" id="{EF0DB0C1-C039-47CC-A146-8B0B55F71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0" y="1999194"/>
            <a:ext cx="4344400" cy="3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6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Conversor Isolado </a:t>
            </a:r>
            <a:r>
              <a:rPr lang="pt-PT" sz="2400" err="1"/>
              <a:t>vs</a:t>
            </a:r>
            <a:r>
              <a:rPr lang="pt-PT" sz="2400"/>
              <a:t> Conversor Não Isolado </a:t>
            </a:r>
            <a:r>
              <a:rPr lang="pt-PT"/>
              <a:t>[6][7]:</a:t>
            </a:r>
            <a:endParaRPr lang="pt-PT" sz="2400"/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Isolado: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Permitem uma maior gama de tensão de entrada;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Reduzem a interferência eletromagnética e ruído;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Possibilitam </a:t>
            </a:r>
            <a:r>
              <a:rPr lang="pt-PT" strike="sngStrike"/>
              <a:t>ter</a:t>
            </a:r>
            <a:r>
              <a:rPr lang="pt-PT"/>
              <a:t> isolamento galvânico.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 Não isolado: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Volume reduzido;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Perdas reduzidas.</a:t>
            </a:r>
          </a:p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pt-PT" sz="200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69725" y="4035424"/>
            <a:ext cx="478350" cy="515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98400" y="4200526"/>
            <a:ext cx="7317300" cy="1550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Um </a:t>
            </a:r>
            <a:r>
              <a:rPr lang="en-US" err="1">
                <a:solidFill>
                  <a:schemeClr val="tx1"/>
                </a:solidFill>
              </a:rPr>
              <a:t>pouco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controverso</a:t>
            </a:r>
            <a:r>
              <a:rPr lang="en-US">
                <a:solidFill>
                  <a:schemeClr val="tx1"/>
                </a:solidFill>
              </a:rPr>
              <a:t>…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para a </a:t>
            </a:r>
            <a:r>
              <a:rPr lang="en-US" err="1">
                <a:solidFill>
                  <a:schemeClr val="tx1"/>
                </a:solidFill>
              </a:rPr>
              <a:t>mesma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razão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transformação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valores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bobina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teriam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ser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muito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maiores</a:t>
            </a:r>
            <a:r>
              <a:rPr lang="en-US">
                <a:solidFill>
                  <a:schemeClr val="tx1"/>
                </a:solidFill>
              </a:rPr>
              <a:t>? </a:t>
            </a:r>
            <a:r>
              <a:rPr lang="en-US" err="1">
                <a:solidFill>
                  <a:schemeClr val="tx1"/>
                </a:solidFill>
              </a:rPr>
              <a:t>Condensadores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igual</a:t>
            </a:r>
            <a:r>
              <a:rPr lang="en-US">
                <a:solidFill>
                  <a:schemeClr val="tx1"/>
                </a:solidFill>
              </a:rPr>
              <a:t>?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até</a:t>
            </a:r>
            <a:r>
              <a:rPr lang="en-US">
                <a:solidFill>
                  <a:schemeClr val="tx1"/>
                </a:solidFill>
              </a:rPr>
              <a:t> que </a:t>
            </a:r>
            <a:r>
              <a:rPr lang="en-US" err="1">
                <a:solidFill>
                  <a:schemeClr val="tx1"/>
                </a:solidFill>
              </a:rPr>
              <a:t>ponto</a:t>
            </a:r>
            <a:r>
              <a:rPr lang="en-US">
                <a:solidFill>
                  <a:schemeClr val="tx1"/>
                </a:solidFill>
              </a:rPr>
              <a:t> um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isolado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apresenta</a:t>
            </a:r>
            <a:r>
              <a:rPr lang="en-US">
                <a:solidFill>
                  <a:schemeClr val="tx1"/>
                </a:solidFill>
              </a:rPr>
              <a:t> um volume </a:t>
            </a:r>
            <a:r>
              <a:rPr lang="en-US" err="1">
                <a:solidFill>
                  <a:schemeClr val="tx1"/>
                </a:solidFill>
              </a:rPr>
              <a:t>reduzido</a:t>
            </a:r>
            <a:r>
              <a:rPr lang="en-US">
                <a:solidFill>
                  <a:schemeClr val="tx1"/>
                </a:solidFill>
              </a:rPr>
              <a:t> para as </a:t>
            </a:r>
            <a:r>
              <a:rPr lang="en-US" err="1">
                <a:solidFill>
                  <a:schemeClr val="tx1"/>
                </a:solidFill>
              </a:rPr>
              <a:t>mesmas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potências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3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597982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Conversor CC do tipo </a:t>
            </a:r>
            <a:r>
              <a:rPr lang="pt-PT" sz="2400" i="1" err="1"/>
              <a:t>boost</a:t>
            </a:r>
            <a:r>
              <a:rPr lang="pt-PT" sz="2400"/>
              <a:t> em cascata </a:t>
            </a:r>
            <a:r>
              <a:rPr lang="pt-PT"/>
              <a:t>[8] </a:t>
            </a:r>
            <a:r>
              <a:rPr lang="pt-PT" sz="2400"/>
              <a:t>: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Ganho de tensão e uma taxa de conversão elevados.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 Desvantagens: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Baixa eficiência.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pt-PT" sz="2000"/>
          </a:p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FE973-4D76-4DEC-9782-A1522E619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7" y="2463739"/>
            <a:ext cx="5765789" cy="19305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3998400" y="4792429"/>
            <a:ext cx="7317300" cy="1550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Trocar D3 e D4 </a:t>
            </a:r>
            <a:r>
              <a:rPr lang="en-US" err="1">
                <a:solidFill>
                  <a:schemeClr val="tx1"/>
                </a:solidFill>
              </a:rPr>
              <a:t>pelo</a:t>
            </a:r>
            <a:r>
              <a:rPr lang="en-US">
                <a:solidFill>
                  <a:schemeClr val="tx1"/>
                </a:solidFill>
              </a:rPr>
              <a:t> D1 e D2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assim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mantinha</a:t>
            </a:r>
            <a:r>
              <a:rPr lang="en-US">
                <a:solidFill>
                  <a:schemeClr val="tx1"/>
                </a:solidFill>
              </a:rPr>
              <a:t> S1 com D1 e S2 com D3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idealmente</a:t>
            </a:r>
            <a:r>
              <a:rPr lang="en-US">
                <a:solidFill>
                  <a:schemeClr val="tx1"/>
                </a:solidFill>
              </a:rPr>
              <a:t> era </a:t>
            </a:r>
            <a:r>
              <a:rPr lang="en-US" err="1">
                <a:solidFill>
                  <a:schemeClr val="tx1"/>
                </a:solidFill>
              </a:rPr>
              <a:t>estarem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internos</a:t>
            </a:r>
            <a:r>
              <a:rPr lang="en-US">
                <a:solidFill>
                  <a:schemeClr val="tx1"/>
                </a:solidFill>
              </a:rPr>
              <a:t> e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precisavam</a:t>
            </a:r>
            <a:r>
              <a:rPr lang="en-US">
                <a:solidFill>
                  <a:schemeClr val="tx1"/>
                </a:solidFill>
              </a:rPr>
              <a:t> da </a:t>
            </a:r>
            <a:r>
              <a:rPr lang="en-US" err="1">
                <a:solidFill>
                  <a:schemeClr val="tx1"/>
                </a:solidFill>
              </a:rPr>
              <a:t>numeração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4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6915933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Conversor CC do tipo </a:t>
            </a:r>
            <a:r>
              <a:rPr lang="pt-PT" sz="2400" i="1" err="1"/>
              <a:t>boost</a:t>
            </a:r>
            <a:r>
              <a:rPr lang="pt-PT" sz="2400"/>
              <a:t> </a:t>
            </a:r>
            <a:r>
              <a:rPr lang="pt-PT" sz="2400" i="1" err="1"/>
              <a:t>switched-capacitor</a:t>
            </a:r>
            <a:r>
              <a:rPr lang="pt-PT" sz="2400" i="1"/>
              <a:t> </a:t>
            </a:r>
            <a:r>
              <a:rPr lang="pt-PT"/>
              <a:t>[9]</a:t>
            </a:r>
            <a:r>
              <a:rPr lang="pt-PT" sz="2400" i="1"/>
              <a:t>:</a:t>
            </a:r>
            <a:endParaRPr lang="pt-PT" sz="2400"/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Minimiza as perdas associadas às indutâncias quando os níveis de tensão são elevados;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Elevada taxa de conversão.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 Desvantagens: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Produz uma grande corrente de pico, o que reduz a estabilidade do conversor.</a:t>
            </a:r>
          </a:p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7E658-76DF-48A3-AE34-021EB0869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50" y="2237198"/>
            <a:ext cx="3729517" cy="2383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39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6915933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Conversor CC do tipo </a:t>
            </a:r>
            <a:r>
              <a:rPr lang="pt-PT" sz="2400" i="1" err="1"/>
              <a:t>boost</a:t>
            </a:r>
            <a:r>
              <a:rPr lang="pt-PT" sz="2400"/>
              <a:t> </a:t>
            </a:r>
            <a:r>
              <a:rPr lang="pt-PT" sz="2400" i="1" err="1"/>
              <a:t>switched-inductor</a:t>
            </a:r>
            <a:r>
              <a:rPr lang="pt-PT" sz="2400" i="1"/>
              <a:t> </a:t>
            </a:r>
            <a:r>
              <a:rPr lang="pt-PT"/>
              <a:t>[10]</a:t>
            </a:r>
            <a:r>
              <a:rPr lang="pt-PT" sz="2400"/>
              <a:t>:</a:t>
            </a:r>
            <a:endParaRPr lang="pt-PT" sz="3200"/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Permite obter ganhos elevados e alta eficiência.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 Desvantagens: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Apresenta ondulações maiores tanto na corrente de entrada como na tensão de saída.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A4FEA-92A0-4AFE-BF29-EB9AB0B39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02" y="2432431"/>
            <a:ext cx="4955298" cy="19931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8427525" y="1645789"/>
            <a:ext cx="1573725" cy="854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D2 </a:t>
            </a:r>
            <a:r>
              <a:rPr lang="en-US" err="1">
                <a:solidFill>
                  <a:schemeClr val="tx1"/>
                </a:solidFill>
              </a:rPr>
              <a:t>torto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299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633986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Conversor CC do tipo </a:t>
            </a:r>
            <a:r>
              <a:rPr lang="pt-PT" sz="2400" i="1" err="1"/>
              <a:t>interleaved</a:t>
            </a:r>
            <a:r>
              <a:rPr lang="pt-PT" sz="2400" i="1"/>
              <a:t> </a:t>
            </a:r>
            <a:r>
              <a:rPr lang="pt-PT"/>
              <a:t>[11]</a:t>
            </a:r>
            <a:r>
              <a:rPr lang="pt-PT" sz="2400"/>
              <a:t>: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Menor ondulação na corrente de entrada;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Menor ondulação na tensão de saída.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 Desvantagens: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É necessário um maior número de componentes;</a:t>
            </a:r>
          </a:p>
          <a:p>
            <a:pPr marL="1537200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PT"/>
              <a:t>Ganho pode não ser suficiente.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CCBE1-2935-4FFA-9773-74AA44633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32" y="2339669"/>
            <a:ext cx="5244517" cy="2041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39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6238132" y="3939563"/>
            <a:ext cx="5602249" cy="291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interleaved</a:t>
            </a:r>
            <a:r>
              <a:rPr lang="pt-PT" sz="2000" i="1"/>
              <a:t> </a:t>
            </a:r>
            <a:r>
              <a:rPr lang="pt-PT" sz="2000"/>
              <a:t>[11]:</a:t>
            </a:r>
          </a:p>
          <a:p>
            <a:pPr marL="88650" lvl="1" indent="-460375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Menor ondulação na corrente de entrada;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Menor ondulação na tensão de saída.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É necessário um maior número de componentes;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Ganho pode não ser suficiente.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9" name="Marcador de Posição de Conteúdo 5"/>
          <p:cNvSpPr txBox="1">
            <a:spLocks/>
          </p:cNvSpPr>
          <p:nvPr/>
        </p:nvSpPr>
        <p:spPr>
          <a:xfrm>
            <a:off x="476211" y="3939562"/>
            <a:ext cx="5391189" cy="280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boost</a:t>
            </a:r>
            <a:r>
              <a:rPr lang="pt-PT" sz="2000"/>
              <a:t> </a:t>
            </a:r>
            <a:r>
              <a:rPr lang="pt-PT" sz="2000" i="1" err="1"/>
              <a:t>switched-inductor</a:t>
            </a:r>
            <a:r>
              <a:rPr lang="pt-PT" sz="2000" i="1"/>
              <a:t> </a:t>
            </a:r>
            <a:r>
              <a:rPr lang="pt-PT" sz="2000"/>
              <a:t>[10]: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Permite obter ganhos elevados e alta eficiência.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Apresenta ondulações maiores tanto na corrente de entrada como na tensão de saída.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4E7E658-76DF-48A3-AE34-021EB0869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50" y="1389473"/>
            <a:ext cx="3729517" cy="238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C6FE973-4D76-4DEC-9782-A1522E619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3" y="1742558"/>
            <a:ext cx="5765789" cy="193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/>
          <p:cNvSpPr/>
          <p:nvPr/>
        </p:nvSpPr>
        <p:spPr>
          <a:xfrm>
            <a:off x="8940097" y="1822109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Acho</a:t>
            </a:r>
            <a:r>
              <a:rPr lang="en-US">
                <a:solidFill>
                  <a:schemeClr val="tx1"/>
                </a:solidFill>
              </a:rPr>
              <a:t> que </a:t>
            </a:r>
            <a:r>
              <a:rPr lang="en-US" err="1">
                <a:solidFill>
                  <a:schemeClr val="tx1"/>
                </a:solidFill>
              </a:rPr>
              <a:t>ficava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fixe </a:t>
            </a:r>
            <a:r>
              <a:rPr lang="en-US" err="1">
                <a:solidFill>
                  <a:schemeClr val="tx1"/>
                </a:solidFill>
              </a:rPr>
              <a:t>assim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menos</a:t>
            </a:r>
            <a:r>
              <a:rPr lang="en-US">
                <a:solidFill>
                  <a:schemeClr val="tx1"/>
                </a:solidFill>
              </a:rPr>
              <a:t> slides, </a:t>
            </a:r>
            <a:r>
              <a:rPr lang="en-US" err="1">
                <a:solidFill>
                  <a:schemeClr val="tx1"/>
                </a:solidFill>
              </a:rPr>
              <a:t>ficava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tudo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seguido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até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lado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lado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permitia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uma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melhor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comparação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Vejam</a:t>
            </a:r>
            <a:r>
              <a:rPr lang="en-US">
                <a:solidFill>
                  <a:schemeClr val="tx1"/>
                </a:solidFill>
              </a:rPr>
              <a:t>, e </a:t>
            </a:r>
            <a:r>
              <a:rPr lang="en-US" err="1">
                <a:solidFill>
                  <a:schemeClr val="tx1"/>
                </a:solidFill>
              </a:rPr>
              <a:t>coloquem</a:t>
            </a:r>
            <a:r>
              <a:rPr lang="en-US">
                <a:solidFill>
                  <a:schemeClr val="tx1"/>
                </a:solidFill>
              </a:rPr>
              <a:t> as </a:t>
            </a:r>
            <a:r>
              <a:rPr lang="en-US" err="1">
                <a:solidFill>
                  <a:schemeClr val="tx1"/>
                </a:solidFill>
              </a:rPr>
              <a:t>coisas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direitas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Se for PDF, </a:t>
            </a:r>
            <a:r>
              <a:rPr lang="en-US" err="1">
                <a:solidFill>
                  <a:schemeClr val="tx1"/>
                </a:solidFill>
              </a:rPr>
              <a:t>duplicar</a:t>
            </a:r>
            <a:r>
              <a:rPr lang="en-US">
                <a:solidFill>
                  <a:schemeClr val="tx1"/>
                </a:solidFill>
              </a:rPr>
              <a:t> slide e </a:t>
            </a:r>
            <a:r>
              <a:rPr lang="en-US" err="1">
                <a:solidFill>
                  <a:schemeClr val="tx1"/>
                </a:solidFill>
              </a:rPr>
              <a:t>apagar</a:t>
            </a:r>
            <a:r>
              <a:rPr lang="en-US">
                <a:solidFill>
                  <a:schemeClr val="tx1"/>
                </a:solidFill>
              </a:rPr>
              <a:t> info a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no </a:t>
            </a:r>
            <a:r>
              <a:rPr lang="en-US" err="1">
                <a:solidFill>
                  <a:schemeClr val="tx1"/>
                </a:solidFill>
              </a:rPr>
              <a:t>primeiro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Ver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exemplo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seguinte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2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9" name="Marcador de Posição de Conteúdo 5"/>
          <p:cNvSpPr txBox="1">
            <a:spLocks/>
          </p:cNvSpPr>
          <p:nvPr/>
        </p:nvSpPr>
        <p:spPr>
          <a:xfrm>
            <a:off x="476211" y="3939562"/>
            <a:ext cx="5391189" cy="280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boost</a:t>
            </a:r>
            <a:r>
              <a:rPr lang="pt-PT" sz="2000"/>
              <a:t> </a:t>
            </a:r>
            <a:r>
              <a:rPr lang="pt-PT" sz="2000" i="1" err="1"/>
              <a:t>switched-inductor</a:t>
            </a:r>
            <a:r>
              <a:rPr lang="pt-PT" sz="2000" i="1"/>
              <a:t> </a:t>
            </a:r>
            <a:r>
              <a:rPr lang="pt-PT" sz="2000"/>
              <a:t>[10]: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Permite obter ganhos elevados e alta eficiência.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Apresenta ondulações maiores tanto na corrente de entrada como na tensão de saída.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C6FE973-4D76-4DEC-9782-A1522E619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3" y="1742558"/>
            <a:ext cx="5765789" cy="193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/>
          <p:cNvSpPr/>
          <p:nvPr/>
        </p:nvSpPr>
        <p:spPr>
          <a:xfrm>
            <a:off x="12334874" y="2222306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Acho</a:t>
            </a:r>
            <a:r>
              <a:rPr lang="en-US">
                <a:solidFill>
                  <a:schemeClr val="tx1"/>
                </a:solidFill>
              </a:rPr>
              <a:t> que </a:t>
            </a:r>
            <a:r>
              <a:rPr lang="en-US" err="1">
                <a:solidFill>
                  <a:schemeClr val="tx1"/>
                </a:solidFill>
              </a:rPr>
              <a:t>ficava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fixe </a:t>
            </a:r>
            <a:r>
              <a:rPr lang="en-US" err="1">
                <a:solidFill>
                  <a:schemeClr val="tx1"/>
                </a:solidFill>
              </a:rPr>
              <a:t>assim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menos</a:t>
            </a:r>
            <a:r>
              <a:rPr lang="en-US">
                <a:solidFill>
                  <a:schemeClr val="tx1"/>
                </a:solidFill>
              </a:rPr>
              <a:t> slides, </a:t>
            </a:r>
            <a:r>
              <a:rPr lang="en-US" err="1">
                <a:solidFill>
                  <a:schemeClr val="tx1"/>
                </a:solidFill>
              </a:rPr>
              <a:t>ficava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tudo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seguido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até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lado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lado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permitia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uma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melhor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comparação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Vejam</a:t>
            </a:r>
            <a:r>
              <a:rPr lang="en-US">
                <a:solidFill>
                  <a:schemeClr val="tx1"/>
                </a:solidFill>
              </a:rPr>
              <a:t>, e </a:t>
            </a:r>
            <a:r>
              <a:rPr lang="en-US" err="1">
                <a:solidFill>
                  <a:schemeClr val="tx1"/>
                </a:solidFill>
              </a:rPr>
              <a:t>coloquem</a:t>
            </a:r>
            <a:r>
              <a:rPr lang="en-US">
                <a:solidFill>
                  <a:schemeClr val="tx1"/>
                </a:solidFill>
              </a:rPr>
              <a:t> as </a:t>
            </a:r>
            <a:r>
              <a:rPr lang="en-US" err="1">
                <a:solidFill>
                  <a:schemeClr val="tx1"/>
                </a:solidFill>
              </a:rPr>
              <a:t>coisas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direitas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Se for PDF, </a:t>
            </a:r>
            <a:r>
              <a:rPr lang="en-US" err="1">
                <a:solidFill>
                  <a:schemeClr val="tx1"/>
                </a:solidFill>
              </a:rPr>
              <a:t>duplicar</a:t>
            </a:r>
            <a:r>
              <a:rPr lang="en-US">
                <a:solidFill>
                  <a:schemeClr val="tx1"/>
                </a:solidFill>
              </a:rPr>
              <a:t> slide e </a:t>
            </a:r>
            <a:r>
              <a:rPr lang="en-US" err="1">
                <a:solidFill>
                  <a:schemeClr val="tx1"/>
                </a:solidFill>
              </a:rPr>
              <a:t>apagar</a:t>
            </a:r>
            <a:r>
              <a:rPr lang="en-US">
                <a:solidFill>
                  <a:schemeClr val="tx1"/>
                </a:solidFill>
              </a:rPr>
              <a:t> info a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no </a:t>
            </a:r>
            <a:r>
              <a:rPr lang="en-US" err="1">
                <a:solidFill>
                  <a:schemeClr val="tx1"/>
                </a:solidFill>
              </a:rPr>
              <a:t>primeiro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Ver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exemplo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seguinte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8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6238132" y="3939563"/>
            <a:ext cx="5602249" cy="291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interleaved</a:t>
            </a:r>
            <a:r>
              <a:rPr lang="pt-PT" sz="2000" i="1"/>
              <a:t> </a:t>
            </a:r>
            <a:r>
              <a:rPr lang="pt-PT" sz="2000"/>
              <a:t>[11]: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Menor ondulação na corrente de entrada;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Menor ondulação na tensão de saída.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É necessário um maior número de componentes;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Ganho pode não ser suficiente.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9" name="Marcador de Posição de Conteúdo 5"/>
          <p:cNvSpPr txBox="1">
            <a:spLocks/>
          </p:cNvSpPr>
          <p:nvPr/>
        </p:nvSpPr>
        <p:spPr>
          <a:xfrm>
            <a:off x="476211" y="3939562"/>
            <a:ext cx="5391189" cy="280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boost</a:t>
            </a:r>
            <a:r>
              <a:rPr lang="pt-PT" sz="2000"/>
              <a:t> </a:t>
            </a:r>
            <a:r>
              <a:rPr lang="pt-PT" sz="2000" i="1" err="1"/>
              <a:t>switched-inductor</a:t>
            </a:r>
            <a:r>
              <a:rPr lang="pt-PT" sz="2000" i="1"/>
              <a:t> </a:t>
            </a:r>
            <a:r>
              <a:rPr lang="pt-PT" sz="2000"/>
              <a:t>[10]: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Permite obter ganhos elevados e alta eficiência.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Apresenta ondulações maiores tanto na corrente de entrada como na tensão de saída.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4E7E658-76DF-48A3-AE34-021EB0869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85" y="1359977"/>
            <a:ext cx="3729517" cy="238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C6FE973-4D76-4DEC-9782-A1522E619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3" y="1742558"/>
            <a:ext cx="5765789" cy="193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/>
          <p:cNvSpPr/>
          <p:nvPr/>
        </p:nvSpPr>
        <p:spPr>
          <a:xfrm>
            <a:off x="7888012" y="1742558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Acho</a:t>
            </a:r>
            <a:r>
              <a:rPr lang="en-US">
                <a:solidFill>
                  <a:schemeClr val="tx1"/>
                </a:solidFill>
              </a:rPr>
              <a:t> que </a:t>
            </a:r>
            <a:r>
              <a:rPr lang="en-US" err="1">
                <a:solidFill>
                  <a:schemeClr val="tx1"/>
                </a:solidFill>
              </a:rPr>
              <a:t>ficava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fixe </a:t>
            </a:r>
            <a:r>
              <a:rPr lang="en-US" err="1">
                <a:solidFill>
                  <a:schemeClr val="tx1"/>
                </a:solidFill>
              </a:rPr>
              <a:t>assim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menos</a:t>
            </a:r>
            <a:r>
              <a:rPr lang="en-US">
                <a:solidFill>
                  <a:schemeClr val="tx1"/>
                </a:solidFill>
              </a:rPr>
              <a:t> slides, </a:t>
            </a:r>
            <a:r>
              <a:rPr lang="en-US" err="1">
                <a:solidFill>
                  <a:schemeClr val="tx1"/>
                </a:solidFill>
              </a:rPr>
              <a:t>ficava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tudo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seguido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até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lado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lado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permitia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uma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melhor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comparação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Vejam</a:t>
            </a:r>
            <a:r>
              <a:rPr lang="en-US">
                <a:solidFill>
                  <a:schemeClr val="tx1"/>
                </a:solidFill>
              </a:rPr>
              <a:t>, e </a:t>
            </a:r>
            <a:r>
              <a:rPr lang="en-US" err="1">
                <a:solidFill>
                  <a:schemeClr val="tx1"/>
                </a:solidFill>
              </a:rPr>
              <a:t>coloquem</a:t>
            </a:r>
            <a:r>
              <a:rPr lang="en-US">
                <a:solidFill>
                  <a:schemeClr val="tx1"/>
                </a:solidFill>
              </a:rPr>
              <a:t> as </a:t>
            </a:r>
            <a:r>
              <a:rPr lang="en-US" err="1">
                <a:solidFill>
                  <a:schemeClr val="tx1"/>
                </a:solidFill>
              </a:rPr>
              <a:t>coisas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direitas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Se for PDF, </a:t>
            </a:r>
            <a:r>
              <a:rPr lang="en-US" err="1">
                <a:solidFill>
                  <a:schemeClr val="tx1"/>
                </a:solidFill>
              </a:rPr>
              <a:t>duplicar</a:t>
            </a:r>
            <a:r>
              <a:rPr lang="en-US">
                <a:solidFill>
                  <a:schemeClr val="tx1"/>
                </a:solidFill>
              </a:rPr>
              <a:t> slide e </a:t>
            </a:r>
            <a:r>
              <a:rPr lang="en-US" err="1">
                <a:solidFill>
                  <a:schemeClr val="tx1"/>
                </a:solidFill>
              </a:rPr>
              <a:t>apagar</a:t>
            </a:r>
            <a:r>
              <a:rPr lang="en-US">
                <a:solidFill>
                  <a:schemeClr val="tx1"/>
                </a:solidFill>
              </a:rPr>
              <a:t> info a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no </a:t>
            </a:r>
            <a:r>
              <a:rPr lang="en-US" err="1">
                <a:solidFill>
                  <a:schemeClr val="tx1"/>
                </a:solidFill>
              </a:rPr>
              <a:t>primeiro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Ver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exemplo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seguinte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6238132" y="3939563"/>
            <a:ext cx="5602249" cy="291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interleaved</a:t>
            </a:r>
            <a:r>
              <a:rPr lang="pt-PT" sz="2000" i="1"/>
              <a:t> </a:t>
            </a:r>
            <a:r>
              <a:rPr lang="pt-PT" sz="2000"/>
              <a:t>[11]: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Menor ondulação na corrente de entrada;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Menor ondulação na tensão de saída.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É necessário um maior número de componentes;</a:t>
            </a:r>
          </a:p>
          <a:p>
            <a:pPr marL="628650" lvl="2" indent="-460375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Ganho pode não ser suficiente.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2879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Topologias de Conversores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CCBE1-2935-4FFA-9773-74AA44633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64" y="1476076"/>
            <a:ext cx="5244517" cy="204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A4FEA-92A0-4AFE-BF29-EB9AB0B39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9" y="1535832"/>
            <a:ext cx="4955298" cy="19931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arcador de Posição de Conteúdo 5"/>
          <p:cNvSpPr txBox="1">
            <a:spLocks/>
          </p:cNvSpPr>
          <p:nvPr/>
        </p:nvSpPr>
        <p:spPr>
          <a:xfrm>
            <a:off x="476211" y="3939562"/>
            <a:ext cx="5391189" cy="280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000"/>
              <a:t>Conversor CC do tipo </a:t>
            </a:r>
            <a:r>
              <a:rPr lang="pt-PT" sz="2000" i="1" err="1"/>
              <a:t>boost</a:t>
            </a:r>
            <a:r>
              <a:rPr lang="pt-PT" sz="2000"/>
              <a:t> </a:t>
            </a:r>
            <a:r>
              <a:rPr lang="pt-PT" sz="2000" i="1" err="1"/>
              <a:t>switched-inductor</a:t>
            </a:r>
            <a:r>
              <a:rPr lang="pt-PT" sz="2000" i="1"/>
              <a:t> </a:t>
            </a:r>
            <a:r>
              <a:rPr lang="pt-PT" sz="2000"/>
              <a:t>[10]: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</a:pPr>
            <a:r>
              <a:rPr lang="pt-PT">
                <a:solidFill>
                  <a:schemeClr val="accent3">
                    <a:lumMod val="75000"/>
                  </a:schemeClr>
                </a:solidFill>
              </a:rPr>
              <a:t>Permite obter ganhos elevados e alta eficiência.</a:t>
            </a:r>
          </a:p>
          <a:p>
            <a:pPr marL="714375" lvl="2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pt-PT">
                <a:solidFill>
                  <a:srgbClr val="FF0000"/>
                </a:solidFill>
              </a:rPr>
              <a:t>Apresenta ondulações maiores tanto na corrente de entrada como na tensão de saída.</a:t>
            </a:r>
          </a:p>
        </p:txBody>
      </p:sp>
    </p:spTree>
    <p:extLst>
      <p:ext uri="{BB962C8B-B14F-4D97-AF65-F5344CB8AC3E}">
        <p14:creationId xmlns:p14="http://schemas.microsoft.com/office/powerpoint/2010/main" val="42737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cap="all"/>
              <a:t>Organização DA APRESENTAÇÃO</a:t>
            </a:r>
            <a:endParaRPr lang="pt-PT"/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936104"/>
            <a:ext cx="9292197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Introdução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Estado da arte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Estrutura do Projeto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Calendarização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Desenvolvimento do Projeto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Conclusões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 b="1"/>
              <a:t>Referências Bibliográficas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9C83C9-2797-4314-860B-129C115B3FE5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2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2351821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Algoritmos MPPT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8" name="Imagem 10">
            <a:extLst>
              <a:ext uri="{FF2B5EF4-FFF2-40B4-BE49-F238E27FC236}">
                <a16:creationId xmlns:a16="http://schemas.microsoft.com/office/drawing/2014/main" id="{9CC5C301-B89F-416E-A782-269B0D0ED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930166"/>
            <a:ext cx="4680520" cy="5432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8BAE81-FB66-4426-BB50-EA2813BC6D42}"/>
              </a:ext>
            </a:extLst>
          </p:cNvPr>
          <p:cNvSpPr txBox="1"/>
          <p:nvPr/>
        </p:nvSpPr>
        <p:spPr>
          <a:xfrm>
            <a:off x="1679729" y="6398744"/>
            <a:ext cx="4134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Perturbação e Observação (P&amp;O)</a:t>
            </a:r>
            <a:endParaRPr lang="pt-PT" sz="2200" i="1">
              <a:solidFill>
                <a:srgbClr val="016E8C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A87E6F-3510-47BB-86AF-65E42FCD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9883"/>
            <a:ext cx="5146243" cy="53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046579-711F-4FB0-9251-2A5F4D6375C8}"/>
              </a:ext>
            </a:extLst>
          </p:cNvPr>
          <p:cNvSpPr txBox="1"/>
          <p:nvPr/>
        </p:nvSpPr>
        <p:spPr>
          <a:xfrm>
            <a:off x="7109057" y="6358006"/>
            <a:ext cx="3120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Condutância Incremental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40935" y="1038971"/>
            <a:ext cx="2678081" cy="98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 é de Kelvin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Colcar</a:t>
            </a:r>
            <a:r>
              <a:rPr lang="en-US">
                <a:solidFill>
                  <a:schemeClr val="tx1"/>
                </a:solidFill>
              </a:rPr>
              <a:t> k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K (not caps)</a:t>
            </a:r>
          </a:p>
        </p:txBody>
      </p:sp>
      <p:sp>
        <p:nvSpPr>
          <p:cNvPr id="2" name="Oval 1"/>
          <p:cNvSpPr/>
          <p:nvPr/>
        </p:nvSpPr>
        <p:spPr>
          <a:xfrm>
            <a:off x="3797300" y="1574800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3539716" y="2015870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477167" y="3003550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3512634" y="3733289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2306134" y="4234939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4712784" y="4279389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8778711" y="1599689"/>
            <a:ext cx="260350" cy="33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58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pt-PT" sz="200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8" y="949157"/>
            <a:ext cx="5088126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Tecnologias dos Semicondutores de Potência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78B864-BF53-4ECB-B6E4-BCA9E1717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5" y="2172458"/>
            <a:ext cx="5980757" cy="37363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9CACB72-B39B-48E1-A2B2-15C9CFA9F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312711"/>
                  </p:ext>
                </p:extLst>
              </p:nvPr>
            </p:nvGraphicFramePr>
            <p:xfrm>
              <a:off x="6456968" y="3024267"/>
              <a:ext cx="5616623" cy="20327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83943">
                      <a:extLst>
                        <a:ext uri="{9D8B030D-6E8A-4147-A177-3AD203B41FA5}">
                          <a16:colId xmlns:a16="http://schemas.microsoft.com/office/drawing/2014/main" val="1803221215"/>
                        </a:ext>
                      </a:extLst>
                    </a:gridCol>
                    <a:gridCol w="932497">
                      <a:extLst>
                        <a:ext uri="{9D8B030D-6E8A-4147-A177-3AD203B41FA5}">
                          <a16:colId xmlns:a16="http://schemas.microsoft.com/office/drawing/2014/main" val="3499708980"/>
                        </a:ext>
                      </a:extLst>
                    </a:gridCol>
                    <a:gridCol w="976857">
                      <a:extLst>
                        <a:ext uri="{9D8B030D-6E8A-4147-A177-3AD203B41FA5}">
                          <a16:colId xmlns:a16="http://schemas.microsoft.com/office/drawing/2014/main" val="1202852156"/>
                        </a:ext>
                      </a:extLst>
                    </a:gridCol>
                    <a:gridCol w="1123326">
                      <a:extLst>
                        <a:ext uri="{9D8B030D-6E8A-4147-A177-3AD203B41FA5}">
                          <a16:colId xmlns:a16="http://schemas.microsoft.com/office/drawing/2014/main" val="1664524074"/>
                        </a:ext>
                      </a:extLst>
                    </a:gridCol>
                  </a:tblGrid>
                  <a:tr h="55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Condições de operação típicas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SI - IGBT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 err="1">
                              <a:effectLst/>
                              <a:latin typeface="+mn-lt"/>
                            </a:rPr>
                            <a:t>SiC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 err="1">
                              <a:effectLst/>
                              <a:latin typeface="+mn-lt"/>
                            </a:rPr>
                            <a:t>GaN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057204"/>
                      </a:ext>
                    </a:extLst>
                  </a:tr>
                  <a:tr h="4561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Frequência (kHz)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20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100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140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8419134"/>
                      </a:ext>
                    </a:extLst>
                  </a:tr>
                  <a:tr h="5616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Densidade de potência (W/</a:t>
                          </a:r>
                          <a14:m>
                            <m:oMath xmlns:m="http://schemas.openxmlformats.org/officeDocument/2006/math">
                              <m:r>
                                <a:rPr lang="pt-PT" sz="16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PT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pt-PT" sz="1600">
                              <a:effectLst/>
                              <a:latin typeface="+mn-lt"/>
                            </a:rPr>
                            <a:t>)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73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170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211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1197228"/>
                      </a:ext>
                    </a:extLst>
                  </a:tr>
                  <a:tr h="4561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Eficiência (%)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98.3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98.9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99.2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3549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9CACB72-B39B-48E1-A2B2-15C9CFA9F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312711"/>
                  </p:ext>
                </p:extLst>
              </p:nvPr>
            </p:nvGraphicFramePr>
            <p:xfrm>
              <a:off x="6456968" y="3024267"/>
              <a:ext cx="5616623" cy="20327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83943">
                      <a:extLst>
                        <a:ext uri="{9D8B030D-6E8A-4147-A177-3AD203B41FA5}">
                          <a16:colId xmlns:a16="http://schemas.microsoft.com/office/drawing/2014/main" val="1803221215"/>
                        </a:ext>
                      </a:extLst>
                    </a:gridCol>
                    <a:gridCol w="932497">
                      <a:extLst>
                        <a:ext uri="{9D8B030D-6E8A-4147-A177-3AD203B41FA5}">
                          <a16:colId xmlns:a16="http://schemas.microsoft.com/office/drawing/2014/main" val="3499708980"/>
                        </a:ext>
                      </a:extLst>
                    </a:gridCol>
                    <a:gridCol w="976857">
                      <a:extLst>
                        <a:ext uri="{9D8B030D-6E8A-4147-A177-3AD203B41FA5}">
                          <a16:colId xmlns:a16="http://schemas.microsoft.com/office/drawing/2014/main" val="1202852156"/>
                        </a:ext>
                      </a:extLst>
                    </a:gridCol>
                    <a:gridCol w="1123326">
                      <a:extLst>
                        <a:ext uri="{9D8B030D-6E8A-4147-A177-3AD203B41FA5}">
                          <a16:colId xmlns:a16="http://schemas.microsoft.com/office/drawing/2014/main" val="1664524074"/>
                        </a:ext>
                      </a:extLst>
                    </a:gridCol>
                  </a:tblGrid>
                  <a:tr h="5587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Condições de operação típicas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SI - IGBT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 err="1">
                              <a:effectLst/>
                              <a:latin typeface="+mn-lt"/>
                            </a:rPr>
                            <a:t>SiC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 err="1">
                              <a:effectLst/>
                              <a:latin typeface="+mn-lt"/>
                            </a:rPr>
                            <a:t>GaN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057204"/>
                      </a:ext>
                    </a:extLst>
                  </a:tr>
                  <a:tr h="4561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Frequência (kHz)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20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100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140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8419134"/>
                      </a:ext>
                    </a:extLst>
                  </a:tr>
                  <a:tr h="5616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6" t="-186957" r="-118396" b="-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73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170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211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1197228"/>
                      </a:ext>
                    </a:extLst>
                  </a:tr>
                  <a:tr h="4561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Eficiência (%)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98.3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98.9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PT" sz="1600">
                              <a:effectLst/>
                              <a:latin typeface="+mn-lt"/>
                            </a:rPr>
                            <a:t>99.2</a:t>
                          </a:r>
                          <a:endParaRPr lang="en-GB" sz="1600">
                            <a:effectLst/>
                            <a:latin typeface="+mn-lt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3549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8F88A02-E254-4374-B495-644EF8A7782A}"/>
              </a:ext>
            </a:extLst>
          </p:cNvPr>
          <p:cNvSpPr txBox="1"/>
          <p:nvPr/>
        </p:nvSpPr>
        <p:spPr>
          <a:xfrm>
            <a:off x="6918507" y="2307781"/>
            <a:ext cx="501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rgbClr val="016E8C"/>
                </a:solidFill>
              </a:rPr>
              <a:t>Comparação dos dispositivos </a:t>
            </a:r>
            <a:r>
              <a:rPr lang="pt-PT" err="1">
                <a:solidFill>
                  <a:srgbClr val="016E8C"/>
                </a:solidFill>
              </a:rPr>
              <a:t>IGBTs</a:t>
            </a:r>
            <a:r>
              <a:rPr lang="pt-PT">
                <a:solidFill>
                  <a:srgbClr val="016E8C"/>
                </a:solidFill>
              </a:rPr>
              <a:t>, </a:t>
            </a:r>
            <a:r>
              <a:rPr lang="pt-PT" err="1">
                <a:solidFill>
                  <a:srgbClr val="016E8C"/>
                </a:solidFill>
              </a:rPr>
              <a:t>SiC</a:t>
            </a:r>
            <a:r>
              <a:rPr lang="pt-PT">
                <a:solidFill>
                  <a:srgbClr val="016E8C"/>
                </a:solidFill>
              </a:rPr>
              <a:t> e </a:t>
            </a:r>
            <a:r>
              <a:rPr lang="pt-PT" err="1">
                <a:solidFill>
                  <a:srgbClr val="016E8C"/>
                </a:solidFill>
              </a:rPr>
              <a:t>GaN</a:t>
            </a:r>
            <a:r>
              <a:rPr lang="pt-PT">
                <a:solidFill>
                  <a:srgbClr val="016E8C"/>
                </a:solidFill>
              </a:rPr>
              <a:t> para os conversores multinível </a:t>
            </a:r>
            <a:r>
              <a:rPr lang="pt-PT" sz="1400">
                <a:solidFill>
                  <a:srgbClr val="016E8C"/>
                </a:solidFill>
              </a:rPr>
              <a:t>[12]</a:t>
            </a:r>
            <a:r>
              <a:rPr lang="pt-PT">
                <a:solidFill>
                  <a:srgbClr val="016E8C"/>
                </a:solidFill>
              </a:rPr>
              <a:t>.</a:t>
            </a:r>
            <a:endParaRPr lang="pt-PT" i="1">
              <a:solidFill>
                <a:srgbClr val="016E8C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39014" y="5465221"/>
            <a:ext cx="4676775" cy="599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Usar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vírgula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ponto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7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pt-PT" sz="200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8" y="949157"/>
            <a:ext cx="2351822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Solução Proposta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EF72F-0006-4C4F-A32C-1395A8D412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7" y="1974515"/>
            <a:ext cx="8110745" cy="4398273"/>
          </a:xfrm>
          <a:prstGeom prst="rect">
            <a:avLst/>
          </a:prstGeom>
        </p:spPr>
      </p:pic>
      <p:sp>
        <p:nvSpPr>
          <p:cNvPr id="10" name="Retângulo arredondado 6">
            <a:extLst>
              <a:ext uri="{FF2B5EF4-FFF2-40B4-BE49-F238E27FC236}">
                <a16:creationId xmlns:a16="http://schemas.microsoft.com/office/drawing/2014/main" id="{CF12868A-921F-4747-9E0F-AAA7BF6DA37E}"/>
              </a:ext>
            </a:extLst>
          </p:cNvPr>
          <p:cNvSpPr/>
          <p:nvPr/>
        </p:nvSpPr>
        <p:spPr>
          <a:xfrm>
            <a:off x="1573730" y="1605937"/>
            <a:ext cx="9072148" cy="5063423"/>
          </a:xfrm>
          <a:prstGeom prst="roundRect">
            <a:avLst/>
          </a:prstGeom>
          <a:noFill/>
          <a:ln w="38100">
            <a:solidFill>
              <a:srgbClr val="016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1158" y="1196752"/>
            <a:ext cx="4070826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/>
              <a:t>Estrutura do Projeto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0F37335-8CEB-44B3-8C75-BF6C90A19979}"/>
              </a:ext>
            </a:extLst>
          </p:cNvPr>
          <p:cNvSpPr txBox="1">
            <a:spLocks/>
          </p:cNvSpPr>
          <p:nvPr/>
        </p:nvSpPr>
        <p:spPr>
          <a:xfrm>
            <a:off x="6168008" y="1207294"/>
            <a:ext cx="4104456" cy="5102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Plano de Implementação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Plano de Testes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Calendarização</a:t>
            </a:r>
          </a:p>
          <a:p>
            <a:endParaRPr lang="pt-PT" sz="2400" b="1">
              <a:latin typeface="Trebuchet MS" panose="020B0603020202020204" pitchFamily="34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53D6D11-460F-4AC6-A237-402534ECCD28}"/>
              </a:ext>
            </a:extLst>
          </p:cNvPr>
          <p:cNvCxnSpPr/>
          <p:nvPr/>
        </p:nvCxnSpPr>
        <p:spPr>
          <a:xfrm>
            <a:off x="5951984" y="1196752"/>
            <a:ext cx="0" cy="5112568"/>
          </a:xfrm>
          <a:prstGeom prst="line">
            <a:avLst/>
          </a:prstGeom>
          <a:ln w="76200">
            <a:solidFill>
              <a:srgbClr val="016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Estrutura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2999893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Plano de Implementação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Pesquisa da melhor topologia;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>
                <a:ea typeface="Calibri"/>
                <a:cs typeface="Calibri"/>
              </a:rPr>
              <a:t>Simulação da topologia;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>
                <a:ea typeface="Calibri"/>
                <a:cs typeface="Calibri"/>
              </a:rPr>
              <a:t>Otimização dos algoritmos de controlo;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>
                <a:ea typeface="Calibri"/>
                <a:cs typeface="Calibri"/>
              </a:rPr>
              <a:t>Escolhas dos componentes adequados;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>
                <a:ea typeface="Calibri"/>
                <a:cs typeface="Calibri"/>
              </a:rPr>
              <a:t>Desenvolvimento de um protótipo laboratorial de escala reduzida.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 b="1"/>
          </a:p>
        </p:txBody>
      </p:sp>
    </p:spTree>
    <p:extLst>
      <p:ext uri="{BB962C8B-B14F-4D97-AF65-F5344CB8AC3E}">
        <p14:creationId xmlns:p14="http://schemas.microsoft.com/office/powerpoint/2010/main" val="371073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Estrutura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2135797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Plano de Testes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/>
              <a:t>Testar o conversor em malha aberta.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/>
              <a:t>Testar o dois conversores na topologia </a:t>
            </a:r>
            <a:r>
              <a:rPr lang="pt-PT" sz="2400" i="1" err="1"/>
              <a:t>interleaved</a:t>
            </a:r>
            <a:r>
              <a:rPr lang="pt-PT" sz="2400"/>
              <a:t> em malha aberta.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/>
              <a:t>Testar o conversor na topologia </a:t>
            </a:r>
            <a:r>
              <a:rPr lang="pt-PT" sz="2400" i="1" err="1"/>
              <a:t>interleaved</a:t>
            </a:r>
            <a:r>
              <a:rPr lang="pt-PT" sz="2400"/>
              <a:t> em modo de corrente controlada.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sz="2400"/>
              <a:t>Testar o conversor na topologia </a:t>
            </a:r>
            <a:r>
              <a:rPr lang="pt-PT" sz="2400" i="1" err="1"/>
              <a:t>interleaved</a:t>
            </a:r>
            <a:r>
              <a:rPr lang="pt-PT" sz="2400"/>
              <a:t> em malha fechada em modo de corrente controlada e algoritmo MPPT.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</p:spTree>
    <p:extLst>
      <p:ext uri="{BB962C8B-B14F-4D97-AF65-F5344CB8AC3E}">
        <p14:creationId xmlns:p14="http://schemas.microsoft.com/office/powerpoint/2010/main" val="54894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Estrutura do Projeto</a:t>
            </a:r>
          </a:p>
        </p:txBody>
      </p:sp>
      <p:sp>
        <p:nvSpPr>
          <p:cNvPr id="9" name="AutoShape 2"/>
          <p:cNvSpPr txBox="1">
            <a:spLocks noChangeArrowheads="1"/>
          </p:cNvSpPr>
          <p:nvPr/>
        </p:nvSpPr>
        <p:spPr>
          <a:xfrm>
            <a:off x="503819" y="949157"/>
            <a:ext cx="2135797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Calendarização</a:t>
            </a:r>
            <a:endParaRPr lang="pt-PT" sz="2000" i="1">
              <a:solidFill>
                <a:srgbClr val="016E8C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8A4A2EA-8A7C-4FC8-848D-8A46E0BC962A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CAB26E-9EBB-4E84-A066-DC1BDD4A4107}"/>
              </a:ext>
            </a:extLst>
          </p:cNvPr>
          <p:cNvGrpSpPr/>
          <p:nvPr/>
        </p:nvGrpSpPr>
        <p:grpSpPr>
          <a:xfrm>
            <a:off x="833302" y="1796845"/>
            <a:ext cx="10491923" cy="4713762"/>
            <a:chOff x="833302" y="1796845"/>
            <a:chExt cx="10491923" cy="47137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59187E-E8F4-461F-B469-03C857B3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3302" y="1796845"/>
              <a:ext cx="10491923" cy="47137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ACBC4-71DC-43F4-A9B5-80BAD2756323}"/>
                </a:ext>
              </a:extLst>
            </p:cNvPr>
            <p:cNvSpPr/>
            <p:nvPr/>
          </p:nvSpPr>
          <p:spPr>
            <a:xfrm>
              <a:off x="1104900" y="4614671"/>
              <a:ext cx="8010525" cy="16459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4438650" y="2243329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Colocar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linha</a:t>
            </a:r>
            <a:r>
              <a:rPr lang="en-US">
                <a:solidFill>
                  <a:schemeClr val="tx1"/>
                </a:solidFill>
              </a:rPr>
              <a:t> com data para </a:t>
            </a:r>
            <a:r>
              <a:rPr lang="en-US" err="1">
                <a:solidFill>
                  <a:schemeClr val="tx1"/>
                </a:solidFill>
              </a:rPr>
              <a:t>realçar</a:t>
            </a:r>
            <a:r>
              <a:rPr lang="en-US">
                <a:solidFill>
                  <a:schemeClr val="tx1"/>
                </a:solidFill>
              </a:rPr>
              <a:t> o </a:t>
            </a:r>
            <a:r>
              <a:rPr lang="en-US" err="1">
                <a:solidFill>
                  <a:schemeClr val="tx1"/>
                </a:solidFill>
              </a:rPr>
              <a:t>ponto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situação</a:t>
            </a:r>
            <a:r>
              <a:rPr lang="en-US">
                <a:solidFill>
                  <a:schemeClr val="tx1"/>
                </a:solidFill>
              </a:rPr>
              <a:t> do </a:t>
            </a:r>
            <a:r>
              <a:rPr lang="en-US" err="1">
                <a:solidFill>
                  <a:schemeClr val="tx1"/>
                </a:solidFill>
              </a:rPr>
              <a:t>projeto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err="1">
                <a:solidFill>
                  <a:schemeClr val="tx1"/>
                </a:solidFill>
              </a:rPr>
              <a:t>Aquele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retangulo</a:t>
            </a:r>
            <a:r>
              <a:rPr lang="en-US">
                <a:solidFill>
                  <a:schemeClr val="tx1"/>
                </a:solidFill>
              </a:rPr>
              <a:t> Redondo </a:t>
            </a:r>
            <a:r>
              <a:rPr lang="en-US" err="1">
                <a:solidFill>
                  <a:schemeClr val="tx1"/>
                </a:solidFill>
              </a:rPr>
              <a:t>fica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feio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corta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imagem</a:t>
            </a:r>
            <a:r>
              <a:rPr lang="en-US">
                <a:solidFill>
                  <a:schemeClr val="tx1"/>
                </a:solidFill>
              </a:rPr>
              <a:t> e é </a:t>
            </a:r>
            <a:r>
              <a:rPr lang="en-US" err="1">
                <a:solidFill>
                  <a:schemeClr val="tx1"/>
                </a:solidFill>
              </a:rPr>
              <a:t>mais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lixo</a:t>
            </a:r>
            <a:r>
              <a:rPr lang="en-US">
                <a:solidFill>
                  <a:schemeClr val="tx1"/>
                </a:solidFill>
              </a:rPr>
              <a:t> visual -&gt; </a:t>
            </a:r>
            <a:r>
              <a:rPr lang="en-US" err="1">
                <a:solidFill>
                  <a:schemeClr val="tx1"/>
                </a:solidFill>
              </a:rPr>
              <a:t>apaguei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exão reta 3"/>
          <p:cNvCxnSpPr/>
          <p:nvPr/>
        </p:nvCxnSpPr>
        <p:spPr>
          <a:xfrm flipH="1">
            <a:off x="7327900" y="1689100"/>
            <a:ext cx="12700" cy="5054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0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409" y="1196752"/>
            <a:ext cx="5184576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/>
              <a:t>Desenvolvimento do Projeto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0F37335-8CEB-44B3-8C75-BF6C90A19979}"/>
              </a:ext>
            </a:extLst>
          </p:cNvPr>
          <p:cNvSpPr txBox="1">
            <a:spLocks/>
          </p:cNvSpPr>
          <p:nvPr/>
        </p:nvSpPr>
        <p:spPr>
          <a:xfrm>
            <a:off x="6168008" y="1207294"/>
            <a:ext cx="4104456" cy="5102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Tarefas realizadas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 i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Resultados Obtidos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53D6D11-460F-4AC6-A237-402534ECCD28}"/>
              </a:ext>
            </a:extLst>
          </p:cNvPr>
          <p:cNvCxnSpPr/>
          <p:nvPr/>
        </p:nvCxnSpPr>
        <p:spPr>
          <a:xfrm>
            <a:off x="5951985" y="1196752"/>
            <a:ext cx="0" cy="5112568"/>
          </a:xfrm>
          <a:prstGeom prst="line">
            <a:avLst/>
          </a:prstGeom>
          <a:ln w="76200">
            <a:solidFill>
              <a:srgbClr val="016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39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2999893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Especificações de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9E76F03E-0D34-4092-B027-9F612E365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11" y="1758337"/>
                <a:ext cx="10291925" cy="5135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160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8575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ü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2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As especificações de design são apresentadas na tabela:</a:t>
                </a:r>
              </a:p>
              <a:p>
                <a:pPr marL="457200" indent="-457200">
                  <a:lnSpc>
                    <a:spcPct val="2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endParaRPr lang="pt-PT" sz="2400"/>
              </a:p>
              <a:p>
                <a:pPr marL="457200" indent="-457200">
                  <a:lnSpc>
                    <a:spcPct val="2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endParaRPr lang="pt-PT" sz="2400"/>
              </a:p>
              <a:p>
                <a:pPr marL="457200" indent="-457200">
                  <a:lnSpc>
                    <a:spcPct val="2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O valor do </a:t>
                </a:r>
                <a:r>
                  <a:rPr lang="pt-PT" sz="2400" i="1" err="1"/>
                  <a:t>duty</a:t>
                </a:r>
                <a:r>
                  <a:rPr lang="pt-PT" sz="2400" i="1"/>
                  <a:t> </a:t>
                </a:r>
                <a:r>
                  <a:rPr lang="pt-PT" sz="2400" i="1" err="1"/>
                  <a:t>cycle</a:t>
                </a:r>
                <a:r>
                  <a:rPr lang="pt-PT" sz="2400" i="1"/>
                  <a:t> </a:t>
                </a:r>
                <a:r>
                  <a:rPr lang="pt-PT" sz="2400"/>
                  <a:t>é de:</a:t>
                </a:r>
              </a:p>
              <a:p>
                <a:pPr>
                  <a:lnSpc>
                    <a:spcPct val="2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t-PT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pt-P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pt-P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1200</m:t>
                          </m:r>
                        </m:num>
                        <m:den>
                          <m:r>
                            <a:rPr lang="pt-P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2000</m:t>
                          </m:r>
                        </m:den>
                      </m:f>
                      <m:r>
                        <a:rPr lang="pt-P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=0,4</m:t>
                      </m:r>
                    </m:oMath>
                  </m:oMathPara>
                </a14:m>
                <a:endParaRPr lang="pt-PT" sz="2400"/>
              </a:p>
            </p:txBody>
          </p:sp>
        </mc:Choice>
        <mc:Fallback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9E76F03E-0D34-4092-B027-9F612E365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" y="1758337"/>
                <a:ext cx="10291925" cy="5135431"/>
              </a:xfrm>
              <a:prstGeom prst="rect">
                <a:avLst/>
              </a:prstGeom>
              <a:blipFill>
                <a:blip r:embed="rId2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C7CC6A4-AC0B-4DAE-8F48-51E2DCB4D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668882"/>
                  </p:ext>
                </p:extLst>
              </p:nvPr>
            </p:nvGraphicFramePr>
            <p:xfrm>
              <a:off x="2999656" y="2564904"/>
              <a:ext cx="6192688" cy="2086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402113">
                      <a:extLst>
                        <a:ext uri="{9D8B030D-6E8A-4147-A177-3AD203B41FA5}">
                          <a16:colId xmlns:a16="http://schemas.microsoft.com/office/drawing/2014/main" val="2590397283"/>
                        </a:ext>
                      </a:extLst>
                    </a:gridCol>
                    <a:gridCol w="1790575">
                      <a:extLst>
                        <a:ext uri="{9D8B030D-6E8A-4147-A177-3AD203B41FA5}">
                          <a16:colId xmlns:a16="http://schemas.microsoft.com/office/drawing/2014/main" val="1210348589"/>
                        </a:ext>
                      </a:extLst>
                    </a:gridCol>
                  </a:tblGrid>
                  <a:tr h="34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Tensão nominal de entrada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800">
                              <a:effectLst/>
                            </a:rPr>
                            <a:t>)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1200 V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1370302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Tensão de entrada de circuito aberto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𝐶𝐴</m:t>
                                  </m:r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800">
                              <a:effectLst/>
                            </a:rPr>
                            <a:t>)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1500 V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47214939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Corrente de entrada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pt-PT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12 A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6037547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Tensão de saída no barramento CC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pt-PT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800">
                              <a:effectLst/>
                            </a:rPr>
                            <a:t>)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2000 V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8061779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i="1" err="1">
                              <a:effectLst/>
                            </a:rPr>
                            <a:t>Ripple</a:t>
                          </a:r>
                          <a:r>
                            <a:rPr lang="pt-PT" sz="1800">
                              <a:effectLst/>
                            </a:rPr>
                            <a:t> da corrente de entrada (</a:t>
                          </a:r>
                          <a14:m>
                            <m:oMath xmlns:m="http://schemas.openxmlformats.org/officeDocument/2006/math">
                              <m:r>
                                <a:rPr lang="pt-PT" sz="1800">
                                  <a:effectLst/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800">
                              <a:effectLst/>
                            </a:rPr>
                            <a:t>)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10 %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984416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i="1" err="1">
                              <a:effectLst/>
                            </a:rPr>
                            <a:t>Ripple</a:t>
                          </a:r>
                          <a:r>
                            <a:rPr lang="pt-PT" sz="1800">
                              <a:effectLst/>
                            </a:rPr>
                            <a:t> da tensão de saída (</a:t>
                          </a:r>
                          <a14:m>
                            <m:oMath xmlns:m="http://schemas.openxmlformats.org/officeDocument/2006/math">
                              <m:r>
                                <a:rPr lang="pt-PT" sz="1800">
                                  <a:effectLst/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800">
                              <a:effectLst/>
                            </a:rPr>
                            <a:t>)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1 %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76830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C7CC6A4-AC0B-4DAE-8F48-51E2DCB4D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668882"/>
                  </p:ext>
                </p:extLst>
              </p:nvPr>
            </p:nvGraphicFramePr>
            <p:xfrm>
              <a:off x="2999656" y="2564904"/>
              <a:ext cx="6192688" cy="2086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402113">
                      <a:extLst>
                        <a:ext uri="{9D8B030D-6E8A-4147-A177-3AD203B41FA5}">
                          <a16:colId xmlns:a16="http://schemas.microsoft.com/office/drawing/2014/main" val="2590397283"/>
                        </a:ext>
                      </a:extLst>
                    </a:gridCol>
                    <a:gridCol w="1790575">
                      <a:extLst>
                        <a:ext uri="{9D8B030D-6E8A-4147-A177-3AD203B41FA5}">
                          <a16:colId xmlns:a16="http://schemas.microsoft.com/office/drawing/2014/main" val="1210348589"/>
                        </a:ext>
                      </a:extLst>
                    </a:gridCol>
                  </a:tblGrid>
                  <a:tr h="34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9" t="-10526" r="-41136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1200 V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1370302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9" t="-108621" r="-4113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1500 V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47214939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9" t="-212281" r="-41136" b="-3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12 A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6037547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9" t="-312281" r="-41136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2000 V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8061779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9" t="-405172" r="-4113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10 %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984416"/>
                      </a:ext>
                    </a:extLst>
                  </a:tr>
                  <a:tr h="34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9" t="-514035" r="-41136" b="-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1 %</a:t>
                          </a:r>
                          <a:endParaRPr lang="en-GB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76830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406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862" y="1209445"/>
            <a:ext cx="5906540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/>
              <a:t>Simulação para o Número de Braços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1158" y="1196752"/>
            <a:ext cx="4070826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>
                <a:latin typeface="Trebuchet MS" panose="020B0603020202020204" pitchFamily="34" charset="0"/>
              </a:rPr>
              <a:t>Introdução</a:t>
            </a:r>
            <a:endParaRPr lang="pt-PT" sz="2400" b="1">
              <a:latin typeface="Trebuchet MS" panose="020B0603020202020204" pitchFamily="34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0F37335-8CEB-44B3-8C75-BF6C90A19979}"/>
              </a:ext>
            </a:extLst>
          </p:cNvPr>
          <p:cNvSpPr txBox="1">
            <a:spLocks/>
          </p:cNvSpPr>
          <p:nvPr/>
        </p:nvSpPr>
        <p:spPr>
          <a:xfrm>
            <a:off x="6168008" y="1207294"/>
            <a:ext cx="4104456" cy="5102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Problema e contexto associado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Cenários de aplicação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Objetivos e resultados esperados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Requisitos e restrições</a:t>
            </a:r>
          </a:p>
          <a:p>
            <a:endParaRPr lang="pt-PT" sz="2400" b="1">
              <a:latin typeface="Trebuchet MS" panose="020B0603020202020204" pitchFamily="34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53D6D11-460F-4AC6-A237-402534ECCD28}"/>
              </a:ext>
            </a:extLst>
          </p:cNvPr>
          <p:cNvCxnSpPr/>
          <p:nvPr/>
        </p:nvCxnSpPr>
        <p:spPr>
          <a:xfrm>
            <a:off x="5951984" y="1196752"/>
            <a:ext cx="0" cy="5112568"/>
          </a:xfrm>
          <a:prstGeom prst="line">
            <a:avLst/>
          </a:prstGeom>
          <a:ln w="76200">
            <a:solidFill>
              <a:srgbClr val="016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422402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o N</a:t>
            </a:r>
            <a:r>
              <a:rPr lang="pt-PT" sz="2000" spc="-150">
                <a:solidFill>
                  <a:srgbClr val="016E8C"/>
                </a:solidFill>
              </a:rPr>
              <a:t>ú</a:t>
            </a:r>
            <a:r>
              <a:rPr lang="pt-PT" sz="2000">
                <a:solidFill>
                  <a:srgbClr val="016E8C"/>
                </a:solidFill>
              </a:rPr>
              <a:t>mero de Braços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0AEB53C1-D008-49AD-A103-51B4F6DB6000}"/>
              </a:ext>
            </a:extLst>
          </p:cNvPr>
          <p:cNvSpPr txBox="1">
            <a:spLocks/>
          </p:cNvSpPr>
          <p:nvPr/>
        </p:nvSpPr>
        <p:spPr>
          <a:xfrm>
            <a:off x="781011" y="19107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O número de braços influencia o valor do </a:t>
            </a:r>
            <a:r>
              <a:rPr lang="pt-PT" sz="2400" i="1" err="1"/>
              <a:t>ripple</a:t>
            </a:r>
            <a:r>
              <a:rPr lang="pt-PT" sz="2400"/>
              <a:t> da corrente de entrada </a:t>
            </a:r>
            <a:r>
              <a:rPr lang="pt-PT"/>
              <a:t>[13].</a:t>
            </a:r>
            <a:endParaRPr lang="pt-PT" sz="240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pt-PT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FACBBA-0DCE-441D-8D4D-6DCC7AD1B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80" y="2564904"/>
            <a:ext cx="8180103" cy="4060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06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422402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o N</a:t>
            </a:r>
            <a:r>
              <a:rPr lang="pt-PT" sz="2000" spc="-150">
                <a:solidFill>
                  <a:srgbClr val="016E8C"/>
                </a:solidFill>
              </a:rPr>
              <a:t>ú</a:t>
            </a:r>
            <a:r>
              <a:rPr lang="pt-PT" sz="2000">
                <a:solidFill>
                  <a:srgbClr val="016E8C"/>
                </a:solidFill>
              </a:rPr>
              <a:t>mero de Braços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4374C-54F2-4BBD-9573-3B0B74FDB533}"/>
              </a:ext>
            </a:extLst>
          </p:cNvPr>
          <p:cNvSpPr txBox="1"/>
          <p:nvPr/>
        </p:nvSpPr>
        <p:spPr>
          <a:xfrm>
            <a:off x="2639616" y="5185440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1 braço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812D9-BC56-4016-8378-1423D21F5879}"/>
              </a:ext>
            </a:extLst>
          </p:cNvPr>
          <p:cNvSpPr txBox="1"/>
          <p:nvPr/>
        </p:nvSpPr>
        <p:spPr>
          <a:xfrm>
            <a:off x="8727276" y="518543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2 braços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E23E6CA-67A3-4D3D-9A82-EEF590CB0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0" y="2196388"/>
            <a:ext cx="5775960" cy="283665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6C538D-4D3C-4219-AD1F-EAA80F383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56" y="2196388"/>
            <a:ext cx="6016428" cy="29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422402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o N</a:t>
            </a:r>
            <a:r>
              <a:rPr lang="pt-PT" sz="2000" spc="-150">
                <a:solidFill>
                  <a:srgbClr val="016E8C"/>
                </a:solidFill>
              </a:rPr>
              <a:t>ú</a:t>
            </a:r>
            <a:r>
              <a:rPr lang="pt-PT" sz="2000">
                <a:solidFill>
                  <a:srgbClr val="016E8C"/>
                </a:solidFill>
              </a:rPr>
              <a:t>mero de Braços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4374C-54F2-4BBD-9573-3B0B74FDB533}"/>
              </a:ext>
            </a:extLst>
          </p:cNvPr>
          <p:cNvSpPr txBox="1"/>
          <p:nvPr/>
        </p:nvSpPr>
        <p:spPr>
          <a:xfrm>
            <a:off x="2639616" y="5185440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3 braços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812D9-BC56-4016-8378-1423D21F5879}"/>
              </a:ext>
            </a:extLst>
          </p:cNvPr>
          <p:cNvSpPr txBox="1"/>
          <p:nvPr/>
        </p:nvSpPr>
        <p:spPr>
          <a:xfrm>
            <a:off x="8980512" y="518543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5 braços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F53BF1-9D2A-4AD5-A663-A62A2301A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" y="2263724"/>
            <a:ext cx="5849888" cy="28812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F382B4-2C40-4DB2-BB2D-CFCBC2A75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48" y="2295454"/>
            <a:ext cx="5783210" cy="288297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418668" y="934203"/>
            <a:ext cx="6377516" cy="2494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 5 </a:t>
            </a:r>
            <a:r>
              <a:rPr lang="en-US" err="1">
                <a:solidFill>
                  <a:schemeClr val="tx1"/>
                </a:solidFill>
              </a:rPr>
              <a:t>braços</a:t>
            </a:r>
            <a:r>
              <a:rPr lang="en-US">
                <a:solidFill>
                  <a:schemeClr val="tx1"/>
                </a:solidFill>
              </a:rPr>
              <a:t> a </a:t>
            </a:r>
            <a:r>
              <a:rPr lang="en-US" err="1">
                <a:solidFill>
                  <a:schemeClr val="tx1"/>
                </a:solidFill>
              </a:rPr>
              <a:t>corrente</a:t>
            </a:r>
            <a:r>
              <a:rPr lang="en-US">
                <a:solidFill>
                  <a:schemeClr val="tx1"/>
                </a:solidFill>
              </a:rPr>
              <a:t> é </a:t>
            </a:r>
            <a:r>
              <a:rPr lang="en-US" err="1">
                <a:solidFill>
                  <a:schemeClr val="tx1"/>
                </a:solidFill>
              </a:rPr>
              <a:t>assim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direita</a:t>
            </a:r>
            <a:r>
              <a:rPr lang="en-US">
                <a:solidFill>
                  <a:schemeClr val="tx1"/>
                </a:solidFill>
              </a:rPr>
              <a:t>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E a </a:t>
            </a:r>
            <a:r>
              <a:rPr lang="en-US" err="1">
                <a:solidFill>
                  <a:schemeClr val="tx1"/>
                </a:solidFill>
              </a:rPr>
              <a:t>corrente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cada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braço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vai</a:t>
            </a:r>
            <a:r>
              <a:rPr lang="en-US">
                <a:solidFill>
                  <a:schemeClr val="tx1"/>
                </a:solidFill>
              </a:rPr>
              <a:t> a 0? </a:t>
            </a:r>
            <a:r>
              <a:rPr lang="en-US" err="1">
                <a:solidFill>
                  <a:schemeClr val="tx1"/>
                </a:solidFill>
              </a:rPr>
              <a:t>Já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está</a:t>
            </a:r>
            <a:r>
              <a:rPr lang="en-US">
                <a:solidFill>
                  <a:schemeClr val="tx1"/>
                </a:solidFill>
              </a:rPr>
              <a:t> no </a:t>
            </a:r>
            <a:r>
              <a:rPr lang="en-US" err="1">
                <a:solidFill>
                  <a:schemeClr val="tx1"/>
                </a:solidFill>
              </a:rPr>
              <a:t>modo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descontínuo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1129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862" y="1209445"/>
            <a:ext cx="5906540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/>
              <a:t>Simulação para a Frequência de Comutação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19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5088125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a Frequência de Comutação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9E76F03E-0D34-4092-B027-9F612E365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11" y="1758337"/>
                <a:ext cx="10291925" cy="5135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160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8575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ü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O objetivo das simulações recaíram nas perdas da </a:t>
                </a:r>
                <a:r>
                  <a:rPr lang="pt-PT" sz="2400">
                    <a:solidFill>
                      <a:schemeClr val="accent3">
                        <a:lumMod val="75000"/>
                      </a:schemeClr>
                    </a:solidFill>
                  </a:rPr>
                  <a:t>indutância</a:t>
                </a:r>
                <a:r>
                  <a:rPr lang="pt-PT" sz="2400"/>
                  <a:t> e do semicondutor de potência, tanto em condução como em comutação.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Em relação à bobina, quando o </a:t>
                </a:r>
                <a:r>
                  <a:rPr lang="pt-PT" sz="2400" i="1" err="1"/>
                  <a:t>ripple</a:t>
                </a:r>
                <a:r>
                  <a:rPr lang="pt-PT" sz="2400"/>
                  <a:t> da corrente é próximo dos 10 %, a expressão que permite calcular as perdas:</a:t>
                </a:r>
              </a:p>
              <a:p>
                <a:pPr lvl="1" indent="0" algn="just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(</m:t>
                      </m:r>
                      <m:r>
                        <m:rPr>
                          <m:sty m:val="p"/>
                        </m:rPr>
                        <a:rPr lang="pt-PT" sz="1800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PT" sz="2400"/>
              </a:p>
              <a:p>
                <a:pPr marL="342900" indent="-3429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Selecionaram-se três bobinas que serviam o propósito </a:t>
                </a:r>
                <a:r>
                  <a:rPr lang="pt-PT"/>
                  <a:t>[14]</a:t>
                </a:r>
                <a:r>
                  <a:rPr lang="pt-PT" sz="2400"/>
                  <a:t>: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pt-PT"/>
                  <a:t>Corrente: 10 A.</a:t>
                </a:r>
              </a:p>
            </p:txBody>
          </p:sp>
        </mc:Choice>
        <mc:Fallback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9E76F03E-0D34-4092-B027-9F612E365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" y="1758337"/>
                <a:ext cx="10291925" cy="5135431"/>
              </a:xfrm>
              <a:prstGeom prst="rect">
                <a:avLst/>
              </a:prstGeom>
              <a:blipFill>
                <a:blip r:embed="rId2"/>
                <a:stretch>
                  <a:fillRect l="-770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0DB2822-F870-48A3-9789-E5E15DC37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7382199"/>
                  </p:ext>
                </p:extLst>
              </p:nvPr>
            </p:nvGraphicFramePr>
            <p:xfrm>
              <a:off x="8586071" y="5040606"/>
              <a:ext cx="3077217" cy="1700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323">
                      <a:extLst>
                        <a:ext uri="{9D8B030D-6E8A-4147-A177-3AD203B41FA5}">
                          <a16:colId xmlns:a16="http://schemas.microsoft.com/office/drawing/2014/main" val="439324563"/>
                        </a:ext>
                      </a:extLst>
                    </a:gridCol>
                    <a:gridCol w="1259783">
                      <a:extLst>
                        <a:ext uri="{9D8B030D-6E8A-4147-A177-3AD203B41FA5}">
                          <a16:colId xmlns:a16="http://schemas.microsoft.com/office/drawing/2014/main" val="171051502"/>
                        </a:ext>
                      </a:extLst>
                    </a:gridCol>
                    <a:gridCol w="907111">
                      <a:extLst>
                        <a:ext uri="{9D8B030D-6E8A-4147-A177-3AD203B41FA5}">
                          <a16:colId xmlns:a16="http://schemas.microsoft.com/office/drawing/2014/main" val="4184177040"/>
                        </a:ext>
                      </a:extLst>
                    </a:gridCol>
                  </a:tblGrid>
                  <a:tr h="514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1">
                                  <a:effectLst/>
                                  <a:latin typeface="Cambria Math" panose="02040503050406030204" pitchFamily="18" charset="0"/>
                                </a:rPr>
                                <m:t>𝑚𝐻</m:t>
                              </m:r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800" b="0">
                              <a:effectLst/>
                            </a:rPr>
                            <a:t> (mΩ)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 (W)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396240"/>
                      </a:ext>
                    </a:extLst>
                  </a:tr>
                  <a:tr h="3953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GB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232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8,352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867074"/>
                      </a:ext>
                    </a:extLst>
                  </a:tr>
                  <a:tr h="3953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3,5</a:t>
                          </a:r>
                          <a:endParaRPr lang="en-GB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293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10,548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6056926"/>
                      </a:ext>
                    </a:extLst>
                  </a:tr>
                  <a:tr h="3953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7,5</a:t>
                          </a:r>
                          <a:endParaRPr lang="en-GB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403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14,508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0531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0DB2822-F870-48A3-9789-E5E15DC37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7382199"/>
                  </p:ext>
                </p:extLst>
              </p:nvPr>
            </p:nvGraphicFramePr>
            <p:xfrm>
              <a:off x="8586071" y="5040606"/>
              <a:ext cx="3077217" cy="1700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323">
                      <a:extLst>
                        <a:ext uri="{9D8B030D-6E8A-4147-A177-3AD203B41FA5}">
                          <a16:colId xmlns:a16="http://schemas.microsoft.com/office/drawing/2014/main" val="439324563"/>
                        </a:ext>
                      </a:extLst>
                    </a:gridCol>
                    <a:gridCol w="1259783">
                      <a:extLst>
                        <a:ext uri="{9D8B030D-6E8A-4147-A177-3AD203B41FA5}">
                          <a16:colId xmlns:a16="http://schemas.microsoft.com/office/drawing/2014/main" val="171051502"/>
                        </a:ext>
                      </a:extLst>
                    </a:gridCol>
                    <a:gridCol w="907111">
                      <a:extLst>
                        <a:ext uri="{9D8B030D-6E8A-4147-A177-3AD203B41FA5}">
                          <a16:colId xmlns:a16="http://schemas.microsoft.com/office/drawing/2014/main" val="4184177040"/>
                        </a:ext>
                      </a:extLst>
                    </a:gridCol>
                  </a:tblGrid>
                  <a:tr h="5146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67" t="-1176" r="-240000" b="-2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2947" t="-1176" r="-73913" b="-2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0268" t="-1176" r="-2685" b="-2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396240"/>
                      </a:ext>
                    </a:extLst>
                  </a:tr>
                  <a:tr h="3953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GB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232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8,352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4867074"/>
                      </a:ext>
                    </a:extLst>
                  </a:tr>
                  <a:tr h="3953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3,5</a:t>
                          </a:r>
                          <a:endParaRPr lang="en-GB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293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10,548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6056926"/>
                      </a:ext>
                    </a:extLst>
                  </a:tr>
                  <a:tr h="39535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7,5</a:t>
                          </a:r>
                          <a:endParaRPr lang="en-GB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403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14,508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0531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tângulo 9"/>
          <p:cNvSpPr/>
          <p:nvPr/>
        </p:nvSpPr>
        <p:spPr>
          <a:xfrm>
            <a:off x="11129072" y="2138900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Indutância</a:t>
            </a:r>
            <a:r>
              <a:rPr lang="en-US">
                <a:solidFill>
                  <a:schemeClr val="tx1"/>
                </a:solidFill>
              </a:rPr>
              <a:t> tem </a:t>
            </a:r>
            <a:r>
              <a:rPr lang="en-US" err="1">
                <a:solidFill>
                  <a:schemeClr val="tx1"/>
                </a:solidFill>
              </a:rPr>
              <a:t>perdas</a:t>
            </a:r>
            <a:r>
              <a:rPr lang="en-US">
                <a:solidFill>
                  <a:schemeClr val="tx1"/>
                </a:solidFill>
              </a:rPr>
              <a:t>? </a:t>
            </a:r>
            <a:r>
              <a:rPr lang="en-US" err="1">
                <a:solidFill>
                  <a:schemeClr val="tx1"/>
                </a:solidFill>
              </a:rPr>
              <a:t>Ou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bobina</a:t>
            </a:r>
            <a:r>
              <a:rPr lang="en-US">
                <a:solidFill>
                  <a:schemeClr val="tx1"/>
                </a:solidFill>
              </a:rPr>
              <a:t>?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Bobina</a:t>
            </a:r>
            <a:r>
              <a:rPr lang="en-US">
                <a:solidFill>
                  <a:schemeClr val="tx1"/>
                </a:solidFill>
              </a:rPr>
              <a:t> é </a:t>
            </a:r>
            <a:r>
              <a:rPr lang="en-US" err="1">
                <a:solidFill>
                  <a:schemeClr val="tx1"/>
                </a:solidFill>
              </a:rPr>
              <a:t>indutancia</a:t>
            </a:r>
            <a:r>
              <a:rPr lang="en-US">
                <a:solidFill>
                  <a:schemeClr val="tx1"/>
                </a:solidFill>
              </a:rPr>
              <a:t> + </a:t>
            </a:r>
            <a:r>
              <a:rPr lang="en-US" err="1">
                <a:solidFill>
                  <a:schemeClr val="tx1"/>
                </a:solidFill>
              </a:rPr>
              <a:t>resistência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as </a:t>
            </a:r>
            <a:r>
              <a:rPr lang="en-US" err="1">
                <a:solidFill>
                  <a:schemeClr val="tx1"/>
                </a:solidFill>
              </a:rPr>
              <a:t>perdas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encontram</a:t>
            </a:r>
            <a:r>
              <a:rPr lang="en-US">
                <a:solidFill>
                  <a:schemeClr val="tx1"/>
                </a:solidFill>
              </a:rPr>
              <a:t>-se </a:t>
            </a:r>
            <a:r>
              <a:rPr lang="en-US" err="1">
                <a:solidFill>
                  <a:schemeClr val="tx1"/>
                </a:solidFill>
              </a:rPr>
              <a:t>na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resistência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62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5088125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a Frequência de Comutação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9E76F03E-0D34-4092-B027-9F612E365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11" y="1758337"/>
                <a:ext cx="10291925" cy="5135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160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8575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ü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Em relação ao semicondutor de potência, escolheu-se um </a:t>
                </a:r>
                <a:r>
                  <a:rPr lang="pt-PT" sz="2400" err="1"/>
                  <a:t>SiC</a:t>
                </a:r>
                <a:r>
                  <a:rPr lang="pt-PT" sz="2400"/>
                  <a:t> </a:t>
                </a:r>
                <a:r>
                  <a:rPr lang="pt-PT" sz="2400" strike="sngStrike"/>
                  <a:t>que servia o propósito </a:t>
                </a:r>
                <a:r>
                  <a:rPr lang="pt-PT" sz="2400"/>
                  <a:t>e extraiu-se o modelo para o PSIM </a:t>
                </a:r>
                <a:r>
                  <a:rPr lang="pt-PT"/>
                  <a:t>[15]</a:t>
                </a:r>
                <a:r>
                  <a:rPr lang="pt-PT" sz="2400"/>
                  <a:t>: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pt-PT" sz="2000"/>
                  <a:t>G2R1120MT33J:</a:t>
                </a:r>
              </a:p>
              <a:p>
                <a:pPr marL="1537200" lvl="2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=3300 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pt-PT"/>
                  <a:t>;</a:t>
                </a:r>
              </a:p>
              <a:p>
                <a:pPr marL="1537200" lvl="2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=120 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PT"/>
                  <a:t>;</a:t>
                </a:r>
              </a:p>
              <a:p>
                <a:pPr marL="1537200" lvl="2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=24 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t-PT"/>
                  <a:t>;</a:t>
                </a:r>
              </a:p>
            </p:txBody>
          </p:sp>
        </mc:Choice>
        <mc:Fallback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9E76F03E-0D34-4092-B027-9F612E365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" y="1758337"/>
                <a:ext cx="10291925" cy="5135431"/>
              </a:xfrm>
              <a:prstGeom prst="rect">
                <a:avLst/>
              </a:prstGeom>
              <a:blipFill>
                <a:blip r:embed="rId2"/>
                <a:stretch>
                  <a:fillRect l="-770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089340D-424F-4E5E-B514-E592EC45E1B4}"/>
              </a:ext>
            </a:extLst>
          </p:cNvPr>
          <p:cNvGrpSpPr/>
          <p:nvPr/>
        </p:nvGrpSpPr>
        <p:grpSpPr>
          <a:xfrm>
            <a:off x="5310329" y="2863154"/>
            <a:ext cx="4043851" cy="3954414"/>
            <a:chOff x="5310329" y="2863154"/>
            <a:chExt cx="4043851" cy="39544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096679-6317-4B07-9B61-2BAE9BE4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10329" y="2863154"/>
              <a:ext cx="4043851" cy="39544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2B8CC2-67A1-49FA-82FD-8730CAA94CF3}"/>
                </a:ext>
              </a:extLst>
            </p:cNvPr>
            <p:cNvSpPr/>
            <p:nvPr/>
          </p:nvSpPr>
          <p:spPr>
            <a:xfrm>
              <a:off x="8563503" y="2957642"/>
              <a:ext cx="757282" cy="20451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0D3198-3D7A-41A0-88B7-8681AE596589}"/>
                </a:ext>
              </a:extLst>
            </p:cNvPr>
            <p:cNvSpPr/>
            <p:nvPr/>
          </p:nvSpPr>
          <p:spPr>
            <a:xfrm>
              <a:off x="5346192" y="3798890"/>
              <a:ext cx="1246197" cy="20451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2AB5D0-D9DF-4682-ADD4-BB683295EDBB}"/>
                </a:ext>
              </a:extLst>
            </p:cNvPr>
            <p:cNvSpPr/>
            <p:nvPr/>
          </p:nvSpPr>
          <p:spPr>
            <a:xfrm>
              <a:off x="6628252" y="3798889"/>
              <a:ext cx="1246197" cy="20451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F6B7DA-888E-48C9-B5A5-3474CC71CDC4}"/>
                </a:ext>
              </a:extLst>
            </p:cNvPr>
            <p:cNvSpPr/>
            <p:nvPr/>
          </p:nvSpPr>
          <p:spPr>
            <a:xfrm>
              <a:off x="5346191" y="4320129"/>
              <a:ext cx="1091185" cy="20451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10496872" y="2538317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iriam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escolher</a:t>
            </a:r>
            <a:r>
              <a:rPr lang="en-US">
                <a:solidFill>
                  <a:schemeClr val="tx1"/>
                </a:solidFill>
              </a:rPr>
              <a:t> um </a:t>
            </a:r>
            <a:r>
              <a:rPr lang="en-US" err="1">
                <a:solidFill>
                  <a:schemeClr val="tx1"/>
                </a:solidFill>
              </a:rPr>
              <a:t>SiC</a:t>
            </a:r>
            <a:r>
              <a:rPr lang="en-US">
                <a:solidFill>
                  <a:schemeClr val="tx1"/>
                </a:solidFill>
              </a:rPr>
              <a:t> que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“Servia o </a:t>
            </a:r>
            <a:r>
              <a:rPr lang="en-US" err="1">
                <a:solidFill>
                  <a:schemeClr val="tx1"/>
                </a:solidFill>
              </a:rPr>
              <a:t>propósito</a:t>
            </a:r>
            <a:r>
              <a:rPr lang="en-US">
                <a:solidFill>
                  <a:schemeClr val="tx1"/>
                </a:solidFill>
              </a:rPr>
              <a:t>”…</a:t>
            </a:r>
          </a:p>
        </p:txBody>
      </p:sp>
    </p:spTree>
    <p:extLst>
      <p:ext uri="{BB962C8B-B14F-4D97-AF65-F5344CB8AC3E}">
        <p14:creationId xmlns:p14="http://schemas.microsoft.com/office/powerpoint/2010/main" val="363219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5088125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a Frequência de Comutação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O modelo completo para extrair os valores das perdas nos </a:t>
            </a:r>
            <a:r>
              <a:rPr lang="pt-PT" sz="2400" err="1"/>
              <a:t>SiC</a:t>
            </a:r>
            <a:r>
              <a:rPr lang="pt-PT" sz="2400"/>
              <a:t>, para as diferentes frequências.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CF26F29-173C-426A-B7FA-3B9BB0F0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6" y="2805266"/>
            <a:ext cx="11074312" cy="398362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814249" y="240490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Tantos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amperimetros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assim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paralelo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35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5088125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para a Frequência de Comutação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O </a:t>
            </a:r>
            <a:r>
              <a:rPr lang="pt-PT" sz="2400" i="1" err="1"/>
              <a:t>ripple</a:t>
            </a:r>
            <a:r>
              <a:rPr lang="pt-PT" sz="2400"/>
              <a:t> da corrente de entrada permaneceu praticamente inalterado e dentro dos limites.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O valor total das perdas em cada braço é a soma das perdas de comutação com perdas em condução e as perdas na bobina: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0C76989-3C6E-4AAD-8C6C-A9E4104F5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393897"/>
                  </p:ext>
                </p:extLst>
              </p:nvPr>
            </p:nvGraphicFramePr>
            <p:xfrm>
              <a:off x="1695128" y="4538444"/>
              <a:ext cx="8837752" cy="1668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9414">
                      <a:extLst>
                        <a:ext uri="{9D8B030D-6E8A-4147-A177-3AD203B41FA5}">
                          <a16:colId xmlns:a16="http://schemas.microsoft.com/office/drawing/2014/main" val="3090426109"/>
                        </a:ext>
                      </a:extLst>
                    </a:gridCol>
                    <a:gridCol w="1907458">
                      <a:extLst>
                        <a:ext uri="{9D8B030D-6E8A-4147-A177-3AD203B41FA5}">
                          <a16:colId xmlns:a16="http://schemas.microsoft.com/office/drawing/2014/main" val="1579550201"/>
                        </a:ext>
                      </a:extLst>
                    </a:gridCol>
                    <a:gridCol w="1059353">
                      <a:extLst>
                        <a:ext uri="{9D8B030D-6E8A-4147-A177-3AD203B41FA5}">
                          <a16:colId xmlns:a16="http://schemas.microsoft.com/office/drawing/2014/main" val="1842465131"/>
                        </a:ext>
                      </a:extLst>
                    </a:gridCol>
                    <a:gridCol w="1666454">
                      <a:extLst>
                        <a:ext uri="{9D8B030D-6E8A-4147-A177-3AD203B41FA5}">
                          <a16:colId xmlns:a16="http://schemas.microsoft.com/office/drawing/2014/main" val="4197560560"/>
                        </a:ext>
                      </a:extLst>
                    </a:gridCol>
                    <a:gridCol w="1540356">
                      <a:extLst>
                        <a:ext uri="{9D8B030D-6E8A-4147-A177-3AD203B41FA5}">
                          <a16:colId xmlns:a16="http://schemas.microsoft.com/office/drawing/2014/main" val="1593211097"/>
                        </a:ext>
                      </a:extLst>
                    </a:gridCol>
                    <a:gridCol w="1694717">
                      <a:extLst>
                        <a:ext uri="{9D8B030D-6E8A-4147-A177-3AD203B41FA5}">
                          <a16:colId xmlns:a16="http://schemas.microsoft.com/office/drawing/2014/main" val="2576752619"/>
                        </a:ext>
                      </a:extLst>
                    </a:gridCol>
                  </a:tblGrid>
                  <a:tr h="6730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800" b="0" smtClean="0">
                                  <a:effectLst/>
                                  <a:latin typeface="Cambria Math" panose="02040503050406030204" pitchFamily="18" charset="0"/>
                                </a:rPr>
                                <m:t>mH</m:t>
                              </m:r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b="0">
                              <a:effectLst/>
                            </a:rPr>
                            <a:t>Frequência (kHz)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 (W)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comuta</m:t>
                                  </m:r>
                                  <m:r>
                                    <a:rPr lang="en-GB" sz="1800" b="0">
                                      <a:effectLst/>
                                      <a:latin typeface="Cambria Math" panose="02040503050406030204" pitchFamily="18" charset="0"/>
                                    </a:rPr>
                                    <m:t>çã</m:t>
                                  </m:r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 (W)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condu</m:t>
                                  </m:r>
                                  <m:r>
                                    <a:rPr lang="en-GB" sz="1800" b="0">
                                      <a:effectLst/>
                                      <a:latin typeface="Cambria Math" panose="02040503050406030204" pitchFamily="18" charset="0"/>
                                    </a:rPr>
                                    <m:t>çã</m:t>
                                  </m:r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>
                              <a:effectLst/>
                            </a:rPr>
                            <a:t> (W)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 b="0">
                              <a:effectLst/>
                            </a:rPr>
                            <a:t>Total </a:t>
                          </a:r>
                          <a:r>
                            <a:rPr lang="en-GB" sz="1800" b="0" err="1">
                              <a:effectLst/>
                            </a:rPr>
                            <a:t>Perdas</a:t>
                          </a:r>
                          <a:r>
                            <a:rPr lang="en-GB" sz="1800" b="0">
                              <a:effectLst/>
                            </a:rPr>
                            <a:t> (W)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702752"/>
                      </a:ext>
                    </a:extLst>
                  </a:tr>
                  <a:tr h="3276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200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8,352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226,9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1,97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237,2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2493617"/>
                      </a:ext>
                    </a:extLst>
                  </a:tr>
                  <a:tr h="3402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3,5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57,1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10,548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60,05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1,71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72,31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1697919"/>
                      </a:ext>
                    </a:extLst>
                  </a:tr>
                  <a:tr h="3276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solidFill>
                                <a:srgbClr val="FF0000"/>
                              </a:solidFill>
                              <a:effectLst/>
                            </a:rPr>
                            <a:t>7,5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solidFill>
                                <a:srgbClr val="FF0000"/>
                              </a:solidFill>
                              <a:effectLst/>
                            </a:rPr>
                            <a:t>26,7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solidFill>
                                <a:srgbClr val="FF0000"/>
                              </a:solidFill>
                              <a:effectLst/>
                            </a:rPr>
                            <a:t>14,508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solidFill>
                                <a:srgbClr val="FF0000"/>
                              </a:solidFill>
                              <a:effectLst/>
                            </a:rPr>
                            <a:t>28,46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solidFill>
                                <a:srgbClr val="FF0000"/>
                              </a:solidFill>
                              <a:effectLst/>
                            </a:rPr>
                            <a:t>1,75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44,72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88917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0C76989-3C6E-4AAD-8C6C-A9E4104F5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393897"/>
                  </p:ext>
                </p:extLst>
              </p:nvPr>
            </p:nvGraphicFramePr>
            <p:xfrm>
              <a:off x="1695128" y="4538444"/>
              <a:ext cx="8837752" cy="1668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9414">
                      <a:extLst>
                        <a:ext uri="{9D8B030D-6E8A-4147-A177-3AD203B41FA5}">
                          <a16:colId xmlns:a16="http://schemas.microsoft.com/office/drawing/2014/main" val="3090426109"/>
                        </a:ext>
                      </a:extLst>
                    </a:gridCol>
                    <a:gridCol w="1907458">
                      <a:extLst>
                        <a:ext uri="{9D8B030D-6E8A-4147-A177-3AD203B41FA5}">
                          <a16:colId xmlns:a16="http://schemas.microsoft.com/office/drawing/2014/main" val="1579550201"/>
                        </a:ext>
                      </a:extLst>
                    </a:gridCol>
                    <a:gridCol w="1059353">
                      <a:extLst>
                        <a:ext uri="{9D8B030D-6E8A-4147-A177-3AD203B41FA5}">
                          <a16:colId xmlns:a16="http://schemas.microsoft.com/office/drawing/2014/main" val="1842465131"/>
                        </a:ext>
                      </a:extLst>
                    </a:gridCol>
                    <a:gridCol w="1666454">
                      <a:extLst>
                        <a:ext uri="{9D8B030D-6E8A-4147-A177-3AD203B41FA5}">
                          <a16:colId xmlns:a16="http://schemas.microsoft.com/office/drawing/2014/main" val="4197560560"/>
                        </a:ext>
                      </a:extLst>
                    </a:gridCol>
                    <a:gridCol w="1540356">
                      <a:extLst>
                        <a:ext uri="{9D8B030D-6E8A-4147-A177-3AD203B41FA5}">
                          <a16:colId xmlns:a16="http://schemas.microsoft.com/office/drawing/2014/main" val="1593211097"/>
                        </a:ext>
                      </a:extLst>
                    </a:gridCol>
                    <a:gridCol w="1694717">
                      <a:extLst>
                        <a:ext uri="{9D8B030D-6E8A-4147-A177-3AD203B41FA5}">
                          <a16:colId xmlns:a16="http://schemas.microsoft.com/office/drawing/2014/main" val="2576752619"/>
                        </a:ext>
                      </a:extLst>
                    </a:gridCol>
                  </a:tblGrid>
                  <a:tr h="673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29" t="-901" r="-815094" b="-1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 b="0">
                              <a:effectLst/>
                            </a:rPr>
                            <a:t>Frequência (kHz)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1839" t="-901" r="-464943" b="-1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36996" t="-901" r="-196337" b="-1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3636" t="-901" r="-111858" b="-1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 b="0">
                              <a:effectLst/>
                            </a:rPr>
                            <a:t>Total </a:t>
                          </a:r>
                          <a:r>
                            <a:rPr lang="en-GB" sz="1800" b="0" err="1">
                              <a:effectLst/>
                            </a:rPr>
                            <a:t>Perdas</a:t>
                          </a:r>
                          <a:r>
                            <a:rPr lang="en-GB" sz="1800" b="0">
                              <a:effectLst/>
                            </a:rPr>
                            <a:t> (W)</a:t>
                          </a:r>
                          <a:endParaRPr lang="en-GB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016E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702752"/>
                      </a:ext>
                    </a:extLst>
                  </a:tr>
                  <a:tr h="3276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200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8,352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226,9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1,97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237,2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2493617"/>
                      </a:ext>
                    </a:extLst>
                  </a:tr>
                  <a:tr h="3402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3,5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57,1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10,548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effectLst/>
                            </a:rPr>
                            <a:t>60,05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</a:rPr>
                            <a:t>1,71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72,31</a:t>
                          </a:r>
                          <a:endParaRPr lang="en-GB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1697919"/>
                      </a:ext>
                    </a:extLst>
                  </a:tr>
                  <a:tr h="3276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solidFill>
                                <a:srgbClr val="FF0000"/>
                              </a:solidFill>
                              <a:effectLst/>
                            </a:rPr>
                            <a:t>7,5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solidFill>
                                <a:srgbClr val="FF0000"/>
                              </a:solidFill>
                              <a:effectLst/>
                            </a:rPr>
                            <a:t>26,7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solidFill>
                                <a:srgbClr val="FF0000"/>
                              </a:solidFill>
                              <a:effectLst/>
                            </a:rPr>
                            <a:t>14,508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pt-PT" sz="1800">
                              <a:solidFill>
                                <a:srgbClr val="FF0000"/>
                              </a:solidFill>
                              <a:effectLst/>
                            </a:rPr>
                            <a:t>28,46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solidFill>
                                <a:srgbClr val="FF0000"/>
                              </a:solidFill>
                              <a:effectLst/>
                            </a:rPr>
                            <a:t>1,75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18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44,72</a:t>
                          </a:r>
                          <a:endParaRPr lang="en-GB" sz="1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88917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tângulo 8"/>
          <p:cNvSpPr/>
          <p:nvPr/>
        </p:nvSpPr>
        <p:spPr>
          <a:xfrm>
            <a:off x="11045328" y="1804908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Como </a:t>
            </a:r>
            <a:r>
              <a:rPr lang="en-US" err="1">
                <a:solidFill>
                  <a:schemeClr val="tx1"/>
                </a:solidFill>
              </a:rPr>
              <a:t>determinaram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isto</a:t>
            </a:r>
            <a:r>
              <a:rPr lang="en-US">
                <a:solidFill>
                  <a:schemeClr val="tx1"/>
                </a:solidFill>
              </a:rPr>
              <a:t>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É a soma? 60+10+1 </a:t>
            </a:r>
            <a:r>
              <a:rPr lang="en-US" err="1">
                <a:solidFill>
                  <a:schemeClr val="tx1"/>
                </a:solidFill>
              </a:rPr>
              <a:t>dá</a:t>
            </a:r>
            <a:r>
              <a:rPr lang="en-US">
                <a:solidFill>
                  <a:schemeClr val="tx1"/>
                </a:solidFill>
              </a:rPr>
              <a:t> 113???</a:t>
            </a:r>
          </a:p>
          <a:p>
            <a:pPr algn="ctr"/>
            <a:r>
              <a:rPr lang="en-US" err="1">
                <a:solidFill>
                  <a:schemeClr val="tx1"/>
                </a:solidFill>
              </a:rPr>
              <a:t>Isto</a:t>
            </a:r>
            <a:r>
              <a:rPr lang="en-US">
                <a:solidFill>
                  <a:schemeClr val="tx1"/>
                </a:solidFill>
              </a:rPr>
              <a:t> é as </a:t>
            </a:r>
            <a:r>
              <a:rPr lang="en-US" err="1">
                <a:solidFill>
                  <a:schemeClr val="tx1"/>
                </a:solidFill>
              </a:rPr>
              <a:t>perdas</a:t>
            </a:r>
            <a:r>
              <a:rPr lang="en-US">
                <a:solidFill>
                  <a:schemeClr val="tx1"/>
                </a:solidFill>
              </a:rPr>
              <a:t> de um </a:t>
            </a:r>
            <a:r>
              <a:rPr lang="en-US" err="1">
                <a:solidFill>
                  <a:schemeClr val="tx1"/>
                </a:solidFill>
              </a:rPr>
              <a:t>só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braço</a:t>
            </a:r>
            <a:r>
              <a:rPr lang="en-US">
                <a:solidFill>
                  <a:schemeClr val="tx1"/>
                </a:solidFill>
              </a:rPr>
              <a:t>?? </a:t>
            </a:r>
            <a:r>
              <a:rPr lang="en-US" err="1">
                <a:solidFill>
                  <a:schemeClr val="tx1"/>
                </a:solidFill>
              </a:rPr>
              <a:t>Deixar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claro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3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862" y="1209445"/>
            <a:ext cx="5906540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/>
              <a:t>Simulação do Circuito Completo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9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86398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do Circuito Completo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Posição de Conteúdo 5">
                <a:extLst>
                  <a:ext uri="{FF2B5EF4-FFF2-40B4-BE49-F238E27FC236}">
                    <a16:creationId xmlns:a16="http://schemas.microsoft.com/office/drawing/2014/main" id="{2EF2697C-86E0-4CC4-AA0B-6DD38F00A9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19" y="1758337"/>
                <a:ext cx="10291925" cy="51354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160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8575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ü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De modo a simular o circuito completo selecionou-se um </a:t>
                </a:r>
                <a:r>
                  <a:rPr lang="pt-PT" sz="2400">
                    <a:solidFill>
                      <a:srgbClr val="FF0000"/>
                    </a:solidFill>
                  </a:rPr>
                  <a:t>módulo PV </a:t>
                </a:r>
                <a:r>
                  <a:rPr lang="pt-PT" sz="2400"/>
                  <a:t>de silício monocristalino, </a:t>
                </a:r>
                <a:r>
                  <a:rPr lang="nl-NL" sz="2400"/>
                  <a:t>LG Neon 2 de 350 W </a:t>
                </a:r>
                <a:r>
                  <a:rPr lang="nl-NL"/>
                  <a:t>[16]</a:t>
                </a:r>
                <a:r>
                  <a:rPr lang="pt-PT" sz="2400"/>
                  <a:t>: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sz="2000"/>
                  <a:t>LG350N1C-V5:</a:t>
                </a:r>
              </a:p>
              <a:p>
                <a:pPr marL="1537200" lvl="2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pt-PT" sz="1600"/>
                  <a:t>Intensidade da luz = 1000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6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/>
                  <a:t> e Temperatura = 25 °𝐶:</a:t>
                </a:r>
              </a:p>
              <a:p>
                <a:pPr marL="1828800" lvl="3" indent="-457200" algn="just">
                  <a:lnSpc>
                    <a:spcPct val="15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pt-PT" sz="1400"/>
                  <a:t>Potência Máxima: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pt-PT" sz="1400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m:rPr>
                        <m:sty m:val="p"/>
                      </m:rPr>
                      <a:rPr lang="pt-PT" sz="1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pt-PT" sz="1400"/>
                  <a:t>;</a:t>
                </a:r>
              </a:p>
              <a:p>
                <a:pPr marL="1828800" lvl="3" indent="-457200" algn="just">
                  <a:lnSpc>
                    <a:spcPct val="15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pt-PT" sz="1400"/>
                  <a:t>Tensão MPP: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𝑚𝑝𝑝</m:t>
                        </m:r>
                      </m:sub>
                    </m:sSub>
                    <m:r>
                      <a:rPr lang="pt-PT" sz="1400" b="0" i="1" smtClean="0">
                        <a:latin typeface="Cambria Math" panose="02040503050406030204" pitchFamily="18" charset="0"/>
                      </a:rPr>
                      <m:t>=35.3 </m:t>
                    </m:r>
                    <m:r>
                      <m:rPr>
                        <m:sty m:val="p"/>
                      </m:rPr>
                      <a:rPr lang="pt-PT" sz="1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pt-PT" sz="1400"/>
                  <a:t>;</a:t>
                </a:r>
              </a:p>
              <a:p>
                <a:pPr marL="1828800" lvl="3" indent="-457200" algn="just">
                  <a:lnSpc>
                    <a:spcPct val="15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pt-PT" sz="1400"/>
                  <a:t>Corrente MPP: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𝑚𝑝𝑝</m:t>
                        </m:r>
                      </m:sub>
                    </m:sSub>
                    <m:r>
                      <a:rPr lang="pt-PT" sz="1400" b="0" i="1" smtClean="0">
                        <a:latin typeface="Cambria Math" panose="02040503050406030204" pitchFamily="18" charset="0"/>
                      </a:rPr>
                      <m:t>=9.92 </m:t>
                    </m:r>
                    <m:r>
                      <m:rPr>
                        <m:sty m:val="p"/>
                      </m:rPr>
                      <a:rPr lang="pt-PT" sz="14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t-PT" sz="1400"/>
                  <a:t>;</a:t>
                </a:r>
              </a:p>
              <a:p>
                <a:pPr marL="1828800" lvl="3" indent="-457200" algn="just">
                  <a:lnSpc>
                    <a:spcPct val="15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pt-PT" sz="1400"/>
                  <a:t>Tensão Circuito Aberto: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  <m:r>
                      <a:rPr lang="pt-PT" sz="1400" b="0" i="1" smtClean="0">
                        <a:latin typeface="Cambria Math" panose="02040503050406030204" pitchFamily="18" charset="0"/>
                      </a:rPr>
                      <m:t>=41.3 </m:t>
                    </m:r>
                    <m:r>
                      <m:rPr>
                        <m:sty m:val="p"/>
                      </m:rPr>
                      <a:rPr lang="pt-PT" sz="1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pt-PT" sz="1400"/>
                  <a:t>;</a:t>
                </a:r>
              </a:p>
              <a:p>
                <a:pPr marL="1828800" lvl="3" indent="-457200" algn="just">
                  <a:lnSpc>
                    <a:spcPct val="15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pt-PT" sz="1400"/>
                  <a:t>Corrente curto circuito: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pt-PT" sz="1400" b="0" i="1" smtClean="0">
                        <a:latin typeface="Cambria Math" panose="02040503050406030204" pitchFamily="18" charset="0"/>
                      </a:rPr>
                      <m:t>=10.61 </m:t>
                    </m:r>
                    <m:r>
                      <m:rPr>
                        <m:sty m:val="p"/>
                      </m:rPr>
                      <a:rPr lang="pt-PT" sz="14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t-PT" sz="1400"/>
                  <a:t>.</a:t>
                </a:r>
              </a:p>
            </p:txBody>
          </p:sp>
        </mc:Choice>
        <mc:Fallback>
          <p:sp>
            <p:nvSpPr>
              <p:cNvPr id="9" name="Marcador de Posição de Conteúdo 5">
                <a:extLst>
                  <a:ext uri="{FF2B5EF4-FFF2-40B4-BE49-F238E27FC236}">
                    <a16:creationId xmlns:a16="http://schemas.microsoft.com/office/drawing/2014/main" id="{2EF2697C-86E0-4CC4-AA0B-6DD38F00A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9" y="1758337"/>
                <a:ext cx="10291925" cy="5135431"/>
              </a:xfrm>
              <a:prstGeom prst="rect">
                <a:avLst/>
              </a:prstGeom>
              <a:blipFill>
                <a:blip r:embed="rId2"/>
                <a:stretch>
                  <a:fillRect l="-82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39">
            <a:extLst>
              <a:ext uri="{FF2B5EF4-FFF2-40B4-BE49-F238E27FC236}">
                <a16:creationId xmlns:a16="http://schemas.microsoft.com/office/drawing/2014/main" id="{63F6B079-0138-4C2B-A2A0-7EFB979D4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5068"/>
          <a:stretch/>
        </p:blipFill>
        <p:spPr bwMode="auto">
          <a:xfrm>
            <a:off x="6944344" y="2447925"/>
            <a:ext cx="5203343" cy="3979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7994342" y="1605937"/>
            <a:ext cx="1743045" cy="791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591387" y="4640093"/>
            <a:ext cx="1527041" cy="813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Vírgula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2" y="1605937"/>
            <a:ext cx="6771916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Atingir a neutralidade carbónica: </a:t>
            </a:r>
          </a:p>
          <a:p>
            <a:pPr marL="997200" lvl="1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PT" sz="2000"/>
              <a:t>Roteiro para a Neutralidade Carbónica 2050 [1];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Portugal comprometeu-se a atingir uma meta de 80 % da energia produzida a partir de energias renováveis [2]. 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No ano de 2021, o país aumentou a capacidade fotovoltaica em 701 MW [3].</a:t>
            </a: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719974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Problema e contexto associado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7501B-FB46-46CA-B73A-217C9AAF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024844"/>
            <a:ext cx="4671710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8760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86398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do Circuito Completo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9" name="Marcador de Posição de Conteúdo 5">
            <a:extLst>
              <a:ext uri="{FF2B5EF4-FFF2-40B4-BE49-F238E27FC236}">
                <a16:creationId xmlns:a16="http://schemas.microsoft.com/office/drawing/2014/main" id="{2EF2697C-86E0-4CC4-AA0B-6DD38F00A937}"/>
              </a:ext>
            </a:extLst>
          </p:cNvPr>
          <p:cNvSpPr txBox="1">
            <a:spLocks/>
          </p:cNvSpPr>
          <p:nvPr/>
        </p:nvSpPr>
        <p:spPr>
          <a:xfrm>
            <a:off x="781011" y="19107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O modelo completo para validar as técnicas de controlo e o MPPT:</a:t>
            </a:r>
          </a:p>
        </p:txBody>
      </p:sp>
      <p:pic>
        <p:nvPicPr>
          <p:cNvPr id="11" name="Imagem 40">
            <a:extLst>
              <a:ext uri="{FF2B5EF4-FFF2-40B4-BE49-F238E27FC236}">
                <a16:creationId xmlns:a16="http://schemas.microsoft.com/office/drawing/2014/main" id="{48FA25DF-C59D-4BA6-AE12-E3AFF23FB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2471"/>
          <a:stretch/>
        </p:blipFill>
        <p:spPr bwMode="auto">
          <a:xfrm>
            <a:off x="1060578" y="2663790"/>
            <a:ext cx="10070844" cy="3629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776439" y="1476076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Qual a </a:t>
            </a:r>
            <a:r>
              <a:rPr lang="en-US" err="1">
                <a:solidFill>
                  <a:schemeClr val="tx1"/>
                </a:solidFill>
              </a:rPr>
              <a:t>necessidade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dois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blocos</a:t>
            </a:r>
            <a:r>
              <a:rPr lang="en-US">
                <a:solidFill>
                  <a:schemeClr val="tx1"/>
                </a:solidFill>
              </a:rPr>
              <a:t> C??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Um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chegava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 3 sensors de </a:t>
            </a:r>
            <a:r>
              <a:rPr lang="en-US" err="1">
                <a:solidFill>
                  <a:schemeClr val="tx1"/>
                </a:solidFill>
              </a:rPr>
              <a:t>corrente</a:t>
            </a:r>
            <a:r>
              <a:rPr lang="en-US">
                <a:solidFill>
                  <a:schemeClr val="tx1"/>
                </a:solidFill>
              </a:rPr>
              <a:t>? Qual a </a:t>
            </a:r>
            <a:r>
              <a:rPr lang="en-US" err="1">
                <a:solidFill>
                  <a:schemeClr val="tx1"/>
                </a:solidFill>
              </a:rPr>
              <a:t>necessidade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06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86398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do Circuito Completo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9" name="Marcador de Posição de Conteúdo 5">
            <a:extLst>
              <a:ext uri="{FF2B5EF4-FFF2-40B4-BE49-F238E27FC236}">
                <a16:creationId xmlns:a16="http://schemas.microsoft.com/office/drawing/2014/main" id="{2EF2697C-86E0-4CC4-AA0B-6DD38F00A937}"/>
              </a:ext>
            </a:extLst>
          </p:cNvPr>
          <p:cNvSpPr txBox="1">
            <a:spLocks/>
          </p:cNvSpPr>
          <p:nvPr/>
        </p:nvSpPr>
        <p:spPr>
          <a:xfrm>
            <a:off x="781011" y="19107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O resultado de simulação para condições de operação constantes:</a:t>
            </a:r>
          </a:p>
        </p:txBody>
      </p:sp>
      <p:pic>
        <p:nvPicPr>
          <p:cNvPr id="10" name="Imagem 58">
            <a:extLst>
              <a:ext uri="{FF2B5EF4-FFF2-40B4-BE49-F238E27FC236}">
                <a16:creationId xmlns:a16="http://schemas.microsoft.com/office/drawing/2014/main" id="{7A6BD2A6-0EBB-4D9D-B9CA-94767966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3232267"/>
            <a:ext cx="5940000" cy="2719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0E750D-1659-4F62-8D21-0943E9F83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8" y="3154434"/>
            <a:ext cx="5940000" cy="2875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10"/>
          <p:cNvSpPr/>
          <p:nvPr/>
        </p:nvSpPr>
        <p:spPr>
          <a:xfrm>
            <a:off x="9973511" y="1500542"/>
            <a:ext cx="4676775" cy="2521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Sistema complete? Quantos módulos?</a:t>
            </a:r>
            <a:br>
              <a:rPr lang="pt-PT">
                <a:solidFill>
                  <a:schemeClr val="tx1"/>
                </a:solidFill>
              </a:rPr>
            </a:br>
            <a:r>
              <a:rPr lang="pt-PT">
                <a:solidFill>
                  <a:schemeClr val="tx1"/>
                </a:solidFill>
              </a:rPr>
              <a:t>O início dizem que “selecionaram um de 350w” mas se o Sistema é de 10kW, devem dizer quantos associaram</a:t>
            </a:r>
          </a:p>
        </p:txBody>
      </p:sp>
    </p:spTree>
    <p:extLst>
      <p:ext uri="{BB962C8B-B14F-4D97-AF65-F5344CB8AC3E}">
        <p14:creationId xmlns:p14="http://schemas.microsoft.com/office/powerpoint/2010/main" val="2999128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2800" b="1"/>
              <a:t>Desenvolvimento do Projeto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503819" y="16059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600" b="1"/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386398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Simulação do Circuito Completo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FF10C57C-23CF-49A2-8984-BDCFBEAFB343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9868261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9E76F03E-0D34-4092-B027-9F612E36587E}"/>
              </a:ext>
            </a:extLst>
          </p:cNvPr>
          <p:cNvSpPr txBox="1">
            <a:spLocks/>
          </p:cNvSpPr>
          <p:nvPr/>
        </p:nvSpPr>
        <p:spPr>
          <a:xfrm>
            <a:off x="628611" y="1758337"/>
            <a:ext cx="10291925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12" name="Retângulo 11"/>
          <p:cNvSpPr/>
          <p:nvPr/>
        </p:nvSpPr>
        <p:spPr>
          <a:xfrm>
            <a:off x="1271464" y="1773646"/>
            <a:ext cx="7945767" cy="426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Para </a:t>
            </a:r>
            <a:r>
              <a:rPr lang="en-US" err="1">
                <a:solidFill>
                  <a:schemeClr val="tx1"/>
                </a:solidFill>
              </a:rPr>
              <a:t>relatorio</a:t>
            </a:r>
            <a:r>
              <a:rPr lang="en-US">
                <a:solidFill>
                  <a:schemeClr val="tx1"/>
                </a:solidFill>
              </a:rPr>
              <a:t> e </a:t>
            </a:r>
            <a:r>
              <a:rPr lang="en-US" err="1">
                <a:solidFill>
                  <a:schemeClr val="tx1"/>
                </a:solidFill>
              </a:rPr>
              <a:t>outras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melhorias</a:t>
            </a:r>
            <a:r>
              <a:rPr lang="en-US">
                <a:solidFill>
                  <a:schemeClr val="tx1"/>
                </a:solidFill>
              </a:rPr>
              <a:t> para </a:t>
            </a:r>
            <a:r>
              <a:rPr lang="en-US" err="1">
                <a:solidFill>
                  <a:schemeClr val="tx1"/>
                </a:solidFill>
              </a:rPr>
              <a:t>apresentação</a:t>
            </a:r>
            <a:r>
              <a:rPr lang="en-US">
                <a:solidFill>
                  <a:schemeClr val="tx1"/>
                </a:solidFill>
              </a:rPr>
              <a:t> final, considerer:</a:t>
            </a:r>
          </a:p>
          <a:p>
            <a:r>
              <a:rPr lang="en-US">
                <a:solidFill>
                  <a:schemeClr val="tx1"/>
                </a:solidFill>
              </a:rPr>
              <a:t>- </a:t>
            </a:r>
            <a:r>
              <a:rPr lang="en-US" err="1">
                <a:solidFill>
                  <a:schemeClr val="tx1"/>
                </a:solidFill>
              </a:rPr>
              <a:t>Apresentar</a:t>
            </a:r>
            <a:r>
              <a:rPr lang="en-US">
                <a:solidFill>
                  <a:schemeClr val="tx1"/>
                </a:solidFill>
              </a:rPr>
              <a:t> o tempo de </a:t>
            </a:r>
            <a:r>
              <a:rPr lang="en-US" err="1">
                <a:solidFill>
                  <a:schemeClr val="tx1"/>
                </a:solidFill>
              </a:rPr>
              <a:t>convergência</a:t>
            </a:r>
            <a:r>
              <a:rPr lang="en-US">
                <a:solidFill>
                  <a:schemeClr val="tx1"/>
                </a:solidFill>
              </a:rPr>
              <a:t> do MPPT</a:t>
            </a:r>
          </a:p>
          <a:p>
            <a:r>
              <a:rPr lang="en-US">
                <a:solidFill>
                  <a:schemeClr val="tx1"/>
                </a:solidFill>
              </a:rPr>
              <a:t>- </a:t>
            </a:r>
            <a:r>
              <a:rPr lang="en-US" err="1">
                <a:solidFill>
                  <a:schemeClr val="tx1"/>
                </a:solidFill>
              </a:rPr>
              <a:t>Colocar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temperatura</a:t>
            </a:r>
            <a:r>
              <a:rPr lang="en-US">
                <a:solidFill>
                  <a:schemeClr val="tx1"/>
                </a:solidFill>
              </a:rPr>
              <a:t> e </a:t>
            </a:r>
            <a:r>
              <a:rPr lang="en-US" err="1">
                <a:solidFill>
                  <a:schemeClr val="tx1"/>
                </a:solidFill>
              </a:rPr>
              <a:t>radiação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variar</a:t>
            </a:r>
            <a:r>
              <a:rPr lang="en-US">
                <a:solidFill>
                  <a:schemeClr val="tx1"/>
                </a:solidFill>
              </a:rPr>
              <a:t> e </a:t>
            </a:r>
            <a:r>
              <a:rPr lang="en-US" err="1">
                <a:solidFill>
                  <a:schemeClr val="tx1"/>
                </a:solidFill>
              </a:rPr>
              <a:t>mostrar</a:t>
            </a:r>
            <a:r>
              <a:rPr lang="en-US">
                <a:solidFill>
                  <a:schemeClr val="tx1"/>
                </a:solidFill>
              </a:rPr>
              <a:t> o que </a:t>
            </a:r>
            <a:r>
              <a:rPr lang="en-US" err="1">
                <a:solidFill>
                  <a:schemeClr val="tx1"/>
                </a:solidFill>
              </a:rPr>
              <a:t>afeta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 err="1">
                <a:solidFill>
                  <a:schemeClr val="tx1"/>
                </a:solidFill>
              </a:rPr>
              <a:t>tensão</a:t>
            </a:r>
            <a:r>
              <a:rPr lang="en-US">
                <a:solidFill>
                  <a:schemeClr val="tx1"/>
                </a:solidFill>
              </a:rPr>
              <a:t>? </a:t>
            </a:r>
            <a:r>
              <a:rPr lang="en-US" err="1">
                <a:solidFill>
                  <a:schemeClr val="tx1"/>
                </a:solidFill>
              </a:rPr>
              <a:t>Corrente</a:t>
            </a:r>
            <a:r>
              <a:rPr lang="en-US">
                <a:solidFill>
                  <a:schemeClr val="tx1"/>
                </a:solidFill>
              </a:rPr>
              <a:t>?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- </a:t>
            </a:r>
            <a:r>
              <a:rPr lang="en-US" err="1">
                <a:solidFill>
                  <a:schemeClr val="tx1"/>
                </a:solidFill>
              </a:rPr>
              <a:t>Colocar</a:t>
            </a:r>
            <a:r>
              <a:rPr lang="en-US">
                <a:solidFill>
                  <a:schemeClr val="tx1"/>
                </a:solidFill>
              </a:rPr>
              <a:t> um R </a:t>
            </a:r>
            <a:r>
              <a:rPr lang="en-US" err="1">
                <a:solidFill>
                  <a:schemeClr val="tx1"/>
                </a:solidFill>
              </a:rPr>
              <a:t>diferente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nas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bobinas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cada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braço</a:t>
            </a:r>
            <a:endParaRPr lang="en-US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</a:rPr>
              <a:t>Mostrar</a:t>
            </a:r>
            <a:r>
              <a:rPr lang="en-US">
                <a:solidFill>
                  <a:schemeClr val="tx1"/>
                </a:solidFill>
              </a:rPr>
              <a:t> que </a:t>
            </a:r>
            <a:r>
              <a:rPr lang="en-US" err="1">
                <a:solidFill>
                  <a:schemeClr val="tx1"/>
                </a:solidFill>
              </a:rPr>
              <a:t>existe</a:t>
            </a:r>
            <a:r>
              <a:rPr lang="en-US">
                <a:solidFill>
                  <a:schemeClr val="tx1"/>
                </a:solidFill>
              </a:rPr>
              <a:t> um </a:t>
            </a:r>
            <a:r>
              <a:rPr lang="en-US" err="1">
                <a:solidFill>
                  <a:schemeClr val="tx1"/>
                </a:solidFill>
              </a:rPr>
              <a:t>iRef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cada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braço</a:t>
            </a:r>
            <a:r>
              <a:rPr lang="en-US">
                <a:solidFill>
                  <a:schemeClr val="tx1"/>
                </a:solidFill>
              </a:rPr>
              <a:t> e </a:t>
            </a:r>
            <a:r>
              <a:rPr lang="en-US" err="1">
                <a:solidFill>
                  <a:schemeClr val="tx1"/>
                </a:solidFill>
              </a:rPr>
              <a:t>não</a:t>
            </a:r>
            <a:r>
              <a:rPr lang="en-US">
                <a:solidFill>
                  <a:schemeClr val="tx1"/>
                </a:solidFill>
              </a:rPr>
              <a:t> um </a:t>
            </a:r>
            <a:r>
              <a:rPr lang="en-US" err="1">
                <a:solidFill>
                  <a:schemeClr val="tx1"/>
                </a:solidFill>
              </a:rPr>
              <a:t>iref</a:t>
            </a:r>
            <a:r>
              <a:rPr lang="en-US">
                <a:solidFill>
                  <a:schemeClr val="tx1"/>
                </a:solidFill>
              </a:rPr>
              <a:t> total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 control é </a:t>
            </a:r>
            <a:r>
              <a:rPr lang="en-US" err="1">
                <a:solidFill>
                  <a:schemeClr val="tx1"/>
                </a:solidFill>
              </a:rPr>
              <a:t>realizado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cada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braço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ou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corrente</a:t>
            </a:r>
            <a:r>
              <a:rPr lang="en-US">
                <a:solidFill>
                  <a:schemeClr val="tx1"/>
                </a:solidFill>
              </a:rPr>
              <a:t> de entrada? (se for </a:t>
            </a:r>
            <a:r>
              <a:rPr lang="en-US" err="1">
                <a:solidFill>
                  <a:schemeClr val="tx1"/>
                </a:solidFill>
              </a:rPr>
              <a:t>na</a:t>
            </a:r>
            <a:r>
              <a:rPr lang="en-US">
                <a:solidFill>
                  <a:schemeClr val="tx1"/>
                </a:solidFill>
              </a:rPr>
              <a:t> de entrada </a:t>
            </a:r>
            <a:r>
              <a:rPr lang="en-US" err="1">
                <a:solidFill>
                  <a:schemeClr val="tx1"/>
                </a:solidFill>
              </a:rPr>
              <a:t>está</a:t>
            </a:r>
            <a:r>
              <a:rPr lang="en-US">
                <a:solidFill>
                  <a:schemeClr val="tx1"/>
                </a:solidFill>
              </a:rPr>
              <a:t> mal)</a:t>
            </a:r>
          </a:p>
        </p:txBody>
      </p:sp>
    </p:spTree>
    <p:extLst>
      <p:ext uri="{BB962C8B-B14F-4D97-AF65-F5344CB8AC3E}">
        <p14:creationId xmlns:p14="http://schemas.microsoft.com/office/powerpoint/2010/main" val="65683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1158" y="1196752"/>
            <a:ext cx="4070826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>
                <a:latin typeface="Trebuchet MS" panose="020B0603020202020204" pitchFamily="34" charset="0"/>
              </a:rPr>
              <a:t>Conclusões</a:t>
            </a:r>
            <a:endParaRPr lang="pt-PT" sz="2400" b="1">
              <a:latin typeface="Trebuchet MS" panose="020B0603020202020204" pitchFamily="34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0F37335-8CEB-44B3-8C75-BF6C90A19979}"/>
              </a:ext>
            </a:extLst>
          </p:cNvPr>
          <p:cNvSpPr txBox="1">
            <a:spLocks/>
          </p:cNvSpPr>
          <p:nvPr/>
        </p:nvSpPr>
        <p:spPr>
          <a:xfrm>
            <a:off x="6168008" y="1207294"/>
            <a:ext cx="4104456" cy="5102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Conclusões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53D6D11-460F-4AC6-A237-402534ECCD28}"/>
              </a:ext>
            </a:extLst>
          </p:cNvPr>
          <p:cNvCxnSpPr/>
          <p:nvPr/>
        </p:nvCxnSpPr>
        <p:spPr>
          <a:xfrm>
            <a:off x="5951984" y="1196752"/>
            <a:ext cx="0" cy="5112568"/>
          </a:xfrm>
          <a:prstGeom prst="line">
            <a:avLst/>
          </a:prstGeom>
          <a:ln w="76200">
            <a:solidFill>
              <a:srgbClr val="016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7F0D199-87AC-4589-9FAB-5B5EA367FE2A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2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Conclusoes</a:t>
            </a:r>
            <a:endParaRPr lang="pt-PT"/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936104"/>
            <a:ext cx="9580229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PT" sz="2400"/>
              <a:t>-. </a:t>
            </a:r>
            <a:endParaRPr lang="pt-PT" sz="2400" b="1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4E418CD-6F8B-4AD2-8736-79EE498AA325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4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3147" y="1196752"/>
            <a:ext cx="4070826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>
                <a:latin typeface="Trebuchet MS" panose="020B0603020202020204" pitchFamily="34" charset="0"/>
              </a:rPr>
              <a:t>Referências </a:t>
            </a:r>
            <a:r>
              <a:rPr lang="pt-PT" sz="4800" b="1">
                <a:latin typeface="Trebuchet MS" panose="020B0603020202020204" pitchFamily="34" charset="0"/>
              </a:rPr>
              <a:t>Bibliográficas</a:t>
            </a:r>
            <a:endParaRPr lang="pt-PT" sz="5400" b="1">
              <a:latin typeface="Trebuchet MS" panose="020B0603020202020204" pitchFamily="34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0F37335-8CEB-44B3-8C75-BF6C90A19979}"/>
              </a:ext>
            </a:extLst>
          </p:cNvPr>
          <p:cNvSpPr txBox="1">
            <a:spLocks/>
          </p:cNvSpPr>
          <p:nvPr/>
        </p:nvSpPr>
        <p:spPr>
          <a:xfrm>
            <a:off x="6168008" y="1207294"/>
            <a:ext cx="4104456" cy="5102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400" b="1">
              <a:latin typeface="Trebuchet MS" panose="020B0603020202020204" pitchFamily="34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53D6D11-460F-4AC6-A237-402534ECCD28}"/>
              </a:ext>
            </a:extLst>
          </p:cNvPr>
          <p:cNvCxnSpPr/>
          <p:nvPr/>
        </p:nvCxnSpPr>
        <p:spPr>
          <a:xfrm>
            <a:off x="5951984" y="1196752"/>
            <a:ext cx="0" cy="5112568"/>
          </a:xfrm>
          <a:prstGeom prst="line">
            <a:avLst/>
          </a:prstGeom>
          <a:ln w="76200">
            <a:solidFill>
              <a:srgbClr val="016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27316161-1474-4704-B194-051666A6DE4B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28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Referências Bibliográficas</a:t>
            </a:r>
          </a:p>
        </p:txBody>
      </p:sp>
      <p:sp>
        <p:nvSpPr>
          <p:cNvPr id="4" name="Marcador de Posição de Conteúdo 5"/>
          <p:cNvSpPr>
            <a:spLocks noGrp="1"/>
          </p:cNvSpPr>
          <p:nvPr>
            <p:ph idx="1"/>
          </p:nvPr>
        </p:nvSpPr>
        <p:spPr>
          <a:xfrm>
            <a:off x="476211" y="936104"/>
            <a:ext cx="10142060" cy="5805264"/>
          </a:xfrm>
        </p:spPr>
        <p:txBody>
          <a:bodyPr>
            <a:normAutofit fontScale="77500" lnSpcReduction="20000"/>
          </a:bodyPr>
          <a:lstStyle/>
          <a:p>
            <a:pPr marL="330200" indent="-330200"/>
            <a:r>
              <a:rPr lang="pt-PT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“Roteiro para a Neutralidade Carbónica 2050.” 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[Online]. Available: https://www.portugal.gov.pt/pt/gc21/comunicacao/documento?i=roteiro-para-a-neutralidade-carbonica-2050-. [Accessed: 04-Mar-2022]</a:t>
            </a:r>
            <a:endParaRPr lang="en-GB" sz="1800">
              <a:effectLst/>
              <a:latin typeface="NewsGotT" pitchFamily="2" charset="0"/>
              <a:ea typeface="Times New Roman" panose="02020603050405020304" pitchFamily="18" charset="0"/>
            </a:endParaRP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[2]	J. V. Rodrigues, “Portugal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pode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ter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80% da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energia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de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fontes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renováveis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já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em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2025.” [Online]. Available: https://www.dinheirovivo.pt/empresas/portugal-pode-ter-80-da-energia-de-fontes-renovaveis-ja-em-2025-14604140.html. [Accessed: 04-Mar-2022}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[3]	“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Energia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: Portugal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nunca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instalou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tanta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capacidade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solar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como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em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2021.” [Online]. Available: https://expresso.pt/economia/2022-02-01-energia-portugal-nunca-instalou-tanta-capacidade-solar-como-em-2021. [Accessed: 04-Mar-2022]</a:t>
            </a: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[4] </a:t>
            </a:r>
            <a:r>
              <a:rPr lang="en-GB">
                <a:latin typeface="NewsGotT" pitchFamily="2" charset="0"/>
              </a:rPr>
              <a:t>“COMPETE2020,” Compete2020. [Online]. Available: https://www.compete2020.gov.pt//detalhe/NL_Megasolar_47220_efacec. [Accessed: 15-Apr-2022]. </a:t>
            </a: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F. J. da Costa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Padilha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Topologias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CC-CC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Isolados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 Sa’\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Simétricas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Fotovoltáicos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rograma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Pós-graduaçã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Elétrica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COPPE,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Universidade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Federal do Rio de Janeiro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2011.</a:t>
            </a: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[6] J.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Dawidziuk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“Review and comparison of high efficiency high power boost DC/DC converters for photovoltaic applications,”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</a:rPr>
              <a:t>Bulletin of the Polish Academy of Sciences. Technical Sciences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vol. 59, no. 4, pp. 499–506, 2011.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Y.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Koç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Birbir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H.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Bodur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“Non-isolated high step-up DC/DC converters-An overview,”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Alexandria Engineering</a:t>
            </a:r>
          </a:p>
          <a:p>
            <a:r>
              <a:rPr lang="en-GB" i="1"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61, no. 2, pp. 1091–1132, 2022.</a:t>
            </a:r>
          </a:p>
          <a:p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 Y. Kang, “Design and implementation of high efficiency, high power density front-end converter for high voltage capacitor charger,” 2005. </a:t>
            </a: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[9]	Y. Hu and A.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Ioinovici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“Simple switched-capacitor-boost converter with large DC gain and low voltage stress on switches,” in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</a:rPr>
              <a:t>2015 IEEE International Symposium on Circuits and Systems (ISCAS)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2015, pp. 2101–2104.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O. Abdel-Rahim, M.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Orabi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 Abdelkarim, M. Ahmed, and M. Z. Youssef, “Switched inductor boost converter for PV applications,” in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r>
              <a:rPr lang="en-GB" i="1"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Twenty-Seventh Annual IEEE Applied Power</a:t>
            </a:r>
            <a:b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</a:b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 A. A. Hafez, A.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Hatata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Alsubaihi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Alotaibi, F.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Alqahtani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Alotaibi, A.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Alhusayni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Alharbi, and others, “High Power</a:t>
            </a:r>
          </a:p>
          <a:p>
            <a:r>
              <a:rPr lang="en-GB"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Interleaved Boost Converter for Photovoltaic Applications,”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Power and Energy Engineering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6, no. 05, p. 1, 2018. </a:t>
            </a:r>
            <a:endParaRPr lang="en-GB" sz="1800">
              <a:effectLst/>
              <a:latin typeface="NewsGotT" pitchFamily="2" charset="0"/>
              <a:ea typeface="Times New Roman" panose="02020603050405020304" pitchFamily="18" charset="0"/>
            </a:endParaRPr>
          </a:p>
          <a:p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[12] M. Beheshti,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Wide-bandgap semiconductors: Performance and benefits of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versus </a:t>
            </a:r>
            <a:r>
              <a:rPr lang="en-GB" sz="1800" i="1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</a:p>
          <a:p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[13]</a:t>
            </a:r>
            <a:r>
              <a:rPr lang="en-GB">
                <a:latin typeface="NewsGotT" pitchFamily="2" charset="0"/>
                <a:ea typeface="Times New Roman" panose="02020603050405020304" pitchFamily="18" charset="0"/>
              </a:rPr>
              <a:t> 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R.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Buerger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A.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Péres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R. Hausmann, R. Reiter, and A.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Stankiewicz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“Ripple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analyze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and design considerations for an interleaved boost</a:t>
            </a:r>
          </a:p>
          <a:p>
            <a:r>
              <a:rPr lang="en-GB">
                <a:latin typeface="NewsGotT" pitchFamily="2" charset="0"/>
                <a:ea typeface="Times New Roman" panose="02020603050405020304" pitchFamily="18" charset="0"/>
              </a:rPr>
              <a:t>       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converter (IBC) for a PV source,” in </a:t>
            </a:r>
            <a:r>
              <a:rPr lang="en-GB" sz="1800" i="1">
                <a:effectLst/>
                <a:latin typeface="NewsGotT" pitchFamily="2" charset="0"/>
                <a:ea typeface="Times New Roman" panose="02020603050405020304" pitchFamily="18" charset="0"/>
              </a:rPr>
              <a:t>International Conference, ICREPQ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2014. </a:t>
            </a: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[14]	H. Mfg., “High frequency reactors (197 series).” [Online]. Available: https://www.hammfg.com/electronics/transformers/choke/197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[15]	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GeneSiC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, “G2R120MT33J 3300 V 120 ohm </a:t>
            </a:r>
            <a:r>
              <a:rPr lang="en-GB" sz="1800" err="1">
                <a:effectLst/>
                <a:latin typeface="NewsGotT" pitchFamily="2" charset="0"/>
                <a:ea typeface="Times New Roman" panose="02020603050405020304" pitchFamily="18" charset="0"/>
              </a:rPr>
              <a:t>SiC</a:t>
            </a:r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 MOSFET,” 2021. 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0200" indent="-330200"/>
            <a:r>
              <a:rPr lang="en-GB" sz="1800">
                <a:effectLst/>
                <a:latin typeface="NewsGotT" pitchFamily="2" charset="0"/>
                <a:ea typeface="Times New Roman" panose="02020603050405020304" pitchFamily="18" charset="0"/>
              </a:rPr>
              <a:t>[16]	LG, “LG Neon 2 350W I 345W,” 2019.</a:t>
            </a:r>
          </a:p>
          <a:p>
            <a:endParaRPr lang="en-GB">
              <a:latin typeface="NewsGotT" pitchFamily="2" charset="0"/>
              <a:ea typeface="Times New Roman" panose="02020603050405020304" pitchFamily="18" charset="0"/>
            </a:endParaRPr>
          </a:p>
          <a:p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E79591C-E9C9-40D4-ADE2-ADE282042560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37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E79591C-E9C9-40D4-ADE2-ADE282042560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4F3EFF5-3EEC-4B50-907B-3246070C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672" y="1209445"/>
            <a:ext cx="6047730" cy="4790508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b="1" err="1"/>
              <a:t>Obrigado</a:t>
            </a:r>
            <a:r>
              <a:rPr lang="en-GB" sz="5400" b="1"/>
              <a:t> pela </a:t>
            </a:r>
            <a:r>
              <a:rPr lang="en-GB" sz="5400" b="1" err="1"/>
              <a:t>Vossa</a:t>
            </a:r>
            <a:r>
              <a:rPr lang="en-GB" sz="5400" b="1"/>
              <a:t> </a:t>
            </a:r>
            <a:r>
              <a:rPr lang="en-GB" sz="5400" b="1" err="1"/>
              <a:t>Atenção</a:t>
            </a:r>
            <a:r>
              <a:rPr lang="en-GB" sz="5400" b="1"/>
              <a:t>!</a:t>
            </a:r>
            <a:endParaRPr lang="pt-PT" sz="5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06CE3-145B-42BA-B3A9-0F935E9A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09" y="4657418"/>
            <a:ext cx="3019846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9BC4A-E093-4541-AFE3-C750DFE5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08" y="858047"/>
            <a:ext cx="9085048" cy="14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1798723" y="3116155"/>
            <a:ext cx="7989569" cy="359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9" y="949157"/>
            <a:ext cx="2783869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Cenários de aplicação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pic>
        <p:nvPicPr>
          <p:cNvPr id="1026" name="Picture 2" descr="efacec - Twitter Search / Twitter">
            <a:extLst>
              <a:ext uri="{FF2B5EF4-FFF2-40B4-BE49-F238E27FC236}">
                <a16:creationId xmlns:a16="http://schemas.microsoft.com/office/drawing/2014/main" id="{D6979783-9380-4E9D-8C62-1EC849ED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16" y="1774054"/>
            <a:ext cx="9004165" cy="47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arredondado 6">
            <a:extLst>
              <a:ext uri="{FF2B5EF4-FFF2-40B4-BE49-F238E27FC236}">
                <a16:creationId xmlns:a16="http://schemas.microsoft.com/office/drawing/2014/main" id="{A2FF3DD9-4B5F-4919-8EC5-1B51A2484724}"/>
              </a:ext>
            </a:extLst>
          </p:cNvPr>
          <p:cNvSpPr/>
          <p:nvPr/>
        </p:nvSpPr>
        <p:spPr>
          <a:xfrm>
            <a:off x="983432" y="1605937"/>
            <a:ext cx="10297144" cy="5063423"/>
          </a:xfrm>
          <a:prstGeom prst="roundRect">
            <a:avLst/>
          </a:prstGeom>
          <a:noFill/>
          <a:ln w="38100">
            <a:solidFill>
              <a:srgbClr val="016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072D-8085-4D84-B2D4-5038B66135C1}"/>
              </a:ext>
            </a:extLst>
          </p:cNvPr>
          <p:cNvSpPr txBox="1"/>
          <p:nvPr/>
        </p:nvSpPr>
        <p:spPr>
          <a:xfrm>
            <a:off x="10567384" y="5991671"/>
            <a:ext cx="64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rgbClr val="016E8C"/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52201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Investigação e desenvolvimento de um conversor CC-CC orientado para centrais fotovoltaicas de elevada potência, incorporado numa única plataforma de conversão.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PT" sz="2400"/>
              <a:t>No âmbito da UC, o objetivo será desenvolver um protótipo de um conversor CC-CC em pequena escala.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8" y="949157"/>
            <a:ext cx="3935997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Objetivos e resultados esperados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7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sz="2400" b="1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8" y="949157"/>
            <a:ext cx="2848982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Requisitos e restrições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71063045-481F-48CD-8825-636CCCDE6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11" y="1758337"/>
                <a:ext cx="10142059" cy="5135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160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8575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ü"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800" kern="1200" baseline="0">
                    <a:solidFill>
                      <a:srgbClr val="016E8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Estrutura modular;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/>
                  <a:t>Rendimento elevado;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>
                    <a:ea typeface="Calibri"/>
                    <a:cs typeface="Calibri"/>
                  </a:rPr>
                  <a:t>Custo competitivo;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>
                    <a:ea typeface="Calibri"/>
                    <a:cs typeface="Calibri"/>
                  </a:rPr>
                  <a:t>Alta fiabilidade e confiabilidade;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>
                    <a:ea typeface="Calibri"/>
                    <a:cs typeface="Calibri"/>
                  </a:rPr>
                  <a:t>Operação em ambientes adversos, temperaturas ambientes elevadas e altitudes elevadas;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 sz="2400">
                    <a:ea typeface="Calibri"/>
                    <a:cs typeface="Calibri"/>
                  </a:rPr>
                  <a:t>Cumprir com as normas existentes, como por exemplo: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>
                    <a:ea typeface="Calibri"/>
                    <a:cs typeface="Calibri"/>
                  </a:rPr>
                  <a:t>Tensão nominal de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𝑈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𝑁</m:t>
                        </m:r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_</m:t>
                        </m:r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PT">
                    <a:ea typeface="Calibri"/>
                    <a:cs typeface="Calibri"/>
                  </a:rPr>
                  <a:t>) = 1200 V;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>
                    <a:ea typeface="Calibri"/>
                    <a:cs typeface="Calibri"/>
                  </a:rPr>
                  <a:t>Tensão de entrada de circuito aberto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𝑈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𝐶𝐴</m:t>
                        </m:r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_</m:t>
                        </m:r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PT">
                    <a:ea typeface="Calibri"/>
                    <a:cs typeface="Calibri"/>
                  </a:rPr>
                  <a:t>) = 1500 V;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>
                    <a:ea typeface="Calibri"/>
                    <a:cs typeface="Calibri"/>
                  </a:rPr>
                  <a:t>Corrente de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𝐼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𝑖𝑛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)</m:t>
                    </m:r>
                  </m:oMath>
                </a14:m>
                <a:r>
                  <a:rPr lang="en-GB">
                    <a:ea typeface="Calibri"/>
                    <a:cs typeface="Calibri"/>
                  </a:rPr>
                  <a:t> = 12 A;</a:t>
                </a: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r>
                  <a:rPr lang="pt-PT">
                    <a:ea typeface="Calibri"/>
                    <a:cs typeface="Calibri"/>
                  </a:rPr>
                  <a:t>Tensão de saída no barramento CC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𝑈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pt-PT">
                    <a:ea typeface="Calibri"/>
                    <a:cs typeface="Calibri"/>
                  </a:rPr>
                  <a:t>) = 2000 V.</a:t>
                </a:r>
                <a:endParaRPr lang="en-GB">
                  <a:ea typeface="Calibri"/>
                  <a:cs typeface="Calibri"/>
                </a:endParaRPr>
              </a:p>
              <a:p>
                <a:pPr marL="997200" lvl="1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endParaRPr lang="en-GB" sz="2400">
                  <a:ea typeface="Calibri"/>
                  <a:cs typeface="Calibri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endParaRPr lang="pt-PT" sz="2400">
                  <a:solidFill>
                    <a:schemeClr val="tx1"/>
                  </a:solidFill>
                  <a:ea typeface="Calibri"/>
                  <a:cs typeface="Calibri"/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:endParaRPr lang="pt-PT" sz="2400"/>
              </a:p>
            </p:txBody>
          </p:sp>
        </mc:Choice>
        <mc:Fallback>
          <p:sp>
            <p:nvSpPr>
              <p:cNvPr id="7" name="Marcador de Posição de Conteúdo 5">
                <a:extLst>
                  <a:ext uri="{FF2B5EF4-FFF2-40B4-BE49-F238E27FC236}">
                    <a16:creationId xmlns:a16="http://schemas.microsoft.com/office/drawing/2014/main" id="{71063045-481F-48CD-8825-636CCCDE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" y="1758337"/>
                <a:ext cx="10142059" cy="5135431"/>
              </a:xfrm>
              <a:prstGeom prst="rect">
                <a:avLst/>
              </a:prstGeom>
              <a:blipFill>
                <a:blip r:embed="rId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7A3F5A2-D267-4920-93BE-AF1E445B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1158" y="1196752"/>
            <a:ext cx="4070826" cy="5112568"/>
          </a:xfrm>
        </p:spPr>
        <p:txBody>
          <a:bodyPr anchor="ctr">
            <a:normAutofit/>
          </a:bodyPr>
          <a:lstStyle/>
          <a:p>
            <a:pPr algn="ctr"/>
            <a:r>
              <a:rPr lang="pt-PT" sz="5400" b="1"/>
              <a:t>Estado da Arte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0F37335-8CEB-44B3-8C75-BF6C90A19979}"/>
              </a:ext>
            </a:extLst>
          </p:cNvPr>
          <p:cNvSpPr txBox="1">
            <a:spLocks/>
          </p:cNvSpPr>
          <p:nvPr/>
        </p:nvSpPr>
        <p:spPr>
          <a:xfrm>
            <a:off x="6168007" y="1207294"/>
            <a:ext cx="4536504" cy="5102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Topologias de Conversores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Tecnologias de Painéis Fotovoltaicos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Tecnologias dos Semicondutores de Potência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Algoritmos MPPT</a:t>
            </a:r>
          </a:p>
          <a:p>
            <a:pPr marL="285750" indent="-285750">
              <a:buFont typeface="Arial" pitchFamily="34" charset="0"/>
              <a:buChar char="•"/>
            </a:pPr>
            <a:endParaRPr lang="pt-PT" sz="2400" b="1">
              <a:latin typeface="Trebuchet MS" panose="020B0603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PT" sz="2400" b="1">
                <a:latin typeface="Trebuchet MS" panose="020B0603020202020204" pitchFamily="34" charset="0"/>
              </a:rPr>
              <a:t>Solução Proposta</a:t>
            </a:r>
          </a:p>
          <a:p>
            <a:endParaRPr lang="pt-PT" sz="2400" b="1">
              <a:latin typeface="Trebuchet MS" panose="020B0603020202020204" pitchFamily="34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53D6D11-460F-4AC6-A237-402534ECCD28}"/>
              </a:ext>
            </a:extLst>
          </p:cNvPr>
          <p:cNvCxnSpPr/>
          <p:nvPr/>
        </p:nvCxnSpPr>
        <p:spPr>
          <a:xfrm>
            <a:off x="5951984" y="1196752"/>
            <a:ext cx="0" cy="5112568"/>
          </a:xfrm>
          <a:prstGeom prst="line">
            <a:avLst/>
          </a:prstGeom>
          <a:ln w="76200">
            <a:solidFill>
              <a:srgbClr val="016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549D45B4-C91B-498F-B3BD-B8368C01C411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4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4" name="Marcador de Posição de Conteúdo 5"/>
          <p:cNvSpPr txBox="1">
            <a:spLocks/>
          </p:cNvSpPr>
          <p:nvPr/>
        </p:nvSpPr>
        <p:spPr>
          <a:xfrm>
            <a:off x="476211" y="1605937"/>
            <a:ext cx="10142059" cy="513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2pPr>
            <a:lvl3pPr marL="108000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rgbClr val="016E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7200" lvl="1" indent="-457200" algn="just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pt-PT" sz="2000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503818" y="949157"/>
            <a:ext cx="4368045" cy="526919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6D91"/>
            </a:solidFill>
            <a:round/>
            <a:headEnd/>
            <a:tailEnd/>
          </a:ln>
        </p:spPr>
        <p:txBody>
          <a:bodyPr vert="horz" lIns="0" tIns="45720" rIns="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6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163513" algn="l"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016E8C"/>
                </a:solidFill>
              </a:rPr>
              <a:t>Tecnologias de Painéis Fotovoltaicos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C2092-D7FC-4A8D-BC64-4A588BD210E7}"/>
              </a:ext>
            </a:extLst>
          </p:cNvPr>
          <p:cNvSpPr txBox="1">
            <a:spLocks/>
          </p:cNvSpPr>
          <p:nvPr/>
        </p:nvSpPr>
        <p:spPr>
          <a:xfrm>
            <a:off x="2351584" y="69107"/>
            <a:ext cx="7773096" cy="390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pt-PT" sz="2400" b="1">
                <a:solidFill>
                  <a:srgbClr val="0B666B"/>
                </a:solidFill>
              </a:rPr>
              <a:t>Projeto Integrador em Eletrónica Industrial e Computadores</a:t>
            </a:r>
            <a:endParaRPr lang="en-US" sz="2400" b="1">
              <a:solidFill>
                <a:srgbClr val="0B666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8D664-1A5B-43F4-A469-078335E8409D}"/>
              </a:ext>
            </a:extLst>
          </p:cNvPr>
          <p:cNvSpPr txBox="1"/>
          <p:nvPr/>
        </p:nvSpPr>
        <p:spPr>
          <a:xfrm>
            <a:off x="1793703" y="5565957"/>
            <a:ext cx="333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Estrutura centralizada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ED164-5C12-4EE5-8EB2-E90734E5CEEB}"/>
              </a:ext>
            </a:extLst>
          </p:cNvPr>
          <p:cNvSpPr txBox="1"/>
          <p:nvPr/>
        </p:nvSpPr>
        <p:spPr>
          <a:xfrm>
            <a:off x="7916239" y="5565958"/>
            <a:ext cx="2952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>
                <a:solidFill>
                  <a:srgbClr val="016E8C"/>
                </a:solidFill>
              </a:rPr>
              <a:t>Estrutura do tipo </a:t>
            </a:r>
            <a:r>
              <a:rPr lang="pt-PT" sz="2200" i="1" err="1">
                <a:solidFill>
                  <a:srgbClr val="016E8C"/>
                </a:solidFill>
              </a:rPr>
              <a:t>string</a:t>
            </a:r>
            <a:endParaRPr lang="pt-PT" sz="2200" i="1">
              <a:solidFill>
                <a:srgbClr val="016E8C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5ED6187-60DB-4769-B881-7F13C342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7" y="2770587"/>
            <a:ext cx="6133122" cy="19838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158E265-B0D5-47CF-84A1-EECAB97BF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29" y="2212633"/>
            <a:ext cx="5519936" cy="342940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724416" y="349302"/>
            <a:ext cx="3638534" cy="66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Colocar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títulos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direitos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em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todo</a:t>
            </a:r>
            <a:r>
              <a:rPr lang="en-US">
                <a:solidFill>
                  <a:schemeClr val="tx1"/>
                </a:solidFill>
              </a:rPr>
              <a:t> o doc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68573" y="1630831"/>
            <a:ext cx="3638534" cy="66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Paineis</a:t>
            </a:r>
            <a:r>
              <a:rPr lang="en-US">
                <a:solidFill>
                  <a:schemeClr val="tx1"/>
                </a:solidFill>
              </a:rPr>
              <a:t> vs </a:t>
            </a:r>
            <a:r>
              <a:rPr lang="en-US" err="1">
                <a:solidFill>
                  <a:schemeClr val="tx1"/>
                </a:solidFill>
              </a:rPr>
              <a:t>módulos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693127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-Apresentacao-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0C99137AC808469F2B50D8C0921CAC" ma:contentTypeVersion="8" ma:contentTypeDescription="Criar um novo documento." ma:contentTypeScope="" ma:versionID="f5ba793fa428f0497226c714b83c02ef">
  <xsd:schema xmlns:xsd="http://www.w3.org/2001/XMLSchema" xmlns:xs="http://www.w3.org/2001/XMLSchema" xmlns:p="http://schemas.microsoft.com/office/2006/metadata/properties" xmlns:ns2="cba63eb5-d70b-4af5-9db0-af54ce6b99f2" targetNamespace="http://schemas.microsoft.com/office/2006/metadata/properties" ma:root="true" ma:fieldsID="b5ef718dc0dd0b2172d96476705afdc2" ns2:_="">
    <xsd:import namespace="cba63eb5-d70b-4af5-9db0-af54ce6b9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63eb5-d70b-4af5-9db0-af54ce6b9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m" ma:readOnly="false" ma:fieldId="{5cf76f15-5ced-4ddc-b409-7134ff3c332f}" ma:taxonomyMulti="true" ma:sspId="a8c611fa-73a5-4829-bfec-f47d5e8d07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a63eb5-d70b-4af5-9db0-af54ce6b99f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8D6044-8D95-4D86-A0A6-C070B34E2680}">
  <ds:schemaRefs>
    <ds:schemaRef ds:uri="cba63eb5-d70b-4af5-9db0-af54ce6b99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4BCF7B-19B0-4F1C-A0AC-2F4E592DCDD7}">
  <ds:schemaRefs>
    <ds:schemaRef ds:uri="cba63eb5-d70b-4af5-9db0-af54ce6b99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79B790-F095-430A-974A-B9C9B7925E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Modelo-Apresentacao-ER</vt:lpstr>
      <vt:lpstr>PowerPoint Presentation</vt:lpstr>
      <vt:lpstr>Organização DA APRESENTAÇÃO</vt:lpstr>
      <vt:lpstr>PowerPoint Presentation</vt:lpstr>
      <vt:lpstr>Introdução</vt:lpstr>
      <vt:lpstr>Introdução</vt:lpstr>
      <vt:lpstr>Introdução</vt:lpstr>
      <vt:lpstr>Introdução</vt:lpstr>
      <vt:lpstr>PowerPoint Presentation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PowerPoint Presentation</vt:lpstr>
      <vt:lpstr>Estrutura do Projeto</vt:lpstr>
      <vt:lpstr>Estrutura do Projeto</vt:lpstr>
      <vt:lpstr>Estrutura do Projeto</vt:lpstr>
      <vt:lpstr>PowerPoint Presentation</vt:lpstr>
      <vt:lpstr>Desenvolvimento do Projeto</vt:lpstr>
      <vt:lpstr>PowerPoint Presentation</vt:lpstr>
      <vt:lpstr>Desenvolvimento do Projeto</vt:lpstr>
      <vt:lpstr>Desenvolvimento do Projeto</vt:lpstr>
      <vt:lpstr>Desenvolvimento do Projeto</vt:lpstr>
      <vt:lpstr>PowerPoint Presentation</vt:lpstr>
      <vt:lpstr>Desenvolvimento do Projeto</vt:lpstr>
      <vt:lpstr>Desenvolvimento do Projeto</vt:lpstr>
      <vt:lpstr>Desenvolvimento do Projeto</vt:lpstr>
      <vt:lpstr>Desenvolvimento do Projeto</vt:lpstr>
      <vt:lpstr>PowerPoint Presentation</vt:lpstr>
      <vt:lpstr>Desenvolvimento do Projeto</vt:lpstr>
      <vt:lpstr>Desenvolvimento do Projeto</vt:lpstr>
      <vt:lpstr>Desenvolvimento do Projeto</vt:lpstr>
      <vt:lpstr>Desenvolvimento do Projeto</vt:lpstr>
      <vt:lpstr>PowerPoint Presentation</vt:lpstr>
      <vt:lpstr>Conclusoes</vt:lpstr>
      <vt:lpstr>PowerPoint Presentation</vt:lpstr>
      <vt:lpstr>Referências Bibliográficas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jla</dc:creator>
  <cp:revision>1</cp:revision>
  <cp:lastPrinted>2011-03-01T16:49:11Z</cp:lastPrinted>
  <dcterms:created xsi:type="dcterms:W3CDTF">2011-04-11T10:10:10Z</dcterms:created>
  <dcterms:modified xsi:type="dcterms:W3CDTF">2022-06-21T08:54:06Z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0x0101006B0C99137AC808469F2B50D8C0921CAC</vt:lpwstr>
  </property>
  <property fmtid="{D5CDD505-2E9C-101B-9397-08002B2CF9AE}" pid="3" name="MediaServiceImageTags">
    <vt:lpwstr/>
  </property>
</Properties>
</file>