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BF"/>
    <a:srgbClr val="00BD00"/>
    <a:srgbClr val="FF9B00"/>
    <a:srgbClr val="00BEBE"/>
    <a:srgbClr val="DB6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6FC3C-AF2A-6993-2050-F59D36EBE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B4F953-56AC-C081-10AA-FDC22E493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EB063B-54BC-F59B-EF6B-32EF2815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5E2A38-BA8F-58EE-1E6A-C630FDD6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FE850C-D735-2479-6968-516622D5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14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CA8EA-C275-DCC2-F254-370CABB9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DFAC204-E9F6-A18D-6BC7-432E5C2D9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CB9C5E-B040-6BB2-5982-8A667E4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F91B94-5C8B-6749-CEDA-B76AF31C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AD4615-EA91-6E21-6185-22FF2B9D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85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AAE070-A85D-D900-FB61-95846B3A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CA44C2A-1ED6-1392-BB08-DA5715C2E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D8D0DE-F9EC-9BDE-DF2C-E148BD8B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DAD217-0A22-CEE9-FC7E-AD6DEB2A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2CCC85-171C-FF82-B48E-C4C6BE90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012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3EBAD-B2CB-E13E-2348-E1E3A2CA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B423C3-73B8-4D25-7E97-25081BEC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38AF3F-658C-0A55-ED9B-35DB8E7F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6E0B5-E5A2-E48E-EEE1-71821B3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6B2E8C-4771-9D0E-4D3D-28BD8A3D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613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54265-532D-A557-C1F6-130BF9E5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275C2C-E042-F6E2-4C45-89D5787F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96C6E8-B11E-97E1-6985-D3C351FC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5FEE3C-8D58-EBEC-230E-1735CFD1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76AC80-386F-B9B2-89E8-4B0CDF20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9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DAC75-99E6-0D7B-6A22-3380107A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978E4E-62BD-5631-27C9-1B91F8A26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2C8AC1-FA78-6D86-2E0B-83CB9574C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8B8A7C-B3AC-3609-0C27-440C8AEE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26454E5-0D4A-F355-0C13-19EAF39C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87E356-A43B-9592-1DF9-50C5F506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13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3B3C5-A84F-6018-9712-9DA880E7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140E0C-D5A5-5908-7ABD-9EFC9997B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060B295-7D32-D9FF-60B6-6B768902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A67B112-B999-0076-4C12-97A2175DA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936F892-0D22-EE66-B8B5-F1184BEA3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7008A00-C0C4-7DE9-9EA9-FF80FE7A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EA53A7A-026A-22A6-5E0F-D7A7C9F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574D6F9-C33F-2BDA-1D18-81B5C8DC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4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A6A40-D302-CCFA-E7F7-09CFE1A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BC87263-7C10-B40C-9F0D-41C8FF49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0B9B711-EB09-D91B-68B7-C56E2FB6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5948553-E6E8-A541-B301-81C4E10B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025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5BC3AE3-1AA3-39AF-B241-F6C4B5BD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1201FF2-D020-1E5F-0034-D945A16C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B63084-16E0-1A07-9DC1-F14FFB36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139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AE3BB-6209-8D3F-D077-3F89B0C0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416BE3-FE36-3024-B430-47CEC50F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5CAB129-015D-697D-3B95-37BF082B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D8F739-5E16-1A02-81AF-28845CE1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A4C0785-F407-8467-2C39-F32AE289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2520199-2052-8D76-1F97-292B6E87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819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616A5-1611-9763-1C2D-75948C8C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9EA85A-E94A-8276-366D-16BD7D82F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6DBA483-D638-234D-B11B-08058FC0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F43C2F-0914-B06A-5E93-A8405446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47FAB3B-7112-0D76-1F56-6533D539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9F7C72-158F-FBEB-56B2-5485E29F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561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3DA4693-9D7C-25B3-443B-5EB6016F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3845D8-17EB-CADA-652B-A398695F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BA77CA-83DC-0B31-FEB3-86AEA73D4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B396-F2A1-4457-889C-FEA1A41FA318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8B2D5B-D403-3B47-D5A5-C64825376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CDCBC1-FC7D-30D6-5216-C7B09CB18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900F-51AE-46B3-8E1E-B01F72619B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96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B4B18D1A-F347-EF53-BB56-CC4B323AE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5" y="439152"/>
            <a:ext cx="7972930" cy="59796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A9FE2F94-5B89-7A8F-5ABC-2CE1409A4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A4B3A3-4085-C002-197B-DBB88716F456}"/>
              </a:ext>
            </a:extLst>
          </p:cNvPr>
          <p:cNvSpPr txBox="1"/>
          <p:nvPr/>
        </p:nvSpPr>
        <p:spPr>
          <a:xfrm>
            <a:off x="3486551" y="189532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E8D5BC1C-EBAB-A5F8-61FF-83A51E87E302}"/>
              </a:ext>
            </a:extLst>
          </p:cNvPr>
          <p:cNvCxnSpPr>
            <a:cxnSpLocks/>
          </p:cNvCxnSpPr>
          <p:nvPr/>
        </p:nvCxnSpPr>
        <p:spPr>
          <a:xfrm>
            <a:off x="3767084" y="2285322"/>
            <a:ext cx="342903" cy="388369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0A76D0C-0A0A-0837-46FD-1DB159CBCC72}"/>
              </a:ext>
            </a:extLst>
          </p:cNvPr>
          <p:cNvSpPr txBox="1"/>
          <p:nvPr/>
        </p:nvSpPr>
        <p:spPr>
          <a:xfrm>
            <a:off x="4926128" y="1847690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0160A17F-1941-7143-9077-EDE0862054F1}"/>
              </a:ext>
            </a:extLst>
          </p:cNvPr>
          <p:cNvCxnSpPr>
            <a:cxnSpLocks/>
          </p:cNvCxnSpPr>
          <p:nvPr/>
        </p:nvCxnSpPr>
        <p:spPr>
          <a:xfrm flipH="1">
            <a:off x="4824760" y="2247800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3C4ED3F-2561-E5B2-6695-FBA4E8445FB5}"/>
              </a:ext>
            </a:extLst>
          </p:cNvPr>
          <p:cNvSpPr txBox="1"/>
          <p:nvPr/>
        </p:nvSpPr>
        <p:spPr>
          <a:xfrm>
            <a:off x="5859578" y="1988214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i_ref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2A50C067-5204-CB4D-587D-ACF32941C17D}"/>
              </a:ext>
            </a:extLst>
          </p:cNvPr>
          <p:cNvCxnSpPr>
            <a:cxnSpLocks/>
          </p:cNvCxnSpPr>
          <p:nvPr/>
        </p:nvCxnSpPr>
        <p:spPr>
          <a:xfrm>
            <a:off x="6297729" y="2359749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9262EF-1575-1F6E-DD8E-D5942F71C119}"/>
              </a:ext>
            </a:extLst>
          </p:cNvPr>
          <p:cNvSpPr txBox="1"/>
          <p:nvPr/>
        </p:nvSpPr>
        <p:spPr>
          <a:xfrm>
            <a:off x="7418975" y="1928281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00BD00"/>
                </a:solidFill>
              </a:rPr>
              <a:t>Vin</a:t>
            </a:r>
            <a:endParaRPr lang="pt-PT" b="1" dirty="0">
              <a:solidFill>
                <a:srgbClr val="00BD00"/>
              </a:solidFill>
            </a:endParaRPr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42AC443B-C804-DCE4-B18E-C5A970F84217}"/>
              </a:ext>
            </a:extLst>
          </p:cNvPr>
          <p:cNvCxnSpPr>
            <a:cxnSpLocks/>
          </p:cNvCxnSpPr>
          <p:nvPr/>
        </p:nvCxnSpPr>
        <p:spPr>
          <a:xfrm flipH="1" flipV="1">
            <a:off x="7145323" y="1705936"/>
            <a:ext cx="298983" cy="324823"/>
          </a:xfrm>
          <a:prstGeom prst="straightConnector1">
            <a:avLst/>
          </a:prstGeom>
          <a:ln w="57150">
            <a:solidFill>
              <a:srgbClr val="00B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5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345FD05C-58D0-A823-C012-34E8EF199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73A06-0DFC-8BF4-C234-177F7A27D1B3}"/>
              </a:ext>
            </a:extLst>
          </p:cNvPr>
          <p:cNvSpPr txBox="1"/>
          <p:nvPr/>
        </p:nvSpPr>
        <p:spPr>
          <a:xfrm>
            <a:off x="7315535" y="1728226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00BD00"/>
                </a:solidFill>
              </a:rPr>
              <a:t>Vin</a:t>
            </a:r>
            <a:endParaRPr lang="pt-PT" b="1" dirty="0">
              <a:solidFill>
                <a:srgbClr val="00BD00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8F46896D-9A76-0489-0658-99C7A1FCE629}"/>
              </a:ext>
            </a:extLst>
          </p:cNvPr>
          <p:cNvCxnSpPr>
            <a:cxnSpLocks/>
          </p:cNvCxnSpPr>
          <p:nvPr/>
        </p:nvCxnSpPr>
        <p:spPr>
          <a:xfrm flipH="1" flipV="1">
            <a:off x="7041883" y="1505881"/>
            <a:ext cx="298983" cy="324823"/>
          </a:xfrm>
          <a:prstGeom prst="straightConnector1">
            <a:avLst/>
          </a:prstGeom>
          <a:ln w="57150">
            <a:solidFill>
              <a:srgbClr val="00B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7BE99C-1649-344B-07F6-CE8085ED85D4}"/>
              </a:ext>
            </a:extLst>
          </p:cNvPr>
          <p:cNvSpPr txBox="1"/>
          <p:nvPr/>
        </p:nvSpPr>
        <p:spPr>
          <a:xfrm>
            <a:off x="4076701" y="1738773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BF00BF"/>
                </a:solidFill>
              </a:rPr>
              <a:t>Vr</a:t>
            </a:r>
            <a:endParaRPr lang="pt-PT" b="1" dirty="0">
              <a:solidFill>
                <a:srgbClr val="BF00BF"/>
              </a:solidFill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DD5CFCF9-1EFF-CB0E-9342-4F732F6DF473}"/>
              </a:ext>
            </a:extLst>
          </p:cNvPr>
          <p:cNvCxnSpPr>
            <a:cxnSpLocks/>
          </p:cNvCxnSpPr>
          <p:nvPr/>
        </p:nvCxnSpPr>
        <p:spPr>
          <a:xfrm flipV="1">
            <a:off x="4562475" y="1535848"/>
            <a:ext cx="261403" cy="384756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879F94E-3D93-4692-E94E-AD178D9F2BC5}"/>
              </a:ext>
            </a:extLst>
          </p:cNvPr>
          <p:cNvSpPr txBox="1"/>
          <p:nvPr/>
        </p:nvSpPr>
        <p:spPr>
          <a:xfrm>
            <a:off x="5133976" y="1997280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i_ref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139108A5-FC7E-E5F6-5D63-C3DD59CD0B57}"/>
              </a:ext>
            </a:extLst>
          </p:cNvPr>
          <p:cNvCxnSpPr>
            <a:cxnSpLocks/>
          </p:cNvCxnSpPr>
          <p:nvPr/>
        </p:nvCxnSpPr>
        <p:spPr>
          <a:xfrm>
            <a:off x="5572127" y="2368815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1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8616ADE-C3AC-A035-C9B9-A05EAA207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18496F-7ED5-E08A-EF5B-C8E986611B3B}"/>
              </a:ext>
            </a:extLst>
          </p:cNvPr>
          <p:cNvSpPr txBox="1"/>
          <p:nvPr/>
        </p:nvSpPr>
        <p:spPr>
          <a:xfrm>
            <a:off x="5561195" y="1022317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i_ref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6B26576-07E6-67EF-70EC-760DBB321D14}"/>
              </a:ext>
            </a:extLst>
          </p:cNvPr>
          <p:cNvCxnSpPr>
            <a:cxnSpLocks/>
          </p:cNvCxnSpPr>
          <p:nvPr/>
        </p:nvCxnSpPr>
        <p:spPr>
          <a:xfrm>
            <a:off x="5999346" y="1393852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151CBB-425B-18D4-EF52-29527190BF27}"/>
              </a:ext>
            </a:extLst>
          </p:cNvPr>
          <p:cNvSpPr txBox="1"/>
          <p:nvPr/>
        </p:nvSpPr>
        <p:spPr>
          <a:xfrm>
            <a:off x="6189846" y="2194981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00BD00"/>
                </a:solidFill>
              </a:rPr>
              <a:t>Vin</a:t>
            </a:r>
            <a:endParaRPr lang="pt-PT" b="1" dirty="0">
              <a:solidFill>
                <a:srgbClr val="00BD00"/>
              </a:solidFill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F2985103-040D-9B1C-3705-F32540287C78}"/>
              </a:ext>
            </a:extLst>
          </p:cNvPr>
          <p:cNvCxnSpPr>
            <a:cxnSpLocks/>
          </p:cNvCxnSpPr>
          <p:nvPr/>
        </p:nvCxnSpPr>
        <p:spPr>
          <a:xfrm flipH="1">
            <a:off x="5943600" y="2528446"/>
            <a:ext cx="322446" cy="394964"/>
          </a:xfrm>
          <a:prstGeom prst="straightConnector1">
            <a:avLst/>
          </a:prstGeom>
          <a:ln w="57150">
            <a:solidFill>
              <a:srgbClr val="00B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FE1B07-6D6D-91FA-AB64-5C456B39A0E7}"/>
              </a:ext>
            </a:extLst>
          </p:cNvPr>
          <p:cNvSpPr txBox="1"/>
          <p:nvPr/>
        </p:nvSpPr>
        <p:spPr>
          <a:xfrm>
            <a:off x="4429725" y="3595334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BF00BF"/>
                </a:solidFill>
              </a:rPr>
              <a:t>Vr</a:t>
            </a:r>
            <a:endParaRPr lang="pt-PT" b="1" dirty="0">
              <a:solidFill>
                <a:srgbClr val="BF00BF"/>
              </a:solidFill>
            </a:endParaRP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9FCE2A22-E015-4147-D735-1EDABAFF4C74}"/>
              </a:ext>
            </a:extLst>
          </p:cNvPr>
          <p:cNvCxnSpPr>
            <a:cxnSpLocks/>
          </p:cNvCxnSpPr>
          <p:nvPr/>
        </p:nvCxnSpPr>
        <p:spPr>
          <a:xfrm flipV="1">
            <a:off x="4857749" y="3392409"/>
            <a:ext cx="261403" cy="384756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30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73F9F1C-0DEF-23C7-B713-264449ED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174A1B-075E-570F-825D-BB0A34593A9A}"/>
              </a:ext>
            </a:extLst>
          </p:cNvPr>
          <p:cNvSpPr txBox="1"/>
          <p:nvPr/>
        </p:nvSpPr>
        <p:spPr>
          <a:xfrm>
            <a:off x="5467349" y="807843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i_ref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CFAEAC5D-E3B0-069D-4794-36F155DEB17A}"/>
              </a:ext>
            </a:extLst>
          </p:cNvPr>
          <p:cNvCxnSpPr>
            <a:cxnSpLocks/>
          </p:cNvCxnSpPr>
          <p:nvPr/>
        </p:nvCxnSpPr>
        <p:spPr>
          <a:xfrm>
            <a:off x="5905500" y="1179378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C1471E-48D3-EDD7-C5C6-19B052FD539D}"/>
              </a:ext>
            </a:extLst>
          </p:cNvPr>
          <p:cNvSpPr txBox="1"/>
          <p:nvPr/>
        </p:nvSpPr>
        <p:spPr>
          <a:xfrm>
            <a:off x="6477001" y="2156511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00BD00"/>
                </a:solidFill>
              </a:rPr>
              <a:t>Vin</a:t>
            </a:r>
            <a:endParaRPr lang="pt-PT" b="1" dirty="0">
              <a:solidFill>
                <a:srgbClr val="00BD00"/>
              </a:solidFill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D8E33444-C553-AFBE-ADF1-36071B26E662}"/>
              </a:ext>
            </a:extLst>
          </p:cNvPr>
          <p:cNvCxnSpPr>
            <a:cxnSpLocks/>
          </p:cNvCxnSpPr>
          <p:nvPr/>
        </p:nvCxnSpPr>
        <p:spPr>
          <a:xfrm flipH="1">
            <a:off x="6230755" y="2489976"/>
            <a:ext cx="322446" cy="394964"/>
          </a:xfrm>
          <a:prstGeom prst="straightConnector1">
            <a:avLst/>
          </a:prstGeom>
          <a:ln w="57150">
            <a:solidFill>
              <a:srgbClr val="00B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B5B145-DF23-B42A-A4AE-1BC8287FC9C7}"/>
              </a:ext>
            </a:extLst>
          </p:cNvPr>
          <p:cNvSpPr txBox="1"/>
          <p:nvPr/>
        </p:nvSpPr>
        <p:spPr>
          <a:xfrm>
            <a:off x="5144203" y="2309597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BF00BF"/>
                </a:solidFill>
              </a:rPr>
              <a:t>Vr</a:t>
            </a:r>
            <a:endParaRPr lang="pt-PT" b="1" dirty="0">
              <a:solidFill>
                <a:srgbClr val="BF00BF"/>
              </a:solidFill>
            </a:endParaRP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2246B3FF-7EBD-3C76-668B-F1ECE94A09CE}"/>
              </a:ext>
            </a:extLst>
          </p:cNvPr>
          <p:cNvCxnSpPr>
            <a:cxnSpLocks/>
          </p:cNvCxnSpPr>
          <p:nvPr/>
        </p:nvCxnSpPr>
        <p:spPr>
          <a:xfrm>
            <a:off x="5439691" y="2665748"/>
            <a:ext cx="305780" cy="410229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2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F4B17992-21E1-B347-41AB-D4B43FE9C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56A082-EC2D-596D-729C-B9E3AD302602}"/>
              </a:ext>
            </a:extLst>
          </p:cNvPr>
          <p:cNvSpPr txBox="1"/>
          <p:nvPr/>
        </p:nvSpPr>
        <p:spPr>
          <a:xfrm>
            <a:off x="4210051" y="3869167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i_ref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281C3907-2DFD-BB46-3B47-B018A010F9EE}"/>
              </a:ext>
            </a:extLst>
          </p:cNvPr>
          <p:cNvCxnSpPr>
            <a:cxnSpLocks/>
          </p:cNvCxnSpPr>
          <p:nvPr/>
        </p:nvCxnSpPr>
        <p:spPr>
          <a:xfrm flipV="1">
            <a:off x="4738635" y="3552865"/>
            <a:ext cx="395341" cy="378581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718486-9922-447E-A597-F03C5FCFF579}"/>
              </a:ext>
            </a:extLst>
          </p:cNvPr>
          <p:cNvSpPr txBox="1"/>
          <p:nvPr/>
        </p:nvSpPr>
        <p:spPr>
          <a:xfrm>
            <a:off x="3789649" y="2442671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DA2AD37B-49C0-1594-DE48-B8FAC2A91669}"/>
              </a:ext>
            </a:extLst>
          </p:cNvPr>
          <p:cNvCxnSpPr>
            <a:cxnSpLocks/>
          </p:cNvCxnSpPr>
          <p:nvPr/>
        </p:nvCxnSpPr>
        <p:spPr>
          <a:xfrm>
            <a:off x="4070182" y="2832668"/>
            <a:ext cx="342903" cy="388369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C11532-9032-1841-FDD5-1234C9D857A6}"/>
              </a:ext>
            </a:extLst>
          </p:cNvPr>
          <p:cNvSpPr txBox="1"/>
          <p:nvPr/>
        </p:nvSpPr>
        <p:spPr>
          <a:xfrm>
            <a:off x="5619751" y="2475997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65F5263-1C33-CF8C-4518-2D1312B55A3F}"/>
              </a:ext>
            </a:extLst>
          </p:cNvPr>
          <p:cNvCxnSpPr>
            <a:cxnSpLocks/>
          </p:cNvCxnSpPr>
          <p:nvPr/>
        </p:nvCxnSpPr>
        <p:spPr>
          <a:xfrm flipH="1">
            <a:off x="5518383" y="287610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C97A10D-65BC-58E3-0D29-52F6653459E6}"/>
              </a:ext>
            </a:extLst>
          </p:cNvPr>
          <p:cNvSpPr txBox="1"/>
          <p:nvPr/>
        </p:nvSpPr>
        <p:spPr>
          <a:xfrm>
            <a:off x="7566395" y="2528446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00BD00"/>
                </a:solidFill>
              </a:rPr>
              <a:t>Vin</a:t>
            </a:r>
            <a:endParaRPr lang="pt-PT" b="1" dirty="0">
              <a:solidFill>
                <a:srgbClr val="00BD00"/>
              </a:solidFill>
            </a:endParaRP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A6725D7A-7619-627D-E12E-04A37B665F76}"/>
              </a:ext>
            </a:extLst>
          </p:cNvPr>
          <p:cNvCxnSpPr>
            <a:cxnSpLocks/>
          </p:cNvCxnSpPr>
          <p:nvPr/>
        </p:nvCxnSpPr>
        <p:spPr>
          <a:xfrm flipH="1" flipV="1">
            <a:off x="7292743" y="2306101"/>
            <a:ext cx="298983" cy="324823"/>
          </a:xfrm>
          <a:prstGeom prst="straightConnector1">
            <a:avLst/>
          </a:prstGeom>
          <a:ln w="57150">
            <a:solidFill>
              <a:srgbClr val="00B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8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9D06F8-CDA7-7674-2F26-AC7642914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4299750" y="3241294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7178443" y="3241294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610501" y="3641404"/>
            <a:ext cx="227630" cy="421450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7077075" y="3641404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08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4680004C-AB11-5C88-F590-39E605180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1B754B-3086-E4C2-ED6F-877E0A02BB3E}"/>
              </a:ext>
            </a:extLst>
          </p:cNvPr>
          <p:cNvSpPr txBox="1"/>
          <p:nvPr/>
        </p:nvSpPr>
        <p:spPr>
          <a:xfrm>
            <a:off x="3124200" y="1857208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9B1C79DD-69A3-3753-E709-E4B711AFBD19}"/>
              </a:ext>
            </a:extLst>
          </p:cNvPr>
          <p:cNvCxnSpPr>
            <a:cxnSpLocks/>
          </p:cNvCxnSpPr>
          <p:nvPr/>
        </p:nvCxnSpPr>
        <p:spPr>
          <a:xfrm>
            <a:off x="3434951" y="2257318"/>
            <a:ext cx="227630" cy="421450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47B45E-18AF-41AB-6667-4F975D3F2E19}"/>
              </a:ext>
            </a:extLst>
          </p:cNvPr>
          <p:cNvSpPr txBox="1"/>
          <p:nvPr/>
        </p:nvSpPr>
        <p:spPr>
          <a:xfrm>
            <a:off x="6035579" y="2026912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68DA6F2E-B8FA-2A0A-8DF5-7240A6FCF0F6}"/>
              </a:ext>
            </a:extLst>
          </p:cNvPr>
          <p:cNvCxnSpPr>
            <a:cxnSpLocks/>
          </p:cNvCxnSpPr>
          <p:nvPr/>
        </p:nvCxnSpPr>
        <p:spPr>
          <a:xfrm flipH="1">
            <a:off x="5934211" y="2427022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6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AC53D774-6F46-DFC0-891A-1FECD09F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F0E0B99-C35B-78D1-0541-FCF71820BA57}"/>
              </a:ext>
            </a:extLst>
          </p:cNvPr>
          <p:cNvSpPr txBox="1"/>
          <p:nvPr/>
        </p:nvSpPr>
        <p:spPr>
          <a:xfrm>
            <a:off x="3981451" y="246685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9D8820EB-456D-1DF2-EE94-C011A9B2CD32}"/>
              </a:ext>
            </a:extLst>
          </p:cNvPr>
          <p:cNvCxnSpPr>
            <a:cxnSpLocks/>
          </p:cNvCxnSpPr>
          <p:nvPr/>
        </p:nvCxnSpPr>
        <p:spPr>
          <a:xfrm>
            <a:off x="4419602" y="2838390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8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38123797-DBAC-C462-96BA-F1D85D480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8703E1-E010-F39B-644A-8A429ACBE18A}"/>
              </a:ext>
            </a:extLst>
          </p:cNvPr>
          <p:cNvSpPr txBox="1"/>
          <p:nvPr/>
        </p:nvSpPr>
        <p:spPr>
          <a:xfrm>
            <a:off x="3569332" y="2919873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AE303F-0F2C-899A-5704-FF24E4698131}"/>
              </a:ext>
            </a:extLst>
          </p:cNvPr>
          <p:cNvSpPr txBox="1"/>
          <p:nvPr/>
        </p:nvSpPr>
        <p:spPr>
          <a:xfrm>
            <a:off x="6258495" y="2881252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AFBC43-A461-3296-8236-D96083B46606}"/>
              </a:ext>
            </a:extLst>
          </p:cNvPr>
          <p:cNvSpPr txBox="1"/>
          <p:nvPr/>
        </p:nvSpPr>
        <p:spPr>
          <a:xfrm>
            <a:off x="4161354" y="1584970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i_ref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3F683652-A30F-A373-3727-DED5F099182A}"/>
              </a:ext>
            </a:extLst>
          </p:cNvPr>
          <p:cNvCxnSpPr>
            <a:cxnSpLocks/>
          </p:cNvCxnSpPr>
          <p:nvPr/>
        </p:nvCxnSpPr>
        <p:spPr>
          <a:xfrm>
            <a:off x="3880083" y="3319983"/>
            <a:ext cx="295945" cy="330962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D2CCD1ED-E084-B94C-661C-36596D10C788}"/>
              </a:ext>
            </a:extLst>
          </p:cNvPr>
          <p:cNvCxnSpPr>
            <a:cxnSpLocks/>
          </p:cNvCxnSpPr>
          <p:nvPr/>
        </p:nvCxnSpPr>
        <p:spPr>
          <a:xfrm flipH="1">
            <a:off x="6157127" y="3281362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24334A48-6BBF-4562-D437-D6A85F5ED725}"/>
              </a:ext>
            </a:extLst>
          </p:cNvPr>
          <p:cNvCxnSpPr>
            <a:cxnSpLocks/>
          </p:cNvCxnSpPr>
          <p:nvPr/>
        </p:nvCxnSpPr>
        <p:spPr>
          <a:xfrm>
            <a:off x="4599505" y="1956505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1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BB011E3F-28E5-BEF1-1EAC-11C9795F8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798F91-B7D2-4DFC-C4AB-A120CF4EFC2F}"/>
              </a:ext>
            </a:extLst>
          </p:cNvPr>
          <p:cNvSpPr txBox="1"/>
          <p:nvPr/>
        </p:nvSpPr>
        <p:spPr>
          <a:xfrm>
            <a:off x="3124200" y="1827947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EBC6FADC-2A6C-EDE0-FF14-D80EB7FB07CE}"/>
              </a:ext>
            </a:extLst>
          </p:cNvPr>
          <p:cNvCxnSpPr>
            <a:cxnSpLocks/>
          </p:cNvCxnSpPr>
          <p:nvPr/>
        </p:nvCxnSpPr>
        <p:spPr>
          <a:xfrm>
            <a:off x="3434951" y="2228057"/>
            <a:ext cx="227630" cy="421450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1FE7ED-F43D-5759-115D-F879A1A0DDE0}"/>
              </a:ext>
            </a:extLst>
          </p:cNvPr>
          <p:cNvSpPr txBox="1"/>
          <p:nvPr/>
        </p:nvSpPr>
        <p:spPr>
          <a:xfrm>
            <a:off x="6035579" y="1997651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ECEFEE1F-5AAB-93C2-F948-05C2EB86EA87}"/>
              </a:ext>
            </a:extLst>
          </p:cNvPr>
          <p:cNvCxnSpPr>
            <a:cxnSpLocks/>
          </p:cNvCxnSpPr>
          <p:nvPr/>
        </p:nvCxnSpPr>
        <p:spPr>
          <a:xfrm flipH="1">
            <a:off x="5934211" y="2397761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9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3E4DB9A5-10EC-9D0A-2B51-4F5BF638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783A77-D6CC-BAD5-A0C7-1EB2EF472C69}"/>
              </a:ext>
            </a:extLst>
          </p:cNvPr>
          <p:cNvSpPr txBox="1"/>
          <p:nvPr/>
        </p:nvSpPr>
        <p:spPr>
          <a:xfrm>
            <a:off x="3314700" y="2434361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72B85554-A79D-2750-0D85-9EB26200DDD9}"/>
              </a:ext>
            </a:extLst>
          </p:cNvPr>
          <p:cNvCxnSpPr>
            <a:cxnSpLocks/>
          </p:cNvCxnSpPr>
          <p:nvPr/>
        </p:nvCxnSpPr>
        <p:spPr>
          <a:xfrm>
            <a:off x="3625451" y="2834471"/>
            <a:ext cx="227630" cy="421450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111362-86C6-3127-3755-689FABDCE27B}"/>
              </a:ext>
            </a:extLst>
          </p:cNvPr>
          <p:cNvSpPr txBox="1"/>
          <p:nvPr/>
        </p:nvSpPr>
        <p:spPr>
          <a:xfrm>
            <a:off x="7008010" y="3006436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F2B56BE4-3FC3-EC60-03A7-621C7178E7F1}"/>
              </a:ext>
            </a:extLst>
          </p:cNvPr>
          <p:cNvCxnSpPr>
            <a:cxnSpLocks/>
          </p:cNvCxnSpPr>
          <p:nvPr/>
        </p:nvCxnSpPr>
        <p:spPr>
          <a:xfrm flipH="1">
            <a:off x="6906642" y="3406546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296A0D-8C68-F5D6-B411-E84A33A70C94}"/>
              </a:ext>
            </a:extLst>
          </p:cNvPr>
          <p:cNvSpPr txBox="1"/>
          <p:nvPr/>
        </p:nvSpPr>
        <p:spPr>
          <a:xfrm>
            <a:off x="3625451" y="1394821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i_ref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AC4D081A-67BB-06A6-5AFE-D7BF3A359FF3}"/>
              </a:ext>
            </a:extLst>
          </p:cNvPr>
          <p:cNvCxnSpPr>
            <a:cxnSpLocks/>
          </p:cNvCxnSpPr>
          <p:nvPr/>
        </p:nvCxnSpPr>
        <p:spPr>
          <a:xfrm>
            <a:off x="4063602" y="1766356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7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AF4D3727-8E06-76F8-AEAE-FC07C73DD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174F8A-E007-0066-07A5-6BF85998CAD4}"/>
              </a:ext>
            </a:extLst>
          </p:cNvPr>
          <p:cNvSpPr txBox="1"/>
          <p:nvPr/>
        </p:nvSpPr>
        <p:spPr>
          <a:xfrm>
            <a:off x="3314700" y="2434361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BD622DD7-1150-2123-4855-B8F5BDC5E84C}"/>
              </a:ext>
            </a:extLst>
          </p:cNvPr>
          <p:cNvCxnSpPr>
            <a:cxnSpLocks/>
          </p:cNvCxnSpPr>
          <p:nvPr/>
        </p:nvCxnSpPr>
        <p:spPr>
          <a:xfrm>
            <a:off x="3625451" y="2834471"/>
            <a:ext cx="227630" cy="421450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604805-4B36-43F1-68AC-843F4DA74EBE}"/>
              </a:ext>
            </a:extLst>
          </p:cNvPr>
          <p:cNvSpPr txBox="1"/>
          <p:nvPr/>
        </p:nvSpPr>
        <p:spPr>
          <a:xfrm>
            <a:off x="4640378" y="2675663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EB68F3D7-DA09-1EAA-7AB6-EFA385F775F3}"/>
              </a:ext>
            </a:extLst>
          </p:cNvPr>
          <p:cNvCxnSpPr>
            <a:cxnSpLocks/>
          </p:cNvCxnSpPr>
          <p:nvPr/>
        </p:nvCxnSpPr>
        <p:spPr>
          <a:xfrm flipH="1">
            <a:off x="4539010" y="3075773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3A22D4-989B-518B-1DC8-3362E47A0C2B}"/>
              </a:ext>
            </a:extLst>
          </p:cNvPr>
          <p:cNvSpPr txBox="1"/>
          <p:nvPr/>
        </p:nvSpPr>
        <p:spPr>
          <a:xfrm>
            <a:off x="5810250" y="1432951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i_ref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BC485B45-5DDE-9077-D27E-D7FB5A718007}"/>
              </a:ext>
            </a:extLst>
          </p:cNvPr>
          <p:cNvCxnSpPr>
            <a:cxnSpLocks/>
          </p:cNvCxnSpPr>
          <p:nvPr/>
        </p:nvCxnSpPr>
        <p:spPr>
          <a:xfrm>
            <a:off x="6248401" y="1804486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7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B0035F3-EF5E-88A3-2AF7-2B23E7029F36}"/>
              </a:ext>
            </a:extLst>
          </p:cNvPr>
          <p:cNvSpPr txBox="1"/>
          <p:nvPr/>
        </p:nvSpPr>
        <p:spPr>
          <a:xfrm>
            <a:off x="3981451" y="326701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B003A-40B8-3CF1-AA4E-35E475BBAEE3}"/>
              </a:ext>
            </a:extLst>
          </p:cNvPr>
          <p:cNvSpPr txBox="1"/>
          <p:nvPr/>
        </p:nvSpPr>
        <p:spPr>
          <a:xfrm>
            <a:off x="6962775" y="3273455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A7298-76DC-B66A-F2FD-F5E3753793AA}"/>
              </a:ext>
            </a:extLst>
          </p:cNvPr>
          <p:cNvSpPr txBox="1"/>
          <p:nvPr/>
        </p:nvSpPr>
        <p:spPr>
          <a:xfrm>
            <a:off x="4695825" y="2128336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iIN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4C3263B-4D53-A829-2A1E-74AD2422D6B1}"/>
              </a:ext>
            </a:extLst>
          </p:cNvPr>
          <p:cNvCxnSpPr>
            <a:cxnSpLocks/>
          </p:cNvCxnSpPr>
          <p:nvPr/>
        </p:nvCxnSpPr>
        <p:spPr>
          <a:xfrm>
            <a:off x="4371975" y="3667125"/>
            <a:ext cx="190500" cy="295275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BE8EFA6-8178-3757-2DD1-BB48173699B6}"/>
              </a:ext>
            </a:extLst>
          </p:cNvPr>
          <p:cNvCxnSpPr>
            <a:cxnSpLocks/>
          </p:cNvCxnSpPr>
          <p:nvPr/>
        </p:nvCxnSpPr>
        <p:spPr>
          <a:xfrm flipH="1">
            <a:off x="6734175" y="3525927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6DB43B2-4A2E-4077-C040-B14F0F2E6FAD}"/>
              </a:ext>
            </a:extLst>
          </p:cNvPr>
          <p:cNvCxnSpPr>
            <a:cxnSpLocks/>
          </p:cNvCxnSpPr>
          <p:nvPr/>
        </p:nvCxnSpPr>
        <p:spPr>
          <a:xfrm>
            <a:off x="5133976" y="2499871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14BB9C3-EB9E-D3A3-57BF-EF56028A6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0" y="438750"/>
            <a:ext cx="7974000" cy="598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40CCE2-D780-0988-9E2E-5CFE1F805E5E}"/>
              </a:ext>
            </a:extLst>
          </p:cNvPr>
          <p:cNvSpPr txBox="1"/>
          <p:nvPr/>
        </p:nvSpPr>
        <p:spPr>
          <a:xfrm>
            <a:off x="2828926" y="1243289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BEBE"/>
                </a:solidFill>
              </a:rPr>
              <a:t>iL1</a:t>
            </a:r>
            <a:endParaRPr lang="pt-PT" b="1" dirty="0">
              <a:solidFill>
                <a:srgbClr val="00BEBE"/>
              </a:solidFill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E2EC3A5-6008-89FD-4521-6F174F94D274}"/>
              </a:ext>
            </a:extLst>
          </p:cNvPr>
          <p:cNvCxnSpPr>
            <a:cxnSpLocks/>
          </p:cNvCxnSpPr>
          <p:nvPr/>
        </p:nvCxnSpPr>
        <p:spPr>
          <a:xfrm>
            <a:off x="3137836" y="1626669"/>
            <a:ext cx="229471" cy="300911"/>
          </a:xfrm>
          <a:prstGeom prst="straightConnector1">
            <a:avLst/>
          </a:prstGeom>
          <a:ln w="57150">
            <a:solidFill>
              <a:srgbClr val="00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A818DC-C280-2299-441D-A005CC9E3591}"/>
              </a:ext>
            </a:extLst>
          </p:cNvPr>
          <p:cNvSpPr txBox="1"/>
          <p:nvPr/>
        </p:nvSpPr>
        <p:spPr>
          <a:xfrm>
            <a:off x="4154604" y="1347322"/>
            <a:ext cx="24955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BF00BF"/>
                </a:solidFill>
              </a:rPr>
              <a:t>iL2</a:t>
            </a:r>
            <a:endParaRPr lang="pt-PT" b="1" dirty="0">
              <a:solidFill>
                <a:srgbClr val="BF00BF"/>
              </a:solidFill>
            </a:endParaRP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050684B1-68B3-0533-0125-7A0DAF803B44}"/>
              </a:ext>
            </a:extLst>
          </p:cNvPr>
          <p:cNvCxnSpPr>
            <a:cxnSpLocks/>
          </p:cNvCxnSpPr>
          <p:nvPr/>
        </p:nvCxnSpPr>
        <p:spPr>
          <a:xfrm flipH="1">
            <a:off x="4053236" y="1747432"/>
            <a:ext cx="228600" cy="295275"/>
          </a:xfrm>
          <a:prstGeom prst="straightConnector1">
            <a:avLst/>
          </a:prstGeom>
          <a:ln w="57150">
            <a:solidFill>
              <a:srgbClr val="BF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D96567-FE94-7071-B1F5-AB03939FC66E}"/>
              </a:ext>
            </a:extLst>
          </p:cNvPr>
          <p:cNvSpPr txBox="1"/>
          <p:nvPr/>
        </p:nvSpPr>
        <p:spPr>
          <a:xfrm>
            <a:off x="5715000" y="2852220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FF9B00"/>
                </a:solidFill>
              </a:rPr>
              <a:t>i_ref</a:t>
            </a:r>
            <a:endParaRPr lang="pt-PT" b="1" dirty="0">
              <a:solidFill>
                <a:srgbClr val="FF9B00"/>
              </a:solidFill>
            </a:endParaRP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D796395E-DD60-566A-3997-5B88916CD3D0}"/>
              </a:ext>
            </a:extLst>
          </p:cNvPr>
          <p:cNvCxnSpPr>
            <a:cxnSpLocks/>
          </p:cNvCxnSpPr>
          <p:nvPr/>
        </p:nvCxnSpPr>
        <p:spPr>
          <a:xfrm>
            <a:off x="6153151" y="3223755"/>
            <a:ext cx="190500" cy="295275"/>
          </a:xfrm>
          <a:prstGeom prst="straightConnector1">
            <a:avLst/>
          </a:prstGeom>
          <a:ln w="57150">
            <a:solidFill>
              <a:srgbClr val="FF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29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0C99137AC808469F2B50D8C0921CAC" ma:contentTypeVersion="8" ma:contentTypeDescription="Criar um novo documento." ma:contentTypeScope="" ma:versionID="f5ba793fa428f0497226c714b83c02ef">
  <xsd:schema xmlns:xsd="http://www.w3.org/2001/XMLSchema" xmlns:xs="http://www.w3.org/2001/XMLSchema" xmlns:p="http://schemas.microsoft.com/office/2006/metadata/properties" xmlns:ns2="cba63eb5-d70b-4af5-9db0-af54ce6b99f2" targetNamespace="http://schemas.microsoft.com/office/2006/metadata/properties" ma:root="true" ma:fieldsID="b5ef718dc0dd0b2172d96476705afdc2" ns2:_="">
    <xsd:import namespace="cba63eb5-d70b-4af5-9db0-af54ce6b99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63eb5-d70b-4af5-9db0-af54ce6b9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m" ma:readOnly="false" ma:fieldId="{5cf76f15-5ced-4ddc-b409-7134ff3c332f}" ma:taxonomyMulti="true" ma:sspId="a8c611fa-73a5-4829-bfec-f47d5e8d07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a63eb5-d70b-4af5-9db0-af54ce6b99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03C4B6-BD63-48FB-A519-F8EB15ACFF2A}"/>
</file>

<file path=customXml/itemProps2.xml><?xml version="1.0" encoding="utf-8"?>
<ds:datastoreItem xmlns:ds="http://schemas.openxmlformats.org/officeDocument/2006/customXml" ds:itemID="{6C24F13E-8941-4B95-A725-D02BE2A88D2E}"/>
</file>

<file path=customXml/itemProps3.xml><?xml version="1.0" encoding="utf-8"?>
<ds:datastoreItem xmlns:ds="http://schemas.openxmlformats.org/officeDocument/2006/customXml" ds:itemID="{3EBAEAB8-FB3B-41AE-9FB0-D3E025C3A2E1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94</Words>
  <Application>Microsoft Office PowerPoint</Application>
  <PresentationFormat>Ecrã Panorâmico</PresentationFormat>
  <Paragraphs>76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Duarte Miguel Novo Rodrigues</dc:creator>
  <cp:lastModifiedBy>Duarte Miguel Novo Rodrigues</cp:lastModifiedBy>
  <cp:revision>1</cp:revision>
  <dcterms:created xsi:type="dcterms:W3CDTF">2022-06-14T16:07:39Z</dcterms:created>
  <dcterms:modified xsi:type="dcterms:W3CDTF">2022-06-14T17:05:43Z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0x0101006B0C99137AC808469F2B50D8C0921CAC</vt:lpwstr>
  </property>
</Properties>
</file>