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89E50-1B99-4A17-8408-B3ABC8881F0B}" type="datetimeFigureOut">
              <a:rPr lang="en-GB" smtClean="0"/>
              <a:t>07/06/2016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A48E3-0F15-452C-8FA1-4A5AD77D9A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47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89E50-1B99-4A17-8408-B3ABC8881F0B}" type="datetimeFigureOut">
              <a:rPr lang="en-GB" smtClean="0"/>
              <a:t>07/06/2016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A48E3-0F15-452C-8FA1-4A5AD77D9A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070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89E50-1B99-4A17-8408-B3ABC8881F0B}" type="datetimeFigureOut">
              <a:rPr lang="en-GB" smtClean="0"/>
              <a:t>07/06/2016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A48E3-0F15-452C-8FA1-4A5AD77D9A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8859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89E50-1B99-4A17-8408-B3ABC8881F0B}" type="datetimeFigureOut">
              <a:rPr lang="en-GB" smtClean="0"/>
              <a:t>07/06/2016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A48E3-0F15-452C-8FA1-4A5AD77D9A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685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89E50-1B99-4A17-8408-B3ABC8881F0B}" type="datetimeFigureOut">
              <a:rPr lang="en-GB" smtClean="0"/>
              <a:t>07/06/2016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A48E3-0F15-452C-8FA1-4A5AD77D9A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868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89E50-1B99-4A17-8408-B3ABC8881F0B}" type="datetimeFigureOut">
              <a:rPr lang="en-GB" smtClean="0"/>
              <a:t>07/06/2016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A48E3-0F15-452C-8FA1-4A5AD77D9A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0471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89E50-1B99-4A17-8408-B3ABC8881F0B}" type="datetimeFigureOut">
              <a:rPr lang="en-GB" smtClean="0"/>
              <a:t>07/06/2016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A48E3-0F15-452C-8FA1-4A5AD77D9A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853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89E50-1B99-4A17-8408-B3ABC8881F0B}" type="datetimeFigureOut">
              <a:rPr lang="en-GB" smtClean="0"/>
              <a:t>07/06/2016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A48E3-0F15-452C-8FA1-4A5AD77D9A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301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89E50-1B99-4A17-8408-B3ABC8881F0B}" type="datetimeFigureOut">
              <a:rPr lang="en-GB" smtClean="0"/>
              <a:t>07/06/2016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A48E3-0F15-452C-8FA1-4A5AD77D9A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60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89E50-1B99-4A17-8408-B3ABC8881F0B}" type="datetimeFigureOut">
              <a:rPr lang="en-GB" smtClean="0"/>
              <a:t>07/06/2016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A48E3-0F15-452C-8FA1-4A5AD77D9A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1509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89E50-1B99-4A17-8408-B3ABC8881F0B}" type="datetimeFigureOut">
              <a:rPr lang="en-GB" smtClean="0"/>
              <a:t>07/06/2016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A48E3-0F15-452C-8FA1-4A5AD77D9A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6436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89E50-1B99-4A17-8408-B3ABC8881F0B}" type="datetimeFigureOut">
              <a:rPr lang="en-GB" smtClean="0"/>
              <a:t>07/06/2016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A48E3-0F15-452C-8FA1-4A5AD77D9A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982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765" y="1195001"/>
            <a:ext cx="8838469" cy="446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17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2/26/Spike-wav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525" y="1047750"/>
            <a:ext cx="45529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971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29698" y="1851645"/>
            <a:ext cx="6532605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9900" dirty="0" smtClean="0">
                <a:solidFill>
                  <a:schemeClr val="bg1"/>
                </a:solidFill>
                <a:latin typeface="+mj-lt"/>
                <a:ea typeface="Roboto Lt" pitchFamily="2" charset="0"/>
              </a:rPr>
              <a:t>&lt;/&gt;</a:t>
            </a:r>
            <a:endParaRPr lang="en-GB" sz="19900" dirty="0">
              <a:solidFill>
                <a:schemeClr val="bg1"/>
              </a:solidFill>
              <a:latin typeface="+mj-lt"/>
              <a:ea typeface="Roboto L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993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2738" y="3244334"/>
            <a:ext cx="6486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solidFill>
                  <a:srgbClr val="FF0000"/>
                </a:solidFill>
              </a:rPr>
              <a:t>[Pôr muitos dispositivos EEG]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104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24" y="0"/>
            <a:ext cx="97007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570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7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Roboto Lt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João Monteiro</dc:creator>
  <cp:lastModifiedBy>João Monteiro</cp:lastModifiedBy>
  <cp:revision>10</cp:revision>
  <dcterms:created xsi:type="dcterms:W3CDTF">2016-06-07T01:43:57Z</dcterms:created>
  <dcterms:modified xsi:type="dcterms:W3CDTF">2016-06-07T02:19:00Z</dcterms:modified>
</cp:coreProperties>
</file>