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7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5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0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9E50-1B99-4A17-8408-B3ABC8881F0B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8E3-0F15-452C-8FA1-4A5AD77D9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8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5" y="1195001"/>
            <a:ext cx="8838469" cy="4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2738" y="324433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0000"/>
                </a:solidFill>
              </a:rPr>
              <a:t>[Pôr </a:t>
            </a:r>
            <a:r>
              <a:rPr lang="pt-PT" dirty="0" smtClean="0">
                <a:solidFill>
                  <a:srgbClr val="FF0000"/>
                </a:solidFill>
              </a:rPr>
              <a:t>link]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2738" y="324433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0000"/>
                </a:solidFill>
              </a:rPr>
              <a:t>To do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2/26/Spike-wa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047750"/>
            <a:ext cx="4552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9698" y="1851645"/>
            <a:ext cx="65326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9900" dirty="0" smtClean="0">
                <a:solidFill>
                  <a:schemeClr val="bg1"/>
                </a:solidFill>
                <a:latin typeface="+mj-lt"/>
                <a:ea typeface="Roboto Lt" pitchFamily="2" charset="0"/>
              </a:rPr>
              <a:t>&lt;/&gt;</a:t>
            </a:r>
            <a:endParaRPr lang="en-GB" sz="19900" dirty="0">
              <a:solidFill>
                <a:schemeClr val="bg1"/>
              </a:solidFill>
              <a:latin typeface="+mj-lt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2738" y="324433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0000"/>
                </a:solidFill>
              </a:rPr>
              <a:t>[Pôr muitos dispositivos EEG]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12" y="-238383"/>
            <a:ext cx="7236576" cy="36582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9698" y="2705725"/>
            <a:ext cx="6532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chemeClr val="bg1"/>
                </a:solidFill>
                <a:latin typeface="+mj-lt"/>
                <a:ea typeface="Roboto Lt" pitchFamily="2" charset="0"/>
              </a:rPr>
              <a:t>API</a:t>
            </a:r>
            <a:endParaRPr lang="en-GB" sz="8800" dirty="0">
              <a:solidFill>
                <a:schemeClr val="bg1"/>
              </a:solidFill>
              <a:latin typeface="+mj-lt"/>
              <a:ea typeface="Roboto 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9697" y="4538643"/>
            <a:ext cx="6532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chemeClr val="bg1"/>
                </a:solidFill>
                <a:latin typeface="+mj-lt"/>
                <a:ea typeface="Roboto Lt" pitchFamily="2" charset="0"/>
              </a:rPr>
              <a:t>aplicação</a:t>
            </a:r>
            <a:endParaRPr lang="en-GB" sz="8800" dirty="0">
              <a:solidFill>
                <a:schemeClr val="bg1"/>
              </a:solidFill>
              <a:latin typeface="+mj-lt"/>
              <a:ea typeface="Roboto 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5589374" y="1789267"/>
            <a:ext cx="1013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rgbClr val="FA1D28"/>
                </a:solidFill>
                <a:latin typeface="+mj-lt"/>
                <a:ea typeface="Roboto Lt" pitchFamily="2" charset="0"/>
              </a:rPr>
              <a:t>&gt;</a:t>
            </a:r>
            <a:endParaRPr lang="en-GB" sz="8800" dirty="0">
              <a:solidFill>
                <a:srgbClr val="FA1D28"/>
              </a:solidFill>
              <a:latin typeface="+mj-lt"/>
              <a:ea typeface="Roboto L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5589374" y="3721041"/>
            <a:ext cx="1013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rgbClr val="FA1D28"/>
                </a:solidFill>
                <a:latin typeface="+mj-lt"/>
                <a:ea typeface="Roboto Lt" pitchFamily="2" charset="0"/>
              </a:rPr>
              <a:t>&gt;</a:t>
            </a:r>
            <a:endParaRPr lang="en-GB" sz="8800" dirty="0">
              <a:solidFill>
                <a:srgbClr val="FA1D28"/>
              </a:solidFill>
              <a:latin typeface="+mj-lt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17" y="3599938"/>
            <a:ext cx="7635367" cy="3859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12" y="-238383"/>
            <a:ext cx="7236576" cy="36582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9698" y="2705725"/>
            <a:ext cx="6532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chemeClr val="bg1"/>
                </a:solidFill>
                <a:latin typeface="+mj-lt"/>
                <a:ea typeface="Roboto Lt" pitchFamily="2" charset="0"/>
              </a:rPr>
              <a:t>API</a:t>
            </a:r>
            <a:endParaRPr lang="en-GB" sz="8800" dirty="0">
              <a:solidFill>
                <a:schemeClr val="bg1"/>
              </a:solidFill>
              <a:latin typeface="+mj-lt"/>
              <a:ea typeface="Roboto 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5589374" y="1789267"/>
            <a:ext cx="1013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rgbClr val="FA1D28"/>
                </a:solidFill>
                <a:latin typeface="+mj-lt"/>
                <a:ea typeface="Roboto Lt" pitchFamily="2" charset="0"/>
              </a:rPr>
              <a:t>&gt;</a:t>
            </a:r>
            <a:endParaRPr lang="en-GB" sz="8800" dirty="0">
              <a:solidFill>
                <a:srgbClr val="FA1D28"/>
              </a:solidFill>
              <a:latin typeface="+mj-lt"/>
              <a:ea typeface="Roboto L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5589374" y="3721041"/>
            <a:ext cx="1013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 smtClean="0">
                <a:solidFill>
                  <a:srgbClr val="FA1D28"/>
                </a:solidFill>
                <a:latin typeface="+mj-lt"/>
                <a:ea typeface="Roboto Lt" pitchFamily="2" charset="0"/>
              </a:rPr>
              <a:t>&gt;</a:t>
            </a:r>
            <a:endParaRPr lang="en-GB" sz="8800" dirty="0">
              <a:solidFill>
                <a:srgbClr val="FA1D28"/>
              </a:solidFill>
              <a:latin typeface="+mj-lt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5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5" y="1195001"/>
            <a:ext cx="8838469" cy="4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8" y="0"/>
            <a:ext cx="9621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Monteiro</dc:creator>
  <cp:lastModifiedBy>João Monteiro</cp:lastModifiedBy>
  <cp:revision>21</cp:revision>
  <dcterms:created xsi:type="dcterms:W3CDTF">2016-06-07T01:43:57Z</dcterms:created>
  <dcterms:modified xsi:type="dcterms:W3CDTF">2016-06-07T21:26:22Z</dcterms:modified>
</cp:coreProperties>
</file>