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9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8E93-8D8B-466B-A2EE-3F5793854D58}" type="datetimeFigureOut">
              <a:rPr lang="pt-PT" smtClean="0"/>
              <a:t>07-06-2012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56A8-899E-4BE2-A913-ACB4C2CB884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44974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8E93-8D8B-466B-A2EE-3F5793854D58}" type="datetimeFigureOut">
              <a:rPr lang="pt-PT" smtClean="0"/>
              <a:t>07-06-2012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56A8-899E-4BE2-A913-ACB4C2CB884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694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8E93-8D8B-466B-A2EE-3F5793854D58}" type="datetimeFigureOut">
              <a:rPr lang="pt-PT" smtClean="0"/>
              <a:t>07-06-2012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56A8-899E-4BE2-A913-ACB4C2CB884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3672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8E93-8D8B-466B-A2EE-3F5793854D58}" type="datetimeFigureOut">
              <a:rPr lang="pt-PT" smtClean="0"/>
              <a:t>07-06-2012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56A8-899E-4BE2-A913-ACB4C2CB884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10816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8E93-8D8B-466B-A2EE-3F5793854D58}" type="datetimeFigureOut">
              <a:rPr lang="pt-PT" smtClean="0"/>
              <a:t>07-06-2012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56A8-899E-4BE2-A913-ACB4C2CB884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0814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8E93-8D8B-466B-A2EE-3F5793854D58}" type="datetimeFigureOut">
              <a:rPr lang="pt-PT" smtClean="0"/>
              <a:t>07-06-2012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56A8-899E-4BE2-A913-ACB4C2CB884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46382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8E93-8D8B-466B-A2EE-3F5793854D58}" type="datetimeFigureOut">
              <a:rPr lang="pt-PT" smtClean="0"/>
              <a:t>07-06-2012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56A8-899E-4BE2-A913-ACB4C2CB884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266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8E93-8D8B-466B-A2EE-3F5793854D58}" type="datetimeFigureOut">
              <a:rPr lang="pt-PT" smtClean="0"/>
              <a:t>07-06-2012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56A8-899E-4BE2-A913-ACB4C2CB884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4702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8E93-8D8B-466B-A2EE-3F5793854D58}" type="datetimeFigureOut">
              <a:rPr lang="pt-PT" smtClean="0"/>
              <a:t>07-06-2012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56A8-899E-4BE2-A913-ACB4C2CB884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4668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8E93-8D8B-466B-A2EE-3F5793854D58}" type="datetimeFigureOut">
              <a:rPr lang="pt-PT" smtClean="0"/>
              <a:t>07-06-2012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56A8-899E-4BE2-A913-ACB4C2CB884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8296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8E93-8D8B-466B-A2EE-3F5793854D58}" type="datetimeFigureOut">
              <a:rPr lang="pt-PT" smtClean="0"/>
              <a:t>07-06-2012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56A8-899E-4BE2-A913-ACB4C2CB884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905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08E93-8D8B-466B-A2EE-3F5793854D58}" type="datetimeFigureOut">
              <a:rPr lang="pt-PT" smtClean="0"/>
              <a:t>07-06-2012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856A8-899E-4BE2-A913-ACB4C2CB884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5960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03875" y="234895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Ricardo</a:t>
            </a:r>
            <a:endParaRPr lang="pt-PT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557065"/>
              </p:ext>
            </p:extLst>
          </p:nvPr>
        </p:nvGraphicFramePr>
        <p:xfrm>
          <a:off x="1691680" y="580526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>
            <a:stCxn id="4" idx="2"/>
            <a:endCxn id="8" idx="0"/>
          </p:cNvCxnSpPr>
          <p:nvPr/>
        </p:nvCxnSpPr>
        <p:spPr>
          <a:xfrm>
            <a:off x="5031967" y="2718284"/>
            <a:ext cx="856011" cy="741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59886" y="346022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Abilio</a:t>
            </a:r>
            <a:endParaRPr lang="pt-PT" dirty="0"/>
          </a:p>
        </p:txBody>
      </p:sp>
      <p:cxnSp>
        <p:nvCxnSpPr>
          <p:cNvPr id="10" name="Straight Connector 9"/>
          <p:cNvCxnSpPr>
            <a:stCxn id="4" idx="2"/>
            <a:endCxn id="11" idx="0"/>
          </p:cNvCxnSpPr>
          <p:nvPr/>
        </p:nvCxnSpPr>
        <p:spPr>
          <a:xfrm flipH="1">
            <a:off x="4005853" y="2718284"/>
            <a:ext cx="1026114" cy="761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77761" y="3479351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Paula</a:t>
            </a:r>
            <a:endParaRPr lang="pt-PT" dirty="0"/>
          </a:p>
        </p:txBody>
      </p:sp>
      <p:cxnSp>
        <p:nvCxnSpPr>
          <p:cNvPr id="19" name="Straight Connector 18"/>
          <p:cNvCxnSpPr>
            <a:endCxn id="20" idx="0"/>
          </p:cNvCxnSpPr>
          <p:nvPr/>
        </p:nvCxnSpPr>
        <p:spPr>
          <a:xfrm>
            <a:off x="3977934" y="3810769"/>
            <a:ext cx="856011" cy="741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05853" y="4552713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Fernando</a:t>
            </a:r>
            <a:endParaRPr lang="pt-PT" dirty="0"/>
          </a:p>
        </p:txBody>
      </p:sp>
      <p:cxnSp>
        <p:nvCxnSpPr>
          <p:cNvPr id="21" name="Straight Connector 20"/>
          <p:cNvCxnSpPr>
            <a:endCxn id="22" idx="0"/>
          </p:cNvCxnSpPr>
          <p:nvPr/>
        </p:nvCxnSpPr>
        <p:spPr>
          <a:xfrm flipH="1">
            <a:off x="2951820" y="3810769"/>
            <a:ext cx="1026114" cy="761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23728" y="457183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Isabel</a:t>
            </a:r>
            <a:endParaRPr lang="pt-PT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759606"/>
              </p:ext>
            </p:extLst>
          </p:nvPr>
        </p:nvGraphicFramePr>
        <p:xfrm>
          <a:off x="1699977" y="537321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17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03875" y="234895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Abilio</a:t>
            </a:r>
            <a:endParaRPr lang="pt-PT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325609"/>
              </p:ext>
            </p:extLst>
          </p:nvPr>
        </p:nvGraphicFramePr>
        <p:xfrm>
          <a:off x="1691680" y="580526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Fernando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Isabel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Paula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Ricardo</a:t>
                      </a:r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485584"/>
              </p:ext>
            </p:extLst>
          </p:nvPr>
        </p:nvGraphicFramePr>
        <p:xfrm>
          <a:off x="1699977" y="537321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H="1">
            <a:off x="2411760" y="2718284"/>
            <a:ext cx="2448272" cy="3086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07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03875" y="234895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/</a:t>
            </a:r>
            <a:endParaRPr lang="pt-PT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766032"/>
              </p:ext>
            </p:extLst>
          </p:nvPr>
        </p:nvGraphicFramePr>
        <p:xfrm>
          <a:off x="1691680" y="580526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Abilio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Fernando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Isabel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Paula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Ricardo</a:t>
                      </a:r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931083"/>
              </p:ext>
            </p:extLst>
          </p:nvPr>
        </p:nvGraphicFramePr>
        <p:xfrm>
          <a:off x="1699977" y="537321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780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03875" y="234895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/</a:t>
            </a:r>
            <a:endParaRPr lang="pt-PT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885650"/>
              </p:ext>
            </p:extLst>
          </p:nvPr>
        </p:nvGraphicFramePr>
        <p:xfrm>
          <a:off x="1691680" y="580526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Ricardo</a:t>
                      </a:r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>
            <a:stCxn id="4" idx="2"/>
            <a:endCxn id="8" idx="0"/>
          </p:cNvCxnSpPr>
          <p:nvPr/>
        </p:nvCxnSpPr>
        <p:spPr>
          <a:xfrm>
            <a:off x="5031967" y="2718284"/>
            <a:ext cx="856011" cy="741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59886" y="346022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Abilio</a:t>
            </a:r>
            <a:endParaRPr lang="pt-PT" dirty="0"/>
          </a:p>
        </p:txBody>
      </p:sp>
      <p:cxnSp>
        <p:nvCxnSpPr>
          <p:cNvPr id="10" name="Straight Connector 9"/>
          <p:cNvCxnSpPr>
            <a:stCxn id="4" idx="2"/>
            <a:endCxn id="11" idx="0"/>
          </p:cNvCxnSpPr>
          <p:nvPr/>
        </p:nvCxnSpPr>
        <p:spPr>
          <a:xfrm flipH="1">
            <a:off x="4005853" y="2718284"/>
            <a:ext cx="1026114" cy="761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77761" y="3479351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Paula</a:t>
            </a:r>
            <a:endParaRPr lang="pt-PT" dirty="0"/>
          </a:p>
        </p:txBody>
      </p:sp>
      <p:cxnSp>
        <p:nvCxnSpPr>
          <p:cNvPr id="19" name="Straight Connector 18"/>
          <p:cNvCxnSpPr>
            <a:endCxn id="20" idx="0"/>
          </p:cNvCxnSpPr>
          <p:nvPr/>
        </p:nvCxnSpPr>
        <p:spPr>
          <a:xfrm>
            <a:off x="3977934" y="3810769"/>
            <a:ext cx="856011" cy="741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05853" y="4552713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Fernando</a:t>
            </a:r>
            <a:endParaRPr lang="pt-PT" dirty="0"/>
          </a:p>
        </p:txBody>
      </p:sp>
      <p:cxnSp>
        <p:nvCxnSpPr>
          <p:cNvPr id="21" name="Straight Connector 20"/>
          <p:cNvCxnSpPr>
            <a:endCxn id="22" idx="0"/>
          </p:cNvCxnSpPr>
          <p:nvPr/>
        </p:nvCxnSpPr>
        <p:spPr>
          <a:xfrm flipH="1">
            <a:off x="2951820" y="3810769"/>
            <a:ext cx="1026114" cy="761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23728" y="457183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Isabel</a:t>
            </a:r>
            <a:endParaRPr lang="pt-PT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599415"/>
              </p:ext>
            </p:extLst>
          </p:nvPr>
        </p:nvGraphicFramePr>
        <p:xfrm>
          <a:off x="1699977" y="537321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H="1" flipV="1">
            <a:off x="5031967" y="2924944"/>
            <a:ext cx="27919" cy="16468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00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03875" y="234895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Fernando</a:t>
            </a:r>
            <a:endParaRPr lang="pt-PT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950882"/>
              </p:ext>
            </p:extLst>
          </p:nvPr>
        </p:nvGraphicFramePr>
        <p:xfrm>
          <a:off x="1691680" y="580526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Ricardo</a:t>
                      </a:r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>
            <a:stCxn id="4" idx="2"/>
            <a:endCxn id="8" idx="0"/>
          </p:cNvCxnSpPr>
          <p:nvPr/>
        </p:nvCxnSpPr>
        <p:spPr>
          <a:xfrm>
            <a:off x="5031967" y="2718284"/>
            <a:ext cx="856011" cy="741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59886" y="346022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Abilio</a:t>
            </a:r>
            <a:endParaRPr lang="pt-PT" dirty="0"/>
          </a:p>
        </p:txBody>
      </p:sp>
      <p:cxnSp>
        <p:nvCxnSpPr>
          <p:cNvPr id="10" name="Straight Connector 9"/>
          <p:cNvCxnSpPr>
            <a:stCxn id="4" idx="2"/>
            <a:endCxn id="11" idx="0"/>
          </p:cNvCxnSpPr>
          <p:nvPr/>
        </p:nvCxnSpPr>
        <p:spPr>
          <a:xfrm flipH="1">
            <a:off x="4005853" y="2718284"/>
            <a:ext cx="1026114" cy="761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77761" y="3479351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Paula</a:t>
            </a:r>
            <a:endParaRPr lang="pt-PT" dirty="0"/>
          </a:p>
        </p:txBody>
      </p:sp>
      <p:cxnSp>
        <p:nvCxnSpPr>
          <p:cNvPr id="21" name="Straight Connector 20"/>
          <p:cNvCxnSpPr>
            <a:endCxn id="22" idx="0"/>
          </p:cNvCxnSpPr>
          <p:nvPr/>
        </p:nvCxnSpPr>
        <p:spPr>
          <a:xfrm flipH="1">
            <a:off x="2951820" y="3810769"/>
            <a:ext cx="1026114" cy="761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23728" y="457183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Isabel</a:t>
            </a:r>
            <a:endParaRPr lang="pt-PT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370946"/>
              </p:ext>
            </p:extLst>
          </p:nvPr>
        </p:nvGraphicFramePr>
        <p:xfrm>
          <a:off x="1699977" y="537321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3779912" y="2718284"/>
            <a:ext cx="738998" cy="5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518910" y="2924944"/>
            <a:ext cx="513057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65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03875" y="234895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Paula</a:t>
            </a:r>
            <a:endParaRPr lang="pt-PT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637215"/>
              </p:ext>
            </p:extLst>
          </p:nvPr>
        </p:nvGraphicFramePr>
        <p:xfrm>
          <a:off x="1691680" y="580526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Ricardo</a:t>
                      </a:r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>
            <a:stCxn id="4" idx="2"/>
            <a:endCxn id="8" idx="0"/>
          </p:cNvCxnSpPr>
          <p:nvPr/>
        </p:nvCxnSpPr>
        <p:spPr>
          <a:xfrm>
            <a:off x="5031967" y="2718284"/>
            <a:ext cx="856011" cy="741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59886" y="346022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Abilio</a:t>
            </a:r>
            <a:endParaRPr lang="pt-PT" dirty="0"/>
          </a:p>
        </p:txBody>
      </p:sp>
      <p:cxnSp>
        <p:nvCxnSpPr>
          <p:cNvPr id="10" name="Straight Connector 9"/>
          <p:cNvCxnSpPr>
            <a:stCxn id="4" idx="2"/>
            <a:endCxn id="11" idx="0"/>
          </p:cNvCxnSpPr>
          <p:nvPr/>
        </p:nvCxnSpPr>
        <p:spPr>
          <a:xfrm flipH="1">
            <a:off x="4005853" y="2718284"/>
            <a:ext cx="1026114" cy="761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77761" y="3479351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Fernando</a:t>
            </a:r>
            <a:endParaRPr lang="pt-PT" dirty="0"/>
          </a:p>
        </p:txBody>
      </p:sp>
      <p:cxnSp>
        <p:nvCxnSpPr>
          <p:cNvPr id="21" name="Straight Connector 20"/>
          <p:cNvCxnSpPr>
            <a:endCxn id="22" idx="0"/>
          </p:cNvCxnSpPr>
          <p:nvPr/>
        </p:nvCxnSpPr>
        <p:spPr>
          <a:xfrm flipH="1">
            <a:off x="2951820" y="3810769"/>
            <a:ext cx="1026114" cy="761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23728" y="457183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Isabel</a:t>
            </a:r>
            <a:endParaRPr lang="pt-PT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546332"/>
              </p:ext>
            </p:extLst>
          </p:nvPr>
        </p:nvGraphicFramePr>
        <p:xfrm>
          <a:off x="1699977" y="537321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H="1">
            <a:off x="2843810" y="3848683"/>
            <a:ext cx="576062" cy="5164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464877" y="4005064"/>
            <a:ext cx="540976" cy="5667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3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03875" y="234895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/</a:t>
            </a:r>
            <a:endParaRPr lang="pt-PT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360609"/>
              </p:ext>
            </p:extLst>
          </p:nvPr>
        </p:nvGraphicFramePr>
        <p:xfrm>
          <a:off x="1691680" y="580526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Paula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Ricardo</a:t>
                      </a:r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>
            <a:stCxn id="4" idx="2"/>
            <a:endCxn id="8" idx="0"/>
          </p:cNvCxnSpPr>
          <p:nvPr/>
        </p:nvCxnSpPr>
        <p:spPr>
          <a:xfrm>
            <a:off x="5031967" y="2718284"/>
            <a:ext cx="856011" cy="741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59886" y="346022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Abilio</a:t>
            </a:r>
            <a:endParaRPr lang="pt-PT" dirty="0"/>
          </a:p>
        </p:txBody>
      </p:sp>
      <p:cxnSp>
        <p:nvCxnSpPr>
          <p:cNvPr id="10" name="Straight Connector 9"/>
          <p:cNvCxnSpPr>
            <a:stCxn id="4" idx="2"/>
            <a:endCxn id="11" idx="0"/>
          </p:cNvCxnSpPr>
          <p:nvPr/>
        </p:nvCxnSpPr>
        <p:spPr>
          <a:xfrm flipH="1">
            <a:off x="4005853" y="2718284"/>
            <a:ext cx="1026114" cy="761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77761" y="3479351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Isabel</a:t>
            </a:r>
            <a:endParaRPr lang="pt-PT" dirty="0"/>
          </a:p>
        </p:txBody>
      </p:sp>
      <p:cxnSp>
        <p:nvCxnSpPr>
          <p:cNvPr id="21" name="Straight Connector 20"/>
          <p:cNvCxnSpPr>
            <a:endCxn id="22" idx="0"/>
          </p:cNvCxnSpPr>
          <p:nvPr/>
        </p:nvCxnSpPr>
        <p:spPr>
          <a:xfrm flipH="1">
            <a:off x="2951820" y="3810769"/>
            <a:ext cx="1026114" cy="761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23728" y="457183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F</a:t>
            </a:r>
            <a:r>
              <a:rPr lang="pt-PT" dirty="0" smtClean="0"/>
              <a:t>ernando</a:t>
            </a:r>
            <a:endParaRPr lang="pt-PT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221646"/>
              </p:ext>
            </p:extLst>
          </p:nvPr>
        </p:nvGraphicFramePr>
        <p:xfrm>
          <a:off x="1699977" y="537321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V="1">
            <a:off x="2699792" y="2718284"/>
            <a:ext cx="1728192" cy="1574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22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03875" y="234895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Fernando</a:t>
            </a:r>
            <a:endParaRPr lang="pt-PT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715526"/>
              </p:ext>
            </p:extLst>
          </p:nvPr>
        </p:nvGraphicFramePr>
        <p:xfrm>
          <a:off x="1691680" y="580526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Paula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Ricardo</a:t>
                      </a:r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>
            <a:stCxn id="4" idx="2"/>
            <a:endCxn id="8" idx="0"/>
          </p:cNvCxnSpPr>
          <p:nvPr/>
        </p:nvCxnSpPr>
        <p:spPr>
          <a:xfrm>
            <a:off x="5031967" y="2718284"/>
            <a:ext cx="856011" cy="741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59886" y="346022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Abilio</a:t>
            </a:r>
            <a:endParaRPr lang="pt-PT" dirty="0"/>
          </a:p>
        </p:txBody>
      </p:sp>
      <p:cxnSp>
        <p:nvCxnSpPr>
          <p:cNvPr id="10" name="Straight Connector 9"/>
          <p:cNvCxnSpPr>
            <a:stCxn id="4" idx="2"/>
            <a:endCxn id="11" idx="0"/>
          </p:cNvCxnSpPr>
          <p:nvPr/>
        </p:nvCxnSpPr>
        <p:spPr>
          <a:xfrm flipH="1">
            <a:off x="4005853" y="2718284"/>
            <a:ext cx="1026114" cy="761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77761" y="3479351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Isabel</a:t>
            </a:r>
            <a:endParaRPr lang="pt-PT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509281"/>
              </p:ext>
            </p:extLst>
          </p:nvPr>
        </p:nvGraphicFramePr>
        <p:xfrm>
          <a:off x="1699977" y="537321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H="1">
            <a:off x="3779912" y="2718284"/>
            <a:ext cx="576064" cy="6387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355976" y="2924944"/>
            <a:ext cx="576064" cy="5352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34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03875" y="234895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/</a:t>
            </a:r>
            <a:endParaRPr lang="pt-PT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074679"/>
              </p:ext>
            </p:extLst>
          </p:nvPr>
        </p:nvGraphicFramePr>
        <p:xfrm>
          <a:off x="1691680" y="580526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Isabel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Paula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Ricardo</a:t>
                      </a:r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>
            <a:stCxn id="4" idx="2"/>
            <a:endCxn id="8" idx="0"/>
          </p:cNvCxnSpPr>
          <p:nvPr/>
        </p:nvCxnSpPr>
        <p:spPr>
          <a:xfrm>
            <a:off x="5031967" y="2718284"/>
            <a:ext cx="856011" cy="741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59886" y="346022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Abilio</a:t>
            </a:r>
            <a:endParaRPr lang="pt-PT" dirty="0"/>
          </a:p>
        </p:txBody>
      </p:sp>
      <p:cxnSp>
        <p:nvCxnSpPr>
          <p:cNvPr id="10" name="Straight Connector 9"/>
          <p:cNvCxnSpPr>
            <a:stCxn id="4" idx="2"/>
            <a:endCxn id="11" idx="0"/>
          </p:cNvCxnSpPr>
          <p:nvPr/>
        </p:nvCxnSpPr>
        <p:spPr>
          <a:xfrm flipH="1">
            <a:off x="4005853" y="2718284"/>
            <a:ext cx="1026114" cy="761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77761" y="3479351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Fernando</a:t>
            </a:r>
            <a:endParaRPr lang="pt-PT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260559"/>
              </p:ext>
            </p:extLst>
          </p:nvPr>
        </p:nvGraphicFramePr>
        <p:xfrm>
          <a:off x="1699977" y="537321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 flipV="1">
            <a:off x="5459972" y="2718284"/>
            <a:ext cx="696204" cy="4946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22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03875" y="234895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Fernando</a:t>
            </a:r>
            <a:endParaRPr lang="pt-PT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339575"/>
              </p:ext>
            </p:extLst>
          </p:nvPr>
        </p:nvGraphicFramePr>
        <p:xfrm>
          <a:off x="1691680" y="580526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Isabel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Paula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Ricardo</a:t>
                      </a:r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Connector 9"/>
          <p:cNvCxnSpPr>
            <a:stCxn id="4" idx="2"/>
            <a:endCxn id="11" idx="0"/>
          </p:cNvCxnSpPr>
          <p:nvPr/>
        </p:nvCxnSpPr>
        <p:spPr>
          <a:xfrm flipH="1">
            <a:off x="4005853" y="2718284"/>
            <a:ext cx="1026114" cy="761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77761" y="3479351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Abilio</a:t>
            </a:r>
            <a:endParaRPr lang="pt-PT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739379"/>
              </p:ext>
            </p:extLst>
          </p:nvPr>
        </p:nvGraphicFramePr>
        <p:xfrm>
          <a:off x="1699977" y="537321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V="1">
            <a:off x="3707904" y="2718284"/>
            <a:ext cx="720080" cy="4946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518910" y="2965630"/>
            <a:ext cx="773170" cy="5137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7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03875" y="234895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/</a:t>
            </a:r>
            <a:endParaRPr lang="pt-PT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9070"/>
              </p:ext>
            </p:extLst>
          </p:nvPr>
        </p:nvGraphicFramePr>
        <p:xfrm>
          <a:off x="1691680" y="580526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Fernando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Isabel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Paula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Ricardo</a:t>
                      </a:r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Connector 9"/>
          <p:cNvCxnSpPr>
            <a:stCxn id="4" idx="2"/>
            <a:endCxn id="11" idx="0"/>
          </p:cNvCxnSpPr>
          <p:nvPr/>
        </p:nvCxnSpPr>
        <p:spPr>
          <a:xfrm flipH="1">
            <a:off x="4005853" y="2718284"/>
            <a:ext cx="1026114" cy="761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77761" y="3479351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Abilio</a:t>
            </a:r>
            <a:endParaRPr lang="pt-PT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436480"/>
              </p:ext>
            </p:extLst>
          </p:nvPr>
        </p:nvGraphicFramePr>
        <p:xfrm>
          <a:off x="1699977" y="537321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056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115</Words>
  <Application>Microsoft Office PowerPoint</Application>
  <PresentationFormat>On-screen Show (4:3)</PresentationFormat>
  <Paragraphs>115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casa</dc:creator>
  <cp:lastModifiedBy>casa</cp:lastModifiedBy>
  <cp:revision>2</cp:revision>
  <dcterms:created xsi:type="dcterms:W3CDTF">2012-06-07T15:18:14Z</dcterms:created>
  <dcterms:modified xsi:type="dcterms:W3CDTF">2012-06-07T15:32:14Z</dcterms:modified>
</cp:coreProperties>
</file>