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80" r:id="rId5"/>
    <p:sldId id="281" r:id="rId6"/>
    <p:sldId id="282" r:id="rId7"/>
    <p:sldId id="259" r:id="rId8"/>
    <p:sldId id="269" r:id="rId9"/>
    <p:sldId id="270" r:id="rId10"/>
    <p:sldId id="268" r:id="rId11"/>
    <p:sldId id="271" r:id="rId12"/>
    <p:sldId id="272" r:id="rId13"/>
    <p:sldId id="273" r:id="rId14"/>
    <p:sldId id="260" r:id="rId15"/>
    <p:sldId id="274" r:id="rId16"/>
    <p:sldId id="275" r:id="rId17"/>
    <p:sldId id="276" r:id="rId18"/>
    <p:sldId id="277" r:id="rId19"/>
    <p:sldId id="261" r:id="rId20"/>
    <p:sldId id="278" r:id="rId21"/>
    <p:sldId id="279" r:id="rId22"/>
    <p:sldId id="262" r:id="rId23"/>
    <p:sldId id="263" r:id="rId24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CFEE"/>
    <a:srgbClr val="90BEE8"/>
    <a:srgbClr val="81AADB"/>
    <a:srgbClr val="78B8F8"/>
    <a:srgbClr val="9CCBFA"/>
    <a:srgbClr val="6EA0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780" autoAdjust="0"/>
    <p:restoredTop sz="94660"/>
  </p:normalViewPr>
  <p:slideViewPr>
    <p:cSldViewPr snapToGrid="0">
      <p:cViewPr varScale="1">
        <p:scale>
          <a:sx n="93" d="100"/>
          <a:sy n="93" d="100"/>
        </p:scale>
        <p:origin x="83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F23BD-4EE9-4CF1-9C2B-049393FC1D0F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9FD8-515A-4698-9313-0AB17EE96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793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F23BD-4EE9-4CF1-9C2B-049393FC1D0F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9FD8-515A-4698-9313-0AB17EE96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118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F23BD-4EE9-4CF1-9C2B-049393FC1D0F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9FD8-515A-4698-9313-0AB17EE96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325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F23BD-4EE9-4CF1-9C2B-049393FC1D0F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9FD8-515A-4698-9313-0AB17EE96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206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F23BD-4EE9-4CF1-9C2B-049393FC1D0F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9FD8-515A-4698-9313-0AB17EE96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40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F23BD-4EE9-4CF1-9C2B-049393FC1D0F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9FD8-515A-4698-9313-0AB17EE96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905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F23BD-4EE9-4CF1-9C2B-049393FC1D0F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9FD8-515A-4698-9313-0AB17EE96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125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F23BD-4EE9-4CF1-9C2B-049393FC1D0F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9FD8-515A-4698-9313-0AB17EE96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409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F23BD-4EE9-4CF1-9C2B-049393FC1D0F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9FD8-515A-4698-9313-0AB17EE96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61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F23BD-4EE9-4CF1-9C2B-049393FC1D0F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9FD8-515A-4698-9313-0AB17EE96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086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F23BD-4EE9-4CF1-9C2B-049393FC1D0F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9FD8-515A-4698-9313-0AB17EE96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524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A9F23BD-4EE9-4CF1-9C2B-049393FC1D0F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2A9FD8-515A-4698-9313-0AB17EE96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863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CF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D9373C-2D23-F449-45CC-7F420DB7E6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489579"/>
            <a:ext cx="6858000" cy="1687842"/>
          </a:xfrm>
        </p:spPr>
        <p:txBody>
          <a:bodyPr/>
          <a:lstStyle/>
          <a:p>
            <a:r>
              <a:rPr lang="en-US" noProof="0" dirty="0">
                <a:solidFill>
                  <a:srgbClr val="002060"/>
                </a:solidFill>
              </a:rPr>
              <a:t>Formal Verification of Programs Equivalence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57B4BE9-6D8C-4662-6BDC-1FB0E5304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207644"/>
            <a:ext cx="6858000" cy="1379802"/>
          </a:xfrm>
        </p:spPr>
        <p:txBody>
          <a:bodyPr>
            <a:noAutofit/>
          </a:bodyPr>
          <a:lstStyle/>
          <a:p>
            <a:r>
              <a:rPr lang="en-US" sz="2000" noProof="0" dirty="0">
                <a:solidFill>
                  <a:srgbClr val="002060"/>
                </a:solidFill>
              </a:rPr>
              <a:t>João Nini</a:t>
            </a:r>
          </a:p>
          <a:p>
            <a:r>
              <a:rPr lang="en-US" sz="2000" noProof="0" dirty="0">
                <a:solidFill>
                  <a:srgbClr val="002060"/>
                </a:solidFill>
              </a:rPr>
              <a:t>Advisor: Mário Pereira</a:t>
            </a:r>
          </a:p>
          <a:p>
            <a:endParaRPr lang="en-US" sz="2000" noProof="0" dirty="0">
              <a:solidFill>
                <a:srgbClr val="002060"/>
              </a:solidFill>
            </a:endParaRPr>
          </a:p>
          <a:p>
            <a:r>
              <a:rPr lang="en-US" sz="2000" noProof="0" dirty="0">
                <a:solidFill>
                  <a:srgbClr val="002060"/>
                </a:solidFill>
              </a:rPr>
              <a:t>February 20, 2025</a:t>
            </a:r>
          </a:p>
        </p:txBody>
      </p:sp>
    </p:spTree>
    <p:extLst>
      <p:ext uri="{BB962C8B-B14F-4D97-AF65-F5344CB8AC3E}">
        <p14:creationId xmlns:p14="http://schemas.microsoft.com/office/powerpoint/2010/main" val="1184306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CFE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C5D73EA-6268-85E9-FB11-18CC193A24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2A4701-3E84-FF62-97A9-45FD593A3BF5}"/>
              </a:ext>
            </a:extLst>
          </p:cNvPr>
          <p:cNvSpPr txBox="1"/>
          <p:nvPr/>
        </p:nvSpPr>
        <p:spPr>
          <a:xfrm>
            <a:off x="469556" y="626071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noProof="0" dirty="0">
                <a:solidFill>
                  <a:srgbClr val="002060"/>
                </a:solidFill>
              </a:rPr>
              <a:t>OCaml</a:t>
            </a:r>
            <a:endParaRPr lang="en-US" sz="2800" noProof="0" dirty="0"/>
          </a:p>
        </p:txBody>
      </p:sp>
    </p:spTree>
    <p:extLst>
      <p:ext uri="{BB962C8B-B14F-4D97-AF65-F5344CB8AC3E}">
        <p14:creationId xmlns:p14="http://schemas.microsoft.com/office/powerpoint/2010/main" val="1854075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CFE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4B3143F-BC20-9451-F3B4-6D9E3EF14C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B26212-FCF7-D816-5ADE-1389404BA7F2}"/>
              </a:ext>
            </a:extLst>
          </p:cNvPr>
          <p:cNvSpPr txBox="1"/>
          <p:nvPr/>
        </p:nvSpPr>
        <p:spPr>
          <a:xfrm>
            <a:off x="469556" y="626071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noProof="0" dirty="0">
                <a:solidFill>
                  <a:srgbClr val="002060"/>
                </a:solidFill>
              </a:rPr>
              <a:t>Why3</a:t>
            </a:r>
            <a:endParaRPr lang="en-US" sz="2800" noProof="0" dirty="0"/>
          </a:p>
        </p:txBody>
      </p:sp>
    </p:spTree>
    <p:extLst>
      <p:ext uri="{BB962C8B-B14F-4D97-AF65-F5344CB8AC3E}">
        <p14:creationId xmlns:p14="http://schemas.microsoft.com/office/powerpoint/2010/main" val="3776110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CFE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127E46C-B7E3-BC72-C1D0-B12AEC6C98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FDFAB5-13B5-35FB-F401-88513722720F}"/>
              </a:ext>
            </a:extLst>
          </p:cNvPr>
          <p:cNvSpPr txBox="1"/>
          <p:nvPr/>
        </p:nvSpPr>
        <p:spPr>
          <a:xfrm>
            <a:off x="469556" y="626071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noProof="0" dirty="0">
                <a:solidFill>
                  <a:srgbClr val="002060"/>
                </a:solidFill>
              </a:rPr>
              <a:t>GOSPEL</a:t>
            </a:r>
            <a:endParaRPr lang="en-US" sz="2800" noProof="0" dirty="0"/>
          </a:p>
        </p:txBody>
      </p:sp>
    </p:spTree>
    <p:extLst>
      <p:ext uri="{BB962C8B-B14F-4D97-AF65-F5344CB8AC3E}">
        <p14:creationId xmlns:p14="http://schemas.microsoft.com/office/powerpoint/2010/main" val="31860177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CFE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66EB30A-7619-4D99-481F-0CBBC3A272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92E55F-E45E-FDA1-BCCE-3BA4ED3D2B14}"/>
              </a:ext>
            </a:extLst>
          </p:cNvPr>
          <p:cNvSpPr txBox="1"/>
          <p:nvPr/>
        </p:nvSpPr>
        <p:spPr>
          <a:xfrm>
            <a:off x="469556" y="626071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noProof="0" dirty="0">
                <a:solidFill>
                  <a:srgbClr val="002060"/>
                </a:solidFill>
              </a:rPr>
              <a:t>Cameleer</a:t>
            </a:r>
            <a:endParaRPr lang="en-US" sz="2800" noProof="0" dirty="0"/>
          </a:p>
        </p:txBody>
      </p:sp>
    </p:spTree>
    <p:extLst>
      <p:ext uri="{BB962C8B-B14F-4D97-AF65-F5344CB8AC3E}">
        <p14:creationId xmlns:p14="http://schemas.microsoft.com/office/powerpoint/2010/main" val="23654900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CFE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856298B-06C5-4ECE-9C4B-629EC30BE2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985FC6-3F84-8437-B7F4-8A3CD9A2AC06}"/>
              </a:ext>
            </a:extLst>
          </p:cNvPr>
          <p:cNvSpPr txBox="1"/>
          <p:nvPr/>
        </p:nvSpPr>
        <p:spPr>
          <a:xfrm>
            <a:off x="2397211" y="2026503"/>
            <a:ext cx="43495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noProof="0" dirty="0">
                <a:solidFill>
                  <a:srgbClr val="002060"/>
                </a:solidFill>
              </a:rPr>
              <a:t>State of the Art</a:t>
            </a:r>
            <a:endParaRPr lang="en-US" sz="4800" noProof="0" dirty="0"/>
          </a:p>
        </p:txBody>
      </p:sp>
    </p:spTree>
    <p:extLst>
      <p:ext uri="{BB962C8B-B14F-4D97-AF65-F5344CB8AC3E}">
        <p14:creationId xmlns:p14="http://schemas.microsoft.com/office/powerpoint/2010/main" val="20364262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CFE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477C210-B278-1BC1-CBC6-100502E12D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28F5BD-5ECB-BFE8-5F3D-AAF8C1D4424E}"/>
              </a:ext>
            </a:extLst>
          </p:cNvPr>
          <p:cNvSpPr txBox="1"/>
          <p:nvPr/>
        </p:nvSpPr>
        <p:spPr>
          <a:xfrm>
            <a:off x="469556" y="626071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noProof="0" dirty="0">
                <a:solidFill>
                  <a:srgbClr val="002060"/>
                </a:solidFill>
              </a:rPr>
              <a:t>Self-composition</a:t>
            </a:r>
            <a:endParaRPr lang="en-US" sz="2800" noProof="0" dirty="0"/>
          </a:p>
        </p:txBody>
      </p:sp>
    </p:spTree>
    <p:extLst>
      <p:ext uri="{BB962C8B-B14F-4D97-AF65-F5344CB8AC3E}">
        <p14:creationId xmlns:p14="http://schemas.microsoft.com/office/powerpoint/2010/main" val="1347642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CFE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B367974-27CD-96C7-B94A-C65F9D529B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F9E675-8290-36EE-4703-6245592289E5}"/>
              </a:ext>
            </a:extLst>
          </p:cNvPr>
          <p:cNvSpPr txBox="1"/>
          <p:nvPr/>
        </p:nvSpPr>
        <p:spPr>
          <a:xfrm>
            <a:off x="469556" y="626071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noProof="0" dirty="0">
                <a:solidFill>
                  <a:srgbClr val="002060"/>
                </a:solidFill>
              </a:rPr>
              <a:t>Cross-products</a:t>
            </a:r>
            <a:endParaRPr lang="en-US" sz="2800" noProof="0" dirty="0"/>
          </a:p>
        </p:txBody>
      </p:sp>
    </p:spTree>
    <p:extLst>
      <p:ext uri="{BB962C8B-B14F-4D97-AF65-F5344CB8AC3E}">
        <p14:creationId xmlns:p14="http://schemas.microsoft.com/office/powerpoint/2010/main" val="12840772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CFE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B70B375-E31E-3F2F-AFC0-C0FC522398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772E8C-2DF6-2B93-C9C8-35422A79FD2A}"/>
              </a:ext>
            </a:extLst>
          </p:cNvPr>
          <p:cNvSpPr txBox="1"/>
          <p:nvPr/>
        </p:nvSpPr>
        <p:spPr>
          <a:xfrm>
            <a:off x="469556" y="626071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noProof="0" dirty="0">
                <a:solidFill>
                  <a:srgbClr val="002060"/>
                </a:solidFill>
              </a:rPr>
              <a:t>Product Programs</a:t>
            </a:r>
            <a:endParaRPr lang="en-US" sz="2800" noProof="0" dirty="0"/>
          </a:p>
        </p:txBody>
      </p:sp>
    </p:spTree>
    <p:extLst>
      <p:ext uri="{BB962C8B-B14F-4D97-AF65-F5344CB8AC3E}">
        <p14:creationId xmlns:p14="http://schemas.microsoft.com/office/powerpoint/2010/main" val="30952694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CFE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06BF774-DAF6-04AA-B846-88FEF29D64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6911FF-7AF3-1FFC-DC78-37B8865008FC}"/>
              </a:ext>
            </a:extLst>
          </p:cNvPr>
          <p:cNvSpPr txBox="1"/>
          <p:nvPr/>
        </p:nvSpPr>
        <p:spPr>
          <a:xfrm>
            <a:off x="469556" y="626071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noProof="0" dirty="0">
                <a:solidFill>
                  <a:srgbClr val="002060"/>
                </a:solidFill>
              </a:rPr>
              <a:t>Program Equivalence</a:t>
            </a:r>
            <a:endParaRPr lang="en-US" sz="2800" noProof="0" dirty="0"/>
          </a:p>
        </p:txBody>
      </p:sp>
    </p:spTree>
    <p:extLst>
      <p:ext uri="{BB962C8B-B14F-4D97-AF65-F5344CB8AC3E}">
        <p14:creationId xmlns:p14="http://schemas.microsoft.com/office/powerpoint/2010/main" val="22061711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CFE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4BB6573-AE68-E606-5028-F477F5DCAB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D11615-3F81-E543-EE9B-3433E85F0FD7}"/>
              </a:ext>
            </a:extLst>
          </p:cNvPr>
          <p:cNvSpPr txBox="1"/>
          <p:nvPr/>
        </p:nvSpPr>
        <p:spPr>
          <a:xfrm>
            <a:off x="1190368" y="2026503"/>
            <a:ext cx="67632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noProof="0" dirty="0">
                <a:solidFill>
                  <a:srgbClr val="002060"/>
                </a:solidFill>
              </a:rPr>
              <a:t>Preliminary Results</a:t>
            </a:r>
            <a:endParaRPr lang="en-US" sz="4800" noProof="0" dirty="0"/>
          </a:p>
        </p:txBody>
      </p:sp>
    </p:spTree>
    <p:extLst>
      <p:ext uri="{BB962C8B-B14F-4D97-AF65-F5344CB8AC3E}">
        <p14:creationId xmlns:p14="http://schemas.microsoft.com/office/powerpoint/2010/main" val="3181731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CFE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133C5F3-341B-CDA0-3B22-A015F44226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5F7AE157-3983-D646-088D-E1E2E81873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4893" y="2195916"/>
            <a:ext cx="6858000" cy="2394086"/>
          </a:xfrm>
        </p:spPr>
        <p:txBody>
          <a:bodyPr>
            <a:no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sz="2800" noProof="0" dirty="0">
                <a:solidFill>
                  <a:srgbClr val="002060"/>
                </a:solidFill>
              </a:rPr>
              <a:t>Introduction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800" noProof="0" dirty="0">
                <a:solidFill>
                  <a:srgbClr val="002060"/>
                </a:solidFill>
              </a:rPr>
              <a:t>Background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800" noProof="0" dirty="0">
                <a:solidFill>
                  <a:srgbClr val="002060"/>
                </a:solidFill>
              </a:rPr>
              <a:t>State of the Art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800" noProof="0" dirty="0">
                <a:solidFill>
                  <a:srgbClr val="002060"/>
                </a:solidFill>
              </a:rPr>
              <a:t>Preliminary Results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800" noProof="0" dirty="0">
                <a:solidFill>
                  <a:srgbClr val="002060"/>
                </a:solidFill>
              </a:rPr>
              <a:t>Work Plan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18E59A-FE1A-37E4-F155-D8BDF0494D9D}"/>
              </a:ext>
            </a:extLst>
          </p:cNvPr>
          <p:cNvSpPr txBox="1"/>
          <p:nvPr/>
        </p:nvSpPr>
        <p:spPr>
          <a:xfrm>
            <a:off x="1416908" y="812984"/>
            <a:ext cx="63101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noProof="0" dirty="0">
                <a:solidFill>
                  <a:srgbClr val="002060"/>
                </a:solidFill>
              </a:rPr>
              <a:t>Presentation Structure</a:t>
            </a:r>
            <a:endParaRPr lang="en-US" sz="4800" noProof="0" dirty="0"/>
          </a:p>
        </p:txBody>
      </p:sp>
    </p:spTree>
    <p:extLst>
      <p:ext uri="{BB962C8B-B14F-4D97-AF65-F5344CB8AC3E}">
        <p14:creationId xmlns:p14="http://schemas.microsoft.com/office/powerpoint/2010/main" val="1303860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CFE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E036967-5B1E-B1FA-22A4-1F2F6B8253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AB0DC70-D3C9-886F-1388-347F7D1795C4}"/>
              </a:ext>
            </a:extLst>
          </p:cNvPr>
          <p:cNvSpPr txBox="1"/>
          <p:nvPr/>
        </p:nvSpPr>
        <p:spPr>
          <a:xfrm>
            <a:off x="469556" y="626071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noProof="0" dirty="0">
                <a:solidFill>
                  <a:srgbClr val="002060"/>
                </a:solidFill>
              </a:rPr>
              <a:t>Simple Equivalence Proof</a:t>
            </a:r>
            <a:endParaRPr lang="en-US" sz="2800" noProof="0" dirty="0"/>
          </a:p>
        </p:txBody>
      </p:sp>
    </p:spTree>
    <p:extLst>
      <p:ext uri="{BB962C8B-B14F-4D97-AF65-F5344CB8AC3E}">
        <p14:creationId xmlns:p14="http://schemas.microsoft.com/office/powerpoint/2010/main" val="19236149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CFE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AC8D082-1553-7A18-544C-877009A95B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F4502D-F07D-F841-D1E8-B1968807A964}"/>
              </a:ext>
            </a:extLst>
          </p:cNvPr>
          <p:cNvSpPr txBox="1"/>
          <p:nvPr/>
        </p:nvSpPr>
        <p:spPr>
          <a:xfrm>
            <a:off x="469556" y="626071"/>
            <a:ext cx="6845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noProof="0" dirty="0">
                <a:solidFill>
                  <a:srgbClr val="002060"/>
                </a:solidFill>
              </a:rPr>
              <a:t>Equivalence Proof using Product Programs</a:t>
            </a:r>
            <a:endParaRPr lang="en-US" sz="2800" noProof="0" dirty="0"/>
          </a:p>
        </p:txBody>
      </p:sp>
    </p:spTree>
    <p:extLst>
      <p:ext uri="{BB962C8B-B14F-4D97-AF65-F5344CB8AC3E}">
        <p14:creationId xmlns:p14="http://schemas.microsoft.com/office/powerpoint/2010/main" val="21951576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CFE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CB341E9-3BBC-2ADB-7FDE-98EC6456C5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D8B8D2-0F30-A037-BEFB-CE467471990F}"/>
              </a:ext>
            </a:extLst>
          </p:cNvPr>
          <p:cNvSpPr txBox="1"/>
          <p:nvPr/>
        </p:nvSpPr>
        <p:spPr>
          <a:xfrm>
            <a:off x="2397211" y="2026503"/>
            <a:ext cx="43495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noProof="0" dirty="0">
                <a:solidFill>
                  <a:srgbClr val="002060"/>
                </a:solidFill>
              </a:rPr>
              <a:t>Work Plan</a:t>
            </a:r>
            <a:endParaRPr lang="en-US" sz="4800" noProof="0" dirty="0"/>
          </a:p>
        </p:txBody>
      </p:sp>
    </p:spTree>
    <p:extLst>
      <p:ext uri="{BB962C8B-B14F-4D97-AF65-F5344CB8AC3E}">
        <p14:creationId xmlns:p14="http://schemas.microsoft.com/office/powerpoint/2010/main" val="28396609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CFE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604CAF5-49D7-3FC3-F1FD-36842A73C3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0B4928-6465-DB56-6C10-343AF1671929}"/>
              </a:ext>
            </a:extLst>
          </p:cNvPr>
          <p:cNvSpPr txBox="1"/>
          <p:nvPr/>
        </p:nvSpPr>
        <p:spPr>
          <a:xfrm>
            <a:off x="-362466" y="617833"/>
            <a:ext cx="3418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noProof="0" dirty="0">
                <a:solidFill>
                  <a:srgbClr val="002060"/>
                </a:solidFill>
              </a:rPr>
              <a:t>Work Plan</a:t>
            </a:r>
            <a:endParaRPr lang="en-US" sz="2800" noProof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5C78AD-1D89-A24C-57AC-C2014F32439E}"/>
              </a:ext>
            </a:extLst>
          </p:cNvPr>
          <p:cNvSpPr txBox="1"/>
          <p:nvPr/>
        </p:nvSpPr>
        <p:spPr>
          <a:xfrm>
            <a:off x="0" y="2343845"/>
            <a:ext cx="288324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noProof="0" dirty="0"/>
              <a:t>Preliminary</a:t>
            </a:r>
          </a:p>
          <a:p>
            <a:pPr algn="r"/>
            <a:r>
              <a:rPr lang="en-US" sz="1400" noProof="0" dirty="0"/>
              <a:t>Collection of case studies</a:t>
            </a:r>
          </a:p>
          <a:p>
            <a:pPr algn="r"/>
            <a:endParaRPr lang="en-US" sz="1400" noProof="0" dirty="0"/>
          </a:p>
          <a:p>
            <a:pPr algn="r"/>
            <a:r>
              <a:rPr lang="en-US" sz="1400" b="1" noProof="0" dirty="0"/>
              <a:t>First-order product programs</a:t>
            </a:r>
          </a:p>
          <a:p>
            <a:pPr algn="r"/>
            <a:r>
              <a:rPr lang="en-US" sz="1400" noProof="0" dirty="0"/>
              <a:t>Definition in OCaml</a:t>
            </a:r>
          </a:p>
          <a:p>
            <a:pPr algn="r"/>
            <a:r>
              <a:rPr lang="en-US" sz="1400" noProof="0" dirty="0"/>
              <a:t>Implementation in Cameleer</a:t>
            </a:r>
          </a:p>
          <a:p>
            <a:pPr algn="r"/>
            <a:endParaRPr lang="en-US" sz="1400" noProof="0" dirty="0"/>
          </a:p>
          <a:p>
            <a:pPr algn="r"/>
            <a:r>
              <a:rPr lang="en-US" sz="1400" b="1" noProof="0" dirty="0"/>
              <a:t>Extension to higher-order </a:t>
            </a:r>
            <a:r>
              <a:rPr lang="en-US" sz="1400" noProof="0" dirty="0"/>
              <a:t>Definition in OCaml</a:t>
            </a:r>
          </a:p>
          <a:p>
            <a:pPr algn="r"/>
            <a:r>
              <a:rPr lang="en-US" sz="1400" noProof="0" dirty="0"/>
              <a:t>Implementation in Cameleer</a:t>
            </a:r>
          </a:p>
          <a:p>
            <a:pPr algn="r"/>
            <a:endParaRPr lang="en-US" sz="1400" noProof="0" dirty="0"/>
          </a:p>
          <a:p>
            <a:pPr algn="r"/>
            <a:r>
              <a:rPr lang="en-US" sz="1400" b="1" noProof="0" dirty="0"/>
              <a:t>Dissertation</a:t>
            </a:r>
          </a:p>
          <a:p>
            <a:pPr algn="r"/>
            <a:r>
              <a:rPr lang="en-US" sz="1400" noProof="0" dirty="0"/>
              <a:t>Writing</a:t>
            </a:r>
          </a:p>
          <a:p>
            <a:pPr algn="r"/>
            <a:endParaRPr lang="en-US" sz="1600" noProof="0" dirty="0"/>
          </a:p>
        </p:txBody>
      </p:sp>
      <p:pic>
        <p:nvPicPr>
          <p:cNvPr id="7" name="Picture 6" descr="A screenshot of a project management&#10;&#10;AI-generated content may be incorrect.">
            <a:extLst>
              <a:ext uri="{FF2B5EF4-FFF2-40B4-BE49-F238E27FC236}">
                <a16:creationId xmlns:a16="http://schemas.microsoft.com/office/drawing/2014/main" id="{C867ADD3-EE41-9A04-671D-5DE434BBFB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243" y="1416908"/>
            <a:ext cx="5906530" cy="376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029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CFE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D07C4C8-0CD9-8191-9421-16F942AECF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3DB0D01-6C64-2ED0-409B-F4E3F7518008}"/>
              </a:ext>
            </a:extLst>
          </p:cNvPr>
          <p:cNvSpPr txBox="1"/>
          <p:nvPr/>
        </p:nvSpPr>
        <p:spPr>
          <a:xfrm>
            <a:off x="2397211" y="2026503"/>
            <a:ext cx="43495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noProof="0" dirty="0">
                <a:solidFill>
                  <a:srgbClr val="002060"/>
                </a:solidFill>
              </a:rPr>
              <a:t>Introduction</a:t>
            </a:r>
            <a:endParaRPr lang="en-US" sz="4800" noProof="0" dirty="0"/>
          </a:p>
        </p:txBody>
      </p:sp>
    </p:spTree>
    <p:extLst>
      <p:ext uri="{BB962C8B-B14F-4D97-AF65-F5344CB8AC3E}">
        <p14:creationId xmlns:p14="http://schemas.microsoft.com/office/powerpoint/2010/main" val="493170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CFE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26BA70-A7E5-F483-BA3D-98C04A80A3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A8E83C-3A46-AA04-908F-598B9F9EEBB0}"/>
              </a:ext>
            </a:extLst>
          </p:cNvPr>
          <p:cNvSpPr txBox="1"/>
          <p:nvPr/>
        </p:nvSpPr>
        <p:spPr>
          <a:xfrm>
            <a:off x="469556" y="626071"/>
            <a:ext cx="6845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noProof="0" dirty="0">
                <a:solidFill>
                  <a:srgbClr val="002060"/>
                </a:solidFill>
              </a:rPr>
              <a:t>Motivation</a:t>
            </a:r>
            <a:endParaRPr lang="en-US" sz="2800" noProof="0" dirty="0"/>
          </a:p>
        </p:txBody>
      </p:sp>
    </p:spTree>
    <p:extLst>
      <p:ext uri="{BB962C8B-B14F-4D97-AF65-F5344CB8AC3E}">
        <p14:creationId xmlns:p14="http://schemas.microsoft.com/office/powerpoint/2010/main" val="1885583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CFE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CA73273-C385-5C88-81B4-DF94A455D9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2B80A12-38ED-C385-3FEE-CDB0A8D951BC}"/>
              </a:ext>
            </a:extLst>
          </p:cNvPr>
          <p:cNvSpPr txBox="1"/>
          <p:nvPr/>
        </p:nvSpPr>
        <p:spPr>
          <a:xfrm>
            <a:off x="469556" y="626071"/>
            <a:ext cx="6845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noProof="0" dirty="0">
                <a:solidFill>
                  <a:srgbClr val="002060"/>
                </a:solidFill>
              </a:rPr>
              <a:t>Problem Definition</a:t>
            </a:r>
            <a:endParaRPr lang="en-US" sz="2800" noProof="0" dirty="0"/>
          </a:p>
        </p:txBody>
      </p:sp>
    </p:spTree>
    <p:extLst>
      <p:ext uri="{BB962C8B-B14F-4D97-AF65-F5344CB8AC3E}">
        <p14:creationId xmlns:p14="http://schemas.microsoft.com/office/powerpoint/2010/main" val="904246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CFE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D04C4A0-09C2-509D-41FA-F496FCBC83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A776937-F01E-BE04-B869-2B7F7062A576}"/>
              </a:ext>
            </a:extLst>
          </p:cNvPr>
          <p:cNvSpPr txBox="1"/>
          <p:nvPr/>
        </p:nvSpPr>
        <p:spPr>
          <a:xfrm>
            <a:off x="469556" y="626071"/>
            <a:ext cx="6845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noProof="0" dirty="0">
                <a:solidFill>
                  <a:srgbClr val="002060"/>
                </a:solidFill>
              </a:rPr>
              <a:t>Goals and Expected Contributions</a:t>
            </a:r>
            <a:endParaRPr lang="en-US" sz="2800" noProof="0" dirty="0"/>
          </a:p>
        </p:txBody>
      </p:sp>
    </p:spTree>
    <p:extLst>
      <p:ext uri="{BB962C8B-B14F-4D97-AF65-F5344CB8AC3E}">
        <p14:creationId xmlns:p14="http://schemas.microsoft.com/office/powerpoint/2010/main" val="3664870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CFE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ABB0875-03D9-5126-8BAD-E18E2990CD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F1BF29-1EE2-11C4-C63D-88EE7FA49927}"/>
              </a:ext>
            </a:extLst>
          </p:cNvPr>
          <p:cNvSpPr txBox="1"/>
          <p:nvPr/>
        </p:nvSpPr>
        <p:spPr>
          <a:xfrm>
            <a:off x="2397211" y="2026503"/>
            <a:ext cx="43495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noProof="0" dirty="0">
                <a:solidFill>
                  <a:srgbClr val="002060"/>
                </a:solidFill>
              </a:rPr>
              <a:t>Background</a:t>
            </a:r>
            <a:endParaRPr lang="en-US" sz="4800" noProof="0" dirty="0"/>
          </a:p>
        </p:txBody>
      </p:sp>
    </p:spTree>
    <p:extLst>
      <p:ext uri="{BB962C8B-B14F-4D97-AF65-F5344CB8AC3E}">
        <p14:creationId xmlns:p14="http://schemas.microsoft.com/office/powerpoint/2010/main" val="2046348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CFE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DF7E4D4-952D-E8F3-1749-587073F712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8B288E-01CE-4FBB-FA4D-1532A605A73E}"/>
              </a:ext>
            </a:extLst>
          </p:cNvPr>
          <p:cNvSpPr txBox="1"/>
          <p:nvPr/>
        </p:nvSpPr>
        <p:spPr>
          <a:xfrm>
            <a:off x="469556" y="626071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noProof="0" dirty="0">
                <a:solidFill>
                  <a:srgbClr val="002060"/>
                </a:solidFill>
              </a:rPr>
              <a:t>Hoare Logic</a:t>
            </a:r>
            <a:endParaRPr lang="en-US" sz="2800" noProof="0" dirty="0"/>
          </a:p>
        </p:txBody>
      </p:sp>
    </p:spTree>
    <p:extLst>
      <p:ext uri="{BB962C8B-B14F-4D97-AF65-F5344CB8AC3E}">
        <p14:creationId xmlns:p14="http://schemas.microsoft.com/office/powerpoint/2010/main" val="3563585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CFE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AEC5163-8B4A-9448-D160-468C46A779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4A08B0-3664-D7CB-8048-31AD204A1E71}"/>
              </a:ext>
            </a:extLst>
          </p:cNvPr>
          <p:cNvSpPr txBox="1"/>
          <p:nvPr/>
        </p:nvSpPr>
        <p:spPr>
          <a:xfrm>
            <a:off x="469556" y="626071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noProof="0" dirty="0">
                <a:solidFill>
                  <a:srgbClr val="002060"/>
                </a:solidFill>
              </a:rPr>
              <a:t>Relational Hoare Logic</a:t>
            </a:r>
            <a:endParaRPr lang="en-US" sz="2800" noProof="0" dirty="0"/>
          </a:p>
        </p:txBody>
      </p:sp>
    </p:spTree>
    <p:extLst>
      <p:ext uri="{BB962C8B-B14F-4D97-AF65-F5344CB8AC3E}">
        <p14:creationId xmlns:p14="http://schemas.microsoft.com/office/powerpoint/2010/main" val="9399112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o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</TotalTime>
  <Words>94</Words>
  <Application>Microsoft Office PowerPoint</Application>
  <PresentationFormat>On-screen Show (16:10)</PresentationFormat>
  <Paragraphs>44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Aptos</vt:lpstr>
      <vt:lpstr>Aptos Display</vt:lpstr>
      <vt:lpstr>Arial</vt:lpstr>
      <vt:lpstr>Tema do Office</vt:lpstr>
      <vt:lpstr>Formal Verification of Programs Equivalence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Joao Francisco Serrenho Nini</dc:creator>
  <cp:lastModifiedBy>Joao Francisco Serrenho Nini</cp:lastModifiedBy>
  <cp:revision>8</cp:revision>
  <dcterms:created xsi:type="dcterms:W3CDTF">2025-02-13T13:42:37Z</dcterms:created>
  <dcterms:modified xsi:type="dcterms:W3CDTF">2025-02-13T14:50:10Z</dcterms:modified>
</cp:coreProperties>
</file>