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0" r:id="rId3"/>
    <p:sldId id="267" r:id="rId4"/>
    <p:sldId id="257" r:id="rId5"/>
    <p:sldId id="258" r:id="rId6"/>
    <p:sldId id="259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96796F-30DC-7C19-625D-FD29DE721515}" v="28" dt="2021-01-03T10:49:29.653"/>
    <p1510:client id="{0B3C4476-F01B-F05B-069D-0310FCEFDFA2}" v="4" dt="2021-01-05T23:19:11.740"/>
    <p1510:client id="{6746D8CF-430E-5E9B-2040-32575136ABBA}" v="350" dt="2021-01-03T11:48:45.585"/>
    <p1510:client id="{6BB26A9C-408F-09E4-6004-E89F2B7F4315}" v="48" dt="2021-01-05T23:18:29.752"/>
    <p1510:client id="{91B8EB9B-4FA8-4D27-8147-A69E57AA2116}" v="166" dt="2021-01-03T11:49:18.560"/>
    <p1510:client id="{B8D7679B-783C-3B3B-89BC-A92CECD1F079}" v="137" dt="2021-01-03T10:57:08.214"/>
    <p1510:client id="{BC6F655A-E3A3-EA17-0A50-C4FFA660A7CB}" v="74" dt="2021-01-05T23:28:45.991"/>
    <p1510:client id="{CB133AD9-42C4-C540-8533-AD0C876D75E3}" v="9" dt="2021-01-04T16:35:49"/>
    <p1510:client id="{EFC813F7-745E-01EE-B4A0-355058ED6F74}" v="6" dt="2021-01-05T23:28:59.897"/>
    <p1510:client id="{F184F9C5-1CEE-985C-7FC0-FB190CA907A9}" v="7" dt="2021-01-05T19:18:18.194"/>
    <p1510:client id="{F3F3CD59-2192-D0AC-36F6-1321EDE30350}" v="351" dt="2021-01-03T12:32:15.741"/>
    <p1510:client id="{FEF0C264-CF21-7691-0516-AE9403D20D12}" v="34" dt="2021-01-03T11:08:20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Nuno Cardoso Gonçalves de Abreu" userId="S::a84802@uminho.pt::35d2395e-3915-463f-9493-63c5bb21daa0" providerId="AD" clId="Web-{CB133AD9-42C4-C540-8533-AD0C876D75E3}"/>
    <pc:docChg chg="modSld">
      <pc:chgData name="João Nuno Cardoso Gonçalves de Abreu" userId="S::a84802@uminho.pt::35d2395e-3915-463f-9493-63c5bb21daa0" providerId="AD" clId="Web-{CB133AD9-42C4-C540-8533-AD0C876D75E3}" dt="2021-01-04T16:35:49" v="7" actId="14100"/>
      <pc:docMkLst>
        <pc:docMk/>
      </pc:docMkLst>
      <pc:sldChg chg="addSp delSp modSp">
        <pc:chgData name="João Nuno Cardoso Gonçalves de Abreu" userId="S::a84802@uminho.pt::35d2395e-3915-463f-9493-63c5bb21daa0" providerId="AD" clId="Web-{CB133AD9-42C4-C540-8533-AD0C876D75E3}" dt="2021-01-04T16:35:49" v="7" actId="14100"/>
        <pc:sldMkLst>
          <pc:docMk/>
          <pc:sldMk cId="2159774097" sldId="265"/>
        </pc:sldMkLst>
        <pc:spChg chg="add del mod">
          <ac:chgData name="João Nuno Cardoso Gonçalves de Abreu" userId="S::a84802@uminho.pt::35d2395e-3915-463f-9493-63c5bb21daa0" providerId="AD" clId="Web-{CB133AD9-42C4-C540-8533-AD0C876D75E3}" dt="2021-01-04T16:35:29.202" v="2"/>
          <ac:spMkLst>
            <pc:docMk/>
            <pc:sldMk cId="2159774097" sldId="265"/>
            <ac:spMk id="4" creationId="{5B366EA8-354C-4FA9-9E6C-672FF4D2317C}"/>
          </ac:spMkLst>
        </pc:spChg>
        <pc:picChg chg="add mod ord">
          <ac:chgData name="João Nuno Cardoso Gonçalves de Abreu" userId="S::a84802@uminho.pt::35d2395e-3915-463f-9493-63c5bb21daa0" providerId="AD" clId="Web-{CB133AD9-42C4-C540-8533-AD0C876D75E3}" dt="2021-01-04T16:35:49" v="7" actId="14100"/>
          <ac:picMkLst>
            <pc:docMk/>
            <pc:sldMk cId="2159774097" sldId="265"/>
            <ac:picMk id="5" creationId="{22287F53-6834-49DC-BDB0-7431D93B12C7}"/>
          </ac:picMkLst>
        </pc:picChg>
        <pc:picChg chg="del">
          <ac:chgData name="João Nuno Cardoso Gonçalves de Abreu" userId="S::a84802@uminho.pt::35d2395e-3915-463f-9493-63c5bb21daa0" providerId="AD" clId="Web-{CB133AD9-42C4-C540-8533-AD0C876D75E3}" dt="2021-01-04T16:35:27.093" v="0"/>
          <ac:picMkLst>
            <pc:docMk/>
            <pc:sldMk cId="2159774097" sldId="265"/>
            <ac:picMk id="7" creationId="{A7E9C7F8-C5B5-4264-AA13-1405D9759460}"/>
          </ac:picMkLst>
        </pc:picChg>
        <pc:picChg chg="del">
          <ac:chgData name="João Nuno Cardoso Gonçalves de Abreu" userId="S::a84802@uminho.pt::35d2395e-3915-463f-9493-63c5bb21daa0" providerId="AD" clId="Web-{CB133AD9-42C4-C540-8533-AD0C876D75E3}" dt="2021-01-04T16:35:27.468" v="1"/>
          <ac:picMkLst>
            <pc:docMk/>
            <pc:sldMk cId="2159774097" sldId="265"/>
            <ac:picMk id="8" creationId="{94832144-F6CC-4AF1-86A1-D568ECDAD8C2}"/>
          </ac:picMkLst>
        </pc:picChg>
      </pc:sldChg>
    </pc:docChg>
  </pc:docChgLst>
  <pc:docChgLst>
    <pc:chgData name="João Nuno Cardoso Gonçalves de Abreu" userId="S::a84802@uminho.pt::35d2395e-3915-463f-9493-63c5bb21daa0" providerId="AD" clId="Web-{FEF0C264-CF21-7691-0516-AE9403D20D12}"/>
    <pc:docChg chg="modSld">
      <pc:chgData name="João Nuno Cardoso Gonçalves de Abreu" userId="S::a84802@uminho.pt::35d2395e-3915-463f-9493-63c5bb21daa0" providerId="AD" clId="Web-{FEF0C264-CF21-7691-0516-AE9403D20D12}" dt="2021-01-03T11:08:20.185" v="39" actId="1076"/>
      <pc:docMkLst>
        <pc:docMk/>
      </pc:docMkLst>
      <pc:sldChg chg="addSp delSp modSp mod setBg">
        <pc:chgData name="João Nuno Cardoso Gonçalves de Abreu" userId="S::a84802@uminho.pt::35d2395e-3915-463f-9493-63c5bb21daa0" providerId="AD" clId="Web-{FEF0C264-CF21-7691-0516-AE9403D20D12}" dt="2021-01-03T11:05:11.229" v="25" actId="1076"/>
        <pc:sldMkLst>
          <pc:docMk/>
          <pc:sldMk cId="494889065" sldId="259"/>
        </pc:sldMkLst>
        <pc:spChg chg="mod">
          <ac:chgData name="João Nuno Cardoso Gonçalves de Abreu" userId="S::a84802@uminho.pt::35d2395e-3915-463f-9493-63c5bb21daa0" providerId="AD" clId="Web-{FEF0C264-CF21-7691-0516-AE9403D20D12}" dt="2021-01-03T11:04:36.713" v="16"/>
          <ac:spMkLst>
            <pc:docMk/>
            <pc:sldMk cId="494889065" sldId="259"/>
            <ac:spMk id="2" creationId="{A5648D50-B8AB-4122-A018-3BE9FDA21857}"/>
          </ac:spMkLst>
        </pc:spChg>
        <pc:spChg chg="add del mod ord">
          <ac:chgData name="João Nuno Cardoso Gonçalves de Abreu" userId="S::a84802@uminho.pt::35d2395e-3915-463f-9493-63c5bb21daa0" providerId="AD" clId="Web-{FEF0C264-CF21-7691-0516-AE9403D20D12}" dt="2021-01-03T11:04:36.713" v="16"/>
          <ac:spMkLst>
            <pc:docMk/>
            <pc:sldMk cId="494889065" sldId="259"/>
            <ac:spMk id="10" creationId="{E0AA2728-855B-4515-813B-2BFAF25A0765}"/>
          </ac:spMkLst>
        </pc:spChg>
        <pc:spChg chg="add del">
          <ac:chgData name="João Nuno Cardoso Gonçalves de Abreu" userId="S::a84802@uminho.pt::35d2395e-3915-463f-9493-63c5bb21daa0" providerId="AD" clId="Web-{FEF0C264-CF21-7691-0516-AE9403D20D12}" dt="2021-01-03T11:04:36.713" v="16"/>
          <ac:spMkLst>
            <pc:docMk/>
            <pc:sldMk cId="494889065" sldId="259"/>
            <ac:spMk id="13" creationId="{1D39ECD8-0E3E-43C1-9E56-3604E9A15E7B}"/>
          </ac:spMkLst>
        </pc:spChg>
        <pc:spChg chg="add del">
          <ac:chgData name="João Nuno Cardoso Gonçalves de Abreu" userId="S::a84802@uminho.pt::35d2395e-3915-463f-9493-63c5bb21daa0" providerId="AD" clId="Web-{FEF0C264-CF21-7691-0516-AE9403D20D12}" dt="2021-01-03T11:04:36.713" v="16"/>
          <ac:spMkLst>
            <pc:docMk/>
            <pc:sldMk cId="494889065" sldId="259"/>
            <ac:spMk id="23" creationId="{018F8D27-BFDB-4BF9-A512-FF930275B484}"/>
          </ac:spMkLst>
        </pc:spChg>
        <pc:spChg chg="add del">
          <ac:chgData name="João Nuno Cardoso Gonçalves de Abreu" userId="S::a84802@uminho.pt::35d2395e-3915-463f-9493-63c5bb21daa0" providerId="AD" clId="Web-{FEF0C264-CF21-7691-0516-AE9403D20D12}" dt="2021-01-03T11:03:10.259" v="9"/>
          <ac:spMkLst>
            <pc:docMk/>
            <pc:sldMk cId="494889065" sldId="259"/>
            <ac:spMk id="25" creationId="{C8474B35-BF18-44A9-A265-A7C78D549385}"/>
          </ac:spMkLst>
        </pc:spChg>
        <pc:spChg chg="add del">
          <ac:chgData name="João Nuno Cardoso Gonçalves de Abreu" userId="S::a84802@uminho.pt::35d2395e-3915-463f-9493-63c5bb21daa0" providerId="AD" clId="Web-{FEF0C264-CF21-7691-0516-AE9403D20D12}" dt="2021-01-03T11:03:10.259" v="9"/>
          <ac:spMkLst>
            <pc:docMk/>
            <pc:sldMk cId="494889065" sldId="259"/>
            <ac:spMk id="27" creationId="{576DA225-F5D6-439A-B39E-B3595D3077E0}"/>
          </ac:spMkLst>
        </pc:spChg>
        <pc:spChg chg="add del">
          <ac:chgData name="João Nuno Cardoso Gonçalves de Abreu" userId="S::a84802@uminho.pt::35d2395e-3915-463f-9493-63c5bb21daa0" providerId="AD" clId="Web-{FEF0C264-CF21-7691-0516-AE9403D20D12}" dt="2021-01-03T11:02:54.634" v="7"/>
          <ac:spMkLst>
            <pc:docMk/>
            <pc:sldMk cId="494889065" sldId="259"/>
            <ac:spMk id="28" creationId="{16F1A1B1-D72D-4219-AE30-3EDB2FD22E54}"/>
          </ac:spMkLst>
        </pc:spChg>
        <pc:spChg chg="add del">
          <ac:chgData name="João Nuno Cardoso Gonçalves de Abreu" userId="S::a84802@uminho.pt::35d2395e-3915-463f-9493-63c5bb21daa0" providerId="AD" clId="Web-{FEF0C264-CF21-7691-0516-AE9403D20D12}" dt="2021-01-03T11:04:25.775" v="13"/>
          <ac:spMkLst>
            <pc:docMk/>
            <pc:sldMk cId="494889065" sldId="259"/>
            <ac:spMk id="29" creationId="{1D39ECD8-0E3E-43C1-9E56-3604E9A15E7B}"/>
          </ac:spMkLst>
        </pc:spChg>
        <pc:spChg chg="add del">
          <ac:chgData name="João Nuno Cardoso Gonçalves de Abreu" userId="S::a84802@uminho.pt::35d2395e-3915-463f-9493-63c5bb21daa0" providerId="AD" clId="Web-{FEF0C264-CF21-7691-0516-AE9403D20D12}" dt="2021-01-03T11:04:25.775" v="13"/>
          <ac:spMkLst>
            <pc:docMk/>
            <pc:sldMk cId="494889065" sldId="259"/>
            <ac:spMk id="39" creationId="{018F8D27-BFDB-4BF9-A512-FF930275B484}"/>
          </ac:spMkLst>
        </pc:spChg>
        <pc:spChg chg="add del">
          <ac:chgData name="João Nuno Cardoso Gonçalves de Abreu" userId="S::a84802@uminho.pt::35d2395e-3915-463f-9493-63c5bb21daa0" providerId="AD" clId="Web-{FEF0C264-CF21-7691-0516-AE9403D20D12}" dt="2021-01-03T11:04:18.354" v="12"/>
          <ac:spMkLst>
            <pc:docMk/>
            <pc:sldMk cId="494889065" sldId="259"/>
            <ac:spMk id="44" creationId="{B2ABF641-B59E-4DCE-936C-45E2593206DB}"/>
          </ac:spMkLst>
        </pc:spChg>
        <pc:grpChg chg="add del">
          <ac:chgData name="João Nuno Cardoso Gonçalves de Abreu" userId="S::a84802@uminho.pt::35d2395e-3915-463f-9493-63c5bb21daa0" providerId="AD" clId="Web-{FEF0C264-CF21-7691-0516-AE9403D20D12}" dt="2021-01-03T11:04:36.713" v="16"/>
          <ac:grpSpMkLst>
            <pc:docMk/>
            <pc:sldMk cId="494889065" sldId="259"/>
            <ac:grpSpMk id="15" creationId="{1B592F0F-402B-4FF5-BC6B-00A024655AB3}"/>
          </ac:grpSpMkLst>
        </pc:grpChg>
        <pc:grpChg chg="add del">
          <ac:chgData name="João Nuno Cardoso Gonçalves de Abreu" userId="S::a84802@uminho.pt::35d2395e-3915-463f-9493-63c5bb21daa0" providerId="AD" clId="Web-{FEF0C264-CF21-7691-0516-AE9403D20D12}" dt="2021-01-03T11:03:10.259" v="9"/>
          <ac:grpSpMkLst>
            <pc:docMk/>
            <pc:sldMk cId="494889065" sldId="259"/>
            <ac:grpSpMk id="26" creationId="{7F687631-1164-4445-BB09-8825F5100635}"/>
          </ac:grpSpMkLst>
        </pc:grpChg>
        <pc:grpChg chg="add del">
          <ac:chgData name="João Nuno Cardoso Gonçalves de Abreu" userId="S::a84802@uminho.pt::35d2395e-3915-463f-9493-63c5bb21daa0" providerId="AD" clId="Web-{FEF0C264-CF21-7691-0516-AE9403D20D12}" dt="2021-01-03T11:02:54.634" v="7"/>
          <ac:grpSpMkLst>
            <pc:docMk/>
            <pc:sldMk cId="494889065" sldId="259"/>
            <ac:grpSpMk id="30" creationId="{601FE7BE-30C9-47E1-AA23-7FC5DE0C9D35}"/>
          </ac:grpSpMkLst>
        </pc:grpChg>
        <pc:grpChg chg="add del">
          <ac:chgData name="João Nuno Cardoso Gonçalves de Abreu" userId="S::a84802@uminho.pt::35d2395e-3915-463f-9493-63c5bb21daa0" providerId="AD" clId="Web-{FEF0C264-CF21-7691-0516-AE9403D20D12}" dt="2021-01-03T11:04:25.775" v="13"/>
          <ac:grpSpMkLst>
            <pc:docMk/>
            <pc:sldMk cId="494889065" sldId="259"/>
            <ac:grpSpMk id="35" creationId="{1B592F0F-402B-4FF5-BC6B-00A024655AB3}"/>
          </ac:grpSpMkLst>
        </pc:grpChg>
        <pc:grpChg chg="add del">
          <ac:chgData name="João Nuno Cardoso Gonçalves de Abreu" userId="S::a84802@uminho.pt::35d2395e-3915-463f-9493-63c5bb21daa0" providerId="AD" clId="Web-{FEF0C264-CF21-7691-0516-AE9403D20D12}" dt="2021-01-03T11:04:18.354" v="12"/>
          <ac:grpSpMkLst>
            <pc:docMk/>
            <pc:sldMk cId="494889065" sldId="259"/>
            <ac:grpSpMk id="46" creationId="{B3B07250-CCED-4350-BC55-46F640C20ED4}"/>
          </ac:grpSpMkLst>
        </pc:grpChg>
        <pc:picChg chg="mod ord">
          <ac:chgData name="João Nuno Cardoso Gonçalves de Abreu" userId="S::a84802@uminho.pt::35d2395e-3915-463f-9493-63c5bb21daa0" providerId="AD" clId="Web-{FEF0C264-CF21-7691-0516-AE9403D20D12}" dt="2021-01-03T11:05:11.229" v="25" actId="1076"/>
          <ac:picMkLst>
            <pc:docMk/>
            <pc:sldMk cId="494889065" sldId="259"/>
            <ac:picMk id="4" creationId="{B4E41694-0752-4D18-AB28-5E4DBF8D02B9}"/>
          </ac:picMkLst>
        </pc:picChg>
        <pc:picChg chg="mod ord">
          <ac:chgData name="João Nuno Cardoso Gonçalves de Abreu" userId="S::a84802@uminho.pt::35d2395e-3915-463f-9493-63c5bb21daa0" providerId="AD" clId="Web-{FEF0C264-CF21-7691-0516-AE9403D20D12}" dt="2021-01-03T11:04:46.182" v="20" actId="14100"/>
          <ac:picMkLst>
            <pc:docMk/>
            <pc:sldMk cId="494889065" sldId="259"/>
            <ac:picMk id="5" creationId="{C3EB6527-ED78-45ED-93D6-A7CC1ABF52A6}"/>
          </ac:picMkLst>
        </pc:picChg>
        <pc:picChg chg="mod ord">
          <ac:chgData name="João Nuno Cardoso Gonçalves de Abreu" userId="S::a84802@uminho.pt::35d2395e-3915-463f-9493-63c5bb21daa0" providerId="AD" clId="Web-{FEF0C264-CF21-7691-0516-AE9403D20D12}" dt="2021-01-03T11:04:53.557" v="23" actId="1076"/>
          <ac:picMkLst>
            <pc:docMk/>
            <pc:sldMk cId="494889065" sldId="259"/>
            <ac:picMk id="6" creationId="{211ABBEF-1331-4190-8E73-73BA6E212819}"/>
          </ac:picMkLst>
        </pc:picChg>
        <pc:cxnChg chg="add del">
          <ac:chgData name="João Nuno Cardoso Gonçalves de Abreu" userId="S::a84802@uminho.pt::35d2395e-3915-463f-9493-63c5bb21daa0" providerId="AD" clId="Web-{FEF0C264-CF21-7691-0516-AE9403D20D12}" dt="2021-01-03T11:04:36.713" v="16"/>
          <ac:cxnSpMkLst>
            <pc:docMk/>
            <pc:sldMk cId="494889065" sldId="259"/>
            <ac:cxnSpMk id="21" creationId="{DFBD34B5-7777-4A8A-8ED2-97A4A3C273A2}"/>
          </ac:cxnSpMkLst>
        </pc:cxnChg>
        <pc:cxnChg chg="add del">
          <ac:chgData name="João Nuno Cardoso Gonçalves de Abreu" userId="S::a84802@uminho.pt::35d2395e-3915-463f-9493-63c5bb21daa0" providerId="AD" clId="Web-{FEF0C264-CF21-7691-0516-AE9403D20D12}" dt="2021-01-03T11:02:54.634" v="7"/>
          <ac:cxnSpMkLst>
            <pc:docMk/>
            <pc:sldMk cId="494889065" sldId="259"/>
            <ac:cxnSpMk id="36" creationId="{1F510FDE-DE95-4B70-9D1C-7214BFCC3457}"/>
          </ac:cxnSpMkLst>
        </pc:cxnChg>
        <pc:cxnChg chg="add del">
          <ac:chgData name="João Nuno Cardoso Gonçalves de Abreu" userId="S::a84802@uminho.pt::35d2395e-3915-463f-9493-63c5bb21daa0" providerId="AD" clId="Web-{FEF0C264-CF21-7691-0516-AE9403D20D12}" dt="2021-01-03T11:04:25.775" v="13"/>
          <ac:cxnSpMkLst>
            <pc:docMk/>
            <pc:sldMk cId="494889065" sldId="259"/>
            <ac:cxnSpMk id="37" creationId="{DFBD34B5-7777-4A8A-8ED2-97A4A3C273A2}"/>
          </ac:cxnSpMkLst>
        </pc:cxnChg>
        <pc:cxnChg chg="add del">
          <ac:chgData name="João Nuno Cardoso Gonçalves de Abreu" userId="S::a84802@uminho.pt::35d2395e-3915-463f-9493-63c5bb21daa0" providerId="AD" clId="Web-{FEF0C264-CF21-7691-0516-AE9403D20D12}" dt="2021-01-03T11:03:10.259" v="9"/>
          <ac:cxnSpMkLst>
            <pc:docMk/>
            <pc:sldMk cId="494889065" sldId="259"/>
            <ac:cxnSpMk id="38" creationId="{FF138D5A-7DB9-4540-8DC0-4421D4DD1C22}"/>
          </ac:cxnSpMkLst>
        </pc:cxnChg>
        <pc:cxnChg chg="add del">
          <ac:chgData name="João Nuno Cardoso Gonçalves de Abreu" userId="S::a84802@uminho.pt::35d2395e-3915-463f-9493-63c5bb21daa0" providerId="AD" clId="Web-{FEF0C264-CF21-7691-0516-AE9403D20D12}" dt="2021-01-03T11:04:18.354" v="12"/>
          <ac:cxnSpMkLst>
            <pc:docMk/>
            <pc:sldMk cId="494889065" sldId="259"/>
            <ac:cxnSpMk id="52" creationId="{E78C0DC0-3AE7-4C10-96E0-02E4FB0FFD25}"/>
          </ac:cxnSpMkLst>
        </pc:cxnChg>
      </pc:sldChg>
      <pc:sldChg chg="addSp modSp">
        <pc:chgData name="João Nuno Cardoso Gonçalves de Abreu" userId="S::a84802@uminho.pt::35d2395e-3915-463f-9493-63c5bb21daa0" providerId="AD" clId="Web-{FEF0C264-CF21-7691-0516-AE9403D20D12}" dt="2021-01-03T11:08:20.185" v="39" actId="1076"/>
        <pc:sldMkLst>
          <pc:docMk/>
          <pc:sldMk cId="1667460491" sldId="260"/>
        </pc:sldMkLst>
        <pc:picChg chg="add mod">
          <ac:chgData name="João Nuno Cardoso Gonçalves de Abreu" userId="S::a84802@uminho.pt::35d2395e-3915-463f-9493-63c5bb21daa0" providerId="AD" clId="Web-{FEF0C264-CF21-7691-0516-AE9403D20D12}" dt="2021-01-03T11:08:20.185" v="39" actId="1076"/>
          <ac:picMkLst>
            <pc:docMk/>
            <pc:sldMk cId="1667460491" sldId="260"/>
            <ac:picMk id="2" creationId="{9B918BDD-3DC7-4AA9-A565-9369F87FE8A4}"/>
          </ac:picMkLst>
        </pc:picChg>
        <pc:picChg chg="mod">
          <ac:chgData name="João Nuno Cardoso Gonçalves de Abreu" userId="S::a84802@uminho.pt::35d2395e-3915-463f-9493-63c5bb21daa0" providerId="AD" clId="Web-{FEF0C264-CF21-7691-0516-AE9403D20D12}" dt="2021-01-03T11:07:42.122" v="33" actId="1076"/>
          <ac:picMkLst>
            <pc:docMk/>
            <pc:sldMk cId="1667460491" sldId="260"/>
            <ac:picMk id="5" creationId="{D6EC1CE7-A453-4148-AAB4-41427E486788}"/>
          </ac:picMkLst>
        </pc:picChg>
      </pc:sldChg>
    </pc:docChg>
  </pc:docChgLst>
  <pc:docChgLst>
    <pc:chgData name="João Nuno Cardoso Gonçalves de Abreu" userId="S::a84802@uminho.pt::35d2395e-3915-463f-9493-63c5bb21daa0" providerId="AD" clId="Web-{BC6F655A-E3A3-EA17-0A50-C4FFA660A7CB}"/>
    <pc:docChg chg="addSld delSld modSld">
      <pc:chgData name="João Nuno Cardoso Gonçalves de Abreu" userId="S::a84802@uminho.pt::35d2395e-3915-463f-9493-63c5bb21daa0" providerId="AD" clId="Web-{BC6F655A-E3A3-EA17-0A50-C4FFA660A7CB}" dt="2021-01-05T23:28:45.991" v="73" actId="14100"/>
      <pc:docMkLst>
        <pc:docMk/>
      </pc:docMkLst>
      <pc:sldChg chg="addSp delSp modSp">
        <pc:chgData name="João Nuno Cardoso Gonçalves de Abreu" userId="S::a84802@uminho.pt::35d2395e-3915-463f-9493-63c5bb21daa0" providerId="AD" clId="Web-{BC6F655A-E3A3-EA17-0A50-C4FFA660A7CB}" dt="2021-01-05T23:28:07.520" v="65" actId="14100"/>
        <pc:sldMkLst>
          <pc:docMk/>
          <pc:sldMk cId="1667460491" sldId="260"/>
        </pc:sldMkLst>
        <pc:spChg chg="add del mod">
          <ac:chgData name="João Nuno Cardoso Gonçalves de Abreu" userId="S::a84802@uminho.pt::35d2395e-3915-463f-9493-63c5bb21daa0" providerId="AD" clId="Web-{BC6F655A-E3A3-EA17-0A50-C4FFA660A7CB}" dt="2021-01-05T23:10:11.807" v="2"/>
          <ac:spMkLst>
            <pc:docMk/>
            <pc:sldMk cId="1667460491" sldId="260"/>
            <ac:spMk id="4" creationId="{8AE014AF-E186-499D-9DE1-7700E631CB58}"/>
          </ac:spMkLst>
        </pc:spChg>
        <pc:spChg chg="add del mod">
          <ac:chgData name="João Nuno Cardoso Gonçalves de Abreu" userId="S::a84802@uminho.pt::35d2395e-3915-463f-9493-63c5bb21daa0" providerId="AD" clId="Web-{BC6F655A-E3A3-EA17-0A50-C4FFA660A7CB}" dt="2021-01-05T23:17:04.619" v="27"/>
          <ac:spMkLst>
            <pc:docMk/>
            <pc:sldMk cId="1667460491" sldId="260"/>
            <ac:spMk id="9" creationId="{85FB1AB3-6693-425F-A005-51B768A208B4}"/>
          </ac:spMkLst>
        </pc:spChg>
        <pc:spChg chg="add del mod">
          <ac:chgData name="João Nuno Cardoso Gonçalves de Abreu" userId="S::a84802@uminho.pt::35d2395e-3915-463f-9493-63c5bb21daa0" providerId="AD" clId="Web-{BC6F655A-E3A3-EA17-0A50-C4FFA660A7CB}" dt="2021-01-05T23:24:49.492" v="44"/>
          <ac:spMkLst>
            <pc:docMk/>
            <pc:sldMk cId="1667460491" sldId="260"/>
            <ac:spMk id="12" creationId="{D87400F0-EC77-4EDA-B3C9-B6E9CAC9637F}"/>
          </ac:spMkLst>
        </pc:spChg>
        <pc:spChg chg="add del mod">
          <ac:chgData name="João Nuno Cardoso Gonçalves de Abreu" userId="S::a84802@uminho.pt::35d2395e-3915-463f-9493-63c5bb21daa0" providerId="AD" clId="Web-{BC6F655A-E3A3-EA17-0A50-C4FFA660A7CB}" dt="2021-01-05T23:28:00.066" v="61"/>
          <ac:spMkLst>
            <pc:docMk/>
            <pc:sldMk cId="1667460491" sldId="260"/>
            <ac:spMk id="16" creationId="{C6490177-D641-4D5F-AEC6-0340E3FD3DF6}"/>
          </ac:spMkLst>
        </pc:spChg>
        <pc:picChg chg="del">
          <ac:chgData name="João Nuno Cardoso Gonçalves de Abreu" userId="S::a84802@uminho.pt::35d2395e-3915-463f-9493-63c5bb21daa0" providerId="AD" clId="Web-{BC6F655A-E3A3-EA17-0A50-C4FFA660A7CB}" dt="2021-01-05T23:10:04.479" v="1"/>
          <ac:picMkLst>
            <pc:docMk/>
            <pc:sldMk cId="1667460491" sldId="260"/>
            <ac:picMk id="5" creationId="{D6EC1CE7-A453-4148-AAB4-41427E486788}"/>
          </ac:picMkLst>
        </pc:picChg>
        <pc:picChg chg="add del mod ord">
          <ac:chgData name="João Nuno Cardoso Gonçalves de Abreu" userId="S::a84802@uminho.pt::35d2395e-3915-463f-9493-63c5bb21daa0" providerId="AD" clId="Web-{BC6F655A-E3A3-EA17-0A50-C4FFA660A7CB}" dt="2021-01-05T23:16:57.759" v="26"/>
          <ac:picMkLst>
            <pc:docMk/>
            <pc:sldMk cId="1667460491" sldId="260"/>
            <ac:picMk id="6" creationId="{694CF529-D6B7-4A2D-9F6C-2EB9EFC6834D}"/>
          </ac:picMkLst>
        </pc:picChg>
        <pc:picChg chg="add del mod ord">
          <ac:chgData name="João Nuno Cardoso Gonçalves de Abreu" userId="S::a84802@uminho.pt::35d2395e-3915-463f-9493-63c5bb21daa0" providerId="AD" clId="Web-{BC6F655A-E3A3-EA17-0A50-C4FFA660A7CB}" dt="2021-01-05T23:24:42.195" v="43"/>
          <ac:picMkLst>
            <pc:docMk/>
            <pc:sldMk cId="1667460491" sldId="260"/>
            <ac:picMk id="10" creationId="{DFA63480-C295-4C58-9D2C-A93D65D90B58}"/>
          </ac:picMkLst>
        </pc:picChg>
        <pc:picChg chg="add del mod ord">
          <ac:chgData name="João Nuno Cardoso Gonçalves de Abreu" userId="S::a84802@uminho.pt::35d2395e-3915-463f-9493-63c5bb21daa0" providerId="AD" clId="Web-{BC6F655A-E3A3-EA17-0A50-C4FFA660A7CB}" dt="2021-01-05T23:25:39.667" v="58"/>
          <ac:picMkLst>
            <pc:docMk/>
            <pc:sldMk cId="1667460491" sldId="260"/>
            <ac:picMk id="13" creationId="{A0ABAE71-7B96-4904-8962-E29E3B18F714}"/>
          </ac:picMkLst>
        </pc:picChg>
        <pc:picChg chg="add del mod">
          <ac:chgData name="João Nuno Cardoso Gonçalves de Abreu" userId="S::a84802@uminho.pt::35d2395e-3915-463f-9493-63c5bb21daa0" providerId="AD" clId="Web-{BC6F655A-E3A3-EA17-0A50-C4FFA660A7CB}" dt="2021-01-05T23:25:40.401" v="59"/>
          <ac:picMkLst>
            <pc:docMk/>
            <pc:sldMk cId="1667460491" sldId="260"/>
            <ac:picMk id="14" creationId="{B6BB5FAC-0603-44EE-AD46-FFA9EEEBC371}"/>
          </ac:picMkLst>
        </pc:picChg>
        <pc:picChg chg="add mod ord">
          <ac:chgData name="João Nuno Cardoso Gonçalves de Abreu" userId="S::a84802@uminho.pt::35d2395e-3915-463f-9493-63c5bb21daa0" providerId="AD" clId="Web-{BC6F655A-E3A3-EA17-0A50-C4FFA660A7CB}" dt="2021-01-05T23:28:07.520" v="65" actId="14100"/>
          <ac:picMkLst>
            <pc:docMk/>
            <pc:sldMk cId="1667460491" sldId="260"/>
            <ac:picMk id="17" creationId="{1BB872F4-13D6-4427-BBFB-BBFFF983D5D0}"/>
          </ac:picMkLst>
        </pc:picChg>
      </pc:sldChg>
      <pc:sldChg chg="addSp delSp modSp new del">
        <pc:chgData name="João Nuno Cardoso Gonçalves de Abreu" userId="S::a84802@uminho.pt::35d2395e-3915-463f-9493-63c5bb21daa0" providerId="AD" clId="Web-{BC6F655A-E3A3-EA17-0A50-C4FFA660A7CB}" dt="2021-01-05T23:11:09.467" v="14"/>
        <pc:sldMkLst>
          <pc:docMk/>
          <pc:sldMk cId="2543795817" sldId="266"/>
        </pc:sldMkLst>
        <pc:spChg chg="del">
          <ac:chgData name="João Nuno Cardoso Gonçalves de Abreu" userId="S::a84802@uminho.pt::35d2395e-3915-463f-9493-63c5bb21daa0" providerId="AD" clId="Web-{BC6F655A-E3A3-EA17-0A50-C4FFA660A7CB}" dt="2021-01-05T23:10:42.434" v="9"/>
          <ac:spMkLst>
            <pc:docMk/>
            <pc:sldMk cId="2543795817" sldId="266"/>
            <ac:spMk id="3" creationId="{A68ADE1C-E38E-4ABB-9DD9-0A0A721D7048}"/>
          </ac:spMkLst>
        </pc:spChg>
        <pc:picChg chg="add mod ord">
          <ac:chgData name="João Nuno Cardoso Gonçalves de Abreu" userId="S::a84802@uminho.pt::35d2395e-3915-463f-9493-63c5bb21daa0" providerId="AD" clId="Web-{BC6F655A-E3A3-EA17-0A50-C4FFA660A7CB}" dt="2021-01-05T23:10:51.388" v="12" actId="14100"/>
          <ac:picMkLst>
            <pc:docMk/>
            <pc:sldMk cId="2543795817" sldId="266"/>
            <ac:picMk id="4" creationId="{1B417D3F-CFAF-45EA-826F-FF6BAAD6CCC7}"/>
          </ac:picMkLst>
        </pc:picChg>
      </pc:sldChg>
      <pc:sldChg chg="addSp delSp modSp new">
        <pc:chgData name="João Nuno Cardoso Gonçalves de Abreu" userId="S::a84802@uminho.pt::35d2395e-3915-463f-9493-63c5bb21daa0" providerId="AD" clId="Web-{BC6F655A-E3A3-EA17-0A50-C4FFA660A7CB}" dt="2021-01-05T23:28:45.991" v="73" actId="14100"/>
        <pc:sldMkLst>
          <pc:docMk/>
          <pc:sldMk cId="2749049041" sldId="267"/>
        </pc:sldMkLst>
        <pc:picChg chg="add del mod">
          <ac:chgData name="João Nuno Cardoso Gonçalves de Abreu" userId="S::a84802@uminho.pt::35d2395e-3915-463f-9493-63c5bb21daa0" providerId="AD" clId="Web-{BC6F655A-E3A3-EA17-0A50-C4FFA660A7CB}" dt="2021-01-05T23:17:17.526" v="32"/>
          <ac:picMkLst>
            <pc:docMk/>
            <pc:sldMk cId="2749049041" sldId="267"/>
            <ac:picMk id="2" creationId="{65E8ACFE-3C3A-420B-9F57-AB7D47EA5040}"/>
          </ac:picMkLst>
        </pc:picChg>
        <pc:picChg chg="add del mod">
          <ac:chgData name="João Nuno Cardoso Gonçalves de Abreu" userId="S::a84802@uminho.pt::35d2395e-3915-463f-9493-63c5bb21daa0" providerId="AD" clId="Web-{BC6F655A-E3A3-EA17-0A50-C4FFA660A7CB}" dt="2021-01-05T23:25:42.401" v="60"/>
          <ac:picMkLst>
            <pc:docMk/>
            <pc:sldMk cId="2749049041" sldId="267"/>
            <ac:picMk id="3" creationId="{AD5656CD-AFEF-4346-B3EB-1B209A3AAE9B}"/>
          </ac:picMkLst>
        </pc:picChg>
        <pc:picChg chg="add mod">
          <ac:chgData name="João Nuno Cardoso Gonçalves de Abreu" userId="S::a84802@uminho.pt::35d2395e-3915-463f-9493-63c5bb21daa0" providerId="AD" clId="Web-{BC6F655A-E3A3-EA17-0A50-C4FFA660A7CB}" dt="2021-01-05T23:28:45.991" v="73" actId="14100"/>
          <ac:picMkLst>
            <pc:docMk/>
            <pc:sldMk cId="2749049041" sldId="267"/>
            <ac:picMk id="5" creationId="{9464DDE5-8812-4151-8BE7-823D5230DA43}"/>
          </ac:picMkLst>
        </pc:picChg>
      </pc:sldChg>
    </pc:docChg>
  </pc:docChgLst>
  <pc:docChgLst>
    <pc:chgData name="Hugo Fernandes Matias" userId="S::a85370@uminho.pt::78b63d9b-4550-4bc4-a6da-8277db3522f2" providerId="AD" clId="Web-{0B3C4476-F01B-F05B-069D-0310FCEFDFA2}"/>
    <pc:docChg chg="modSld">
      <pc:chgData name="Hugo Fernandes Matias" userId="S::a85370@uminho.pt::78b63d9b-4550-4bc4-a6da-8277db3522f2" providerId="AD" clId="Web-{0B3C4476-F01B-F05B-069D-0310FCEFDFA2}" dt="2021-01-05T23:19:11.740" v="3" actId="14100"/>
      <pc:docMkLst>
        <pc:docMk/>
      </pc:docMkLst>
      <pc:sldChg chg="modSp">
        <pc:chgData name="Hugo Fernandes Matias" userId="S::a85370@uminho.pt::78b63d9b-4550-4bc4-a6da-8277db3522f2" providerId="AD" clId="Web-{0B3C4476-F01B-F05B-069D-0310FCEFDFA2}" dt="2021-01-05T23:19:11.740" v="3" actId="14100"/>
        <pc:sldMkLst>
          <pc:docMk/>
          <pc:sldMk cId="1667460491" sldId="260"/>
        </pc:sldMkLst>
        <pc:picChg chg="mod">
          <ac:chgData name="Hugo Fernandes Matias" userId="S::a85370@uminho.pt::78b63d9b-4550-4bc4-a6da-8277db3522f2" providerId="AD" clId="Web-{0B3C4476-F01B-F05B-069D-0310FCEFDFA2}" dt="2021-01-05T23:19:11.740" v="3" actId="14100"/>
          <ac:picMkLst>
            <pc:docMk/>
            <pc:sldMk cId="1667460491" sldId="260"/>
            <ac:picMk id="10" creationId="{DFA63480-C295-4C58-9D2C-A93D65D90B58}"/>
          </ac:picMkLst>
        </pc:picChg>
      </pc:sldChg>
    </pc:docChg>
  </pc:docChgLst>
  <pc:docChgLst>
    <pc:chgData name="Beatriz Freitas Rocha" userId="S::a84003@uminho.pt::08867005-8d86-4c33-9169-14486459a3a7" providerId="AD" clId="Web-{6BB26A9C-408F-09E4-6004-E89F2B7F4315}"/>
    <pc:docChg chg="modSld">
      <pc:chgData name="Beatriz Freitas Rocha" userId="S::a84003@uminho.pt::08867005-8d86-4c33-9169-14486459a3a7" providerId="AD" clId="Web-{6BB26A9C-408F-09E4-6004-E89F2B7F4315}" dt="2021-01-05T23:18:29.752" v="45"/>
      <pc:docMkLst>
        <pc:docMk/>
      </pc:docMkLst>
      <pc:sldChg chg="addSp modSp">
        <pc:chgData name="Beatriz Freitas Rocha" userId="S::a84003@uminho.pt::08867005-8d86-4c33-9169-14486459a3a7" providerId="AD" clId="Web-{6BB26A9C-408F-09E4-6004-E89F2B7F4315}" dt="2021-01-05T23:18:29.752" v="45"/>
        <pc:sldMkLst>
          <pc:docMk/>
          <pc:sldMk cId="494889065" sldId="259"/>
        </pc:sldMkLst>
        <pc:picChg chg="mod ord">
          <ac:chgData name="Beatriz Freitas Rocha" userId="S::a84003@uminho.pt::08867005-8d86-4c33-9169-14486459a3a7" providerId="AD" clId="Web-{6BB26A9C-408F-09E4-6004-E89F2B7F4315}" dt="2021-01-05T23:18:16.439" v="42" actId="1076"/>
          <ac:picMkLst>
            <pc:docMk/>
            <pc:sldMk cId="494889065" sldId="259"/>
            <ac:picMk id="4" creationId="{B4E41694-0752-4D18-AB28-5E4DBF8D02B9}"/>
          </ac:picMkLst>
        </pc:picChg>
        <pc:picChg chg="mod">
          <ac:chgData name="Beatriz Freitas Rocha" userId="S::a84003@uminho.pt::08867005-8d86-4c33-9169-14486459a3a7" providerId="AD" clId="Web-{6BB26A9C-408F-09E4-6004-E89F2B7F4315}" dt="2021-01-05T23:18:16.408" v="40" actId="1076"/>
          <ac:picMkLst>
            <pc:docMk/>
            <pc:sldMk cId="494889065" sldId="259"/>
            <ac:picMk id="5" creationId="{C3EB6527-ED78-45ED-93D6-A7CC1ABF52A6}"/>
          </ac:picMkLst>
        </pc:picChg>
        <pc:picChg chg="mod ord">
          <ac:chgData name="Beatriz Freitas Rocha" userId="S::a84003@uminho.pt::08867005-8d86-4c33-9169-14486459a3a7" providerId="AD" clId="Web-{6BB26A9C-408F-09E4-6004-E89F2B7F4315}" dt="2021-01-05T23:18:29.752" v="45"/>
          <ac:picMkLst>
            <pc:docMk/>
            <pc:sldMk cId="494889065" sldId="259"/>
            <ac:picMk id="6" creationId="{211ABBEF-1331-4190-8E73-73BA6E212819}"/>
          </ac:picMkLst>
        </pc:picChg>
        <pc:picChg chg="add mod">
          <ac:chgData name="Beatriz Freitas Rocha" userId="S::a84003@uminho.pt::08867005-8d86-4c33-9169-14486459a3a7" providerId="AD" clId="Web-{6BB26A9C-408F-09E4-6004-E89F2B7F4315}" dt="2021-01-05T23:18:26.377" v="44" actId="1076"/>
          <ac:picMkLst>
            <pc:docMk/>
            <pc:sldMk cId="494889065" sldId="259"/>
            <ac:picMk id="7" creationId="{D6CDF6E3-F26E-4B44-9797-8AC0C17124F6}"/>
          </ac:picMkLst>
        </pc:picChg>
        <pc:picChg chg="mod">
          <ac:chgData name="Beatriz Freitas Rocha" userId="S::a84003@uminho.pt::08867005-8d86-4c33-9169-14486459a3a7" providerId="AD" clId="Web-{6BB26A9C-408F-09E4-6004-E89F2B7F4315}" dt="2021-01-05T23:16:22.530" v="31" actId="1076"/>
          <ac:picMkLst>
            <pc:docMk/>
            <pc:sldMk cId="494889065" sldId="259"/>
            <ac:picMk id="41" creationId="{C8B3D01B-CDFD-4989-85B2-081B606CA92E}"/>
          </ac:picMkLst>
        </pc:picChg>
      </pc:sldChg>
      <pc:sldChg chg="modSp">
        <pc:chgData name="Beatriz Freitas Rocha" userId="S::a84003@uminho.pt::08867005-8d86-4c33-9169-14486459a3a7" providerId="AD" clId="Web-{6BB26A9C-408F-09E4-6004-E89F2B7F4315}" dt="2021-01-05T23:15:13.386" v="18" actId="14100"/>
        <pc:sldMkLst>
          <pc:docMk/>
          <pc:sldMk cId="1667460491" sldId="260"/>
        </pc:sldMkLst>
        <pc:spChg chg="mod">
          <ac:chgData name="Beatriz Freitas Rocha" userId="S::a84003@uminho.pt::08867005-8d86-4c33-9169-14486459a3a7" providerId="AD" clId="Web-{6BB26A9C-408F-09E4-6004-E89F2B7F4315}" dt="2021-01-05T23:15:13.386" v="18" actId="14100"/>
          <ac:spMkLst>
            <pc:docMk/>
            <pc:sldMk cId="1667460491" sldId="260"/>
            <ac:spMk id="7" creationId="{ED38C717-A377-4CB7-AF16-4C89246AF598}"/>
          </ac:spMkLst>
        </pc:spChg>
      </pc:sldChg>
      <pc:sldChg chg="addSp modSp">
        <pc:chgData name="Beatriz Freitas Rocha" userId="S::a84003@uminho.pt::08867005-8d86-4c33-9169-14486459a3a7" providerId="AD" clId="Web-{6BB26A9C-408F-09E4-6004-E89F2B7F4315}" dt="2021-01-05T23:15:21.152" v="20" actId="20577"/>
        <pc:sldMkLst>
          <pc:docMk/>
          <pc:sldMk cId="2749049041" sldId="267"/>
        </pc:sldMkLst>
        <pc:spChg chg="add mod">
          <ac:chgData name="Beatriz Freitas Rocha" userId="S::a84003@uminho.pt::08867005-8d86-4c33-9169-14486459a3a7" providerId="AD" clId="Web-{6BB26A9C-408F-09E4-6004-E89F2B7F4315}" dt="2021-01-05T23:15:21.152" v="20" actId="20577"/>
          <ac:spMkLst>
            <pc:docMk/>
            <pc:sldMk cId="2749049041" sldId="267"/>
            <ac:spMk id="4" creationId="{909B87FA-0DF2-4291-8F31-8D2EFBAD9BDB}"/>
          </ac:spMkLst>
        </pc:spChg>
      </pc:sldChg>
    </pc:docChg>
  </pc:docChgLst>
  <pc:docChgLst>
    <pc:chgData name="João Nuno Cardoso Gonçalves de Abreu" userId="S::a84802@uminho.pt::35d2395e-3915-463f-9493-63c5bb21daa0" providerId="AD" clId="Web-{6746D8CF-430E-5E9B-2040-32575136ABBA}"/>
    <pc:docChg chg="addSld delSld modSld">
      <pc:chgData name="João Nuno Cardoso Gonçalves de Abreu" userId="S::a84802@uminho.pt::35d2395e-3915-463f-9493-63c5bb21daa0" providerId="AD" clId="Web-{6746D8CF-430E-5E9B-2040-32575136ABBA}" dt="2021-01-03T11:48:45.585" v="339" actId="1076"/>
      <pc:docMkLst>
        <pc:docMk/>
      </pc:docMkLst>
      <pc:sldChg chg="modSp">
        <pc:chgData name="João Nuno Cardoso Gonçalves de Abreu" userId="S::a84802@uminho.pt::35d2395e-3915-463f-9493-63c5bb21daa0" providerId="AD" clId="Web-{6746D8CF-430E-5E9B-2040-32575136ABBA}" dt="2021-01-03T11:48:45.585" v="339" actId="1076"/>
        <pc:sldMkLst>
          <pc:docMk/>
          <pc:sldMk cId="494889065" sldId="259"/>
        </pc:sldMkLst>
        <pc:picChg chg="mod">
          <ac:chgData name="João Nuno Cardoso Gonçalves de Abreu" userId="S::a84802@uminho.pt::35d2395e-3915-463f-9493-63c5bb21daa0" providerId="AD" clId="Web-{6746D8CF-430E-5E9B-2040-32575136ABBA}" dt="2021-01-03T11:09:32.025" v="1" actId="1076"/>
          <ac:picMkLst>
            <pc:docMk/>
            <pc:sldMk cId="494889065" sldId="259"/>
            <ac:picMk id="4" creationId="{B4E41694-0752-4D18-AB28-5E4DBF8D02B9}"/>
          </ac:picMkLst>
        </pc:picChg>
        <pc:picChg chg="mod">
          <ac:chgData name="João Nuno Cardoso Gonçalves de Abreu" userId="S::a84802@uminho.pt::35d2395e-3915-463f-9493-63c5bb21daa0" providerId="AD" clId="Web-{6746D8CF-430E-5E9B-2040-32575136ABBA}" dt="2021-01-03T11:48:45.585" v="339" actId="1076"/>
          <ac:picMkLst>
            <pc:docMk/>
            <pc:sldMk cId="494889065" sldId="259"/>
            <ac:picMk id="5" creationId="{C3EB6527-ED78-45ED-93D6-A7CC1ABF52A6}"/>
          </ac:picMkLst>
        </pc:picChg>
        <pc:picChg chg="mod">
          <ac:chgData name="João Nuno Cardoso Gonçalves de Abreu" userId="S::a84802@uminho.pt::35d2395e-3915-463f-9493-63c5bb21daa0" providerId="AD" clId="Web-{6746D8CF-430E-5E9B-2040-32575136ABBA}" dt="2021-01-03T11:48:42.819" v="338" actId="1076"/>
          <ac:picMkLst>
            <pc:docMk/>
            <pc:sldMk cId="494889065" sldId="259"/>
            <ac:picMk id="6" creationId="{211ABBEF-1331-4190-8E73-73BA6E212819}"/>
          </ac:picMkLst>
        </pc:picChg>
      </pc:sldChg>
      <pc:sldChg chg="modSp">
        <pc:chgData name="João Nuno Cardoso Gonçalves de Abreu" userId="S::a84802@uminho.pt::35d2395e-3915-463f-9493-63c5bb21daa0" providerId="AD" clId="Web-{6746D8CF-430E-5E9B-2040-32575136ABBA}" dt="2021-01-03T11:12:44.131" v="90" actId="20577"/>
        <pc:sldMkLst>
          <pc:docMk/>
          <pc:sldMk cId="3128108518" sldId="261"/>
        </pc:sldMkLst>
        <pc:spChg chg="mod">
          <ac:chgData name="João Nuno Cardoso Gonçalves de Abreu" userId="S::a84802@uminho.pt::35d2395e-3915-463f-9493-63c5bb21daa0" providerId="AD" clId="Web-{6746D8CF-430E-5E9B-2040-32575136ABBA}" dt="2021-01-03T11:12:05.285" v="39" actId="20577"/>
          <ac:spMkLst>
            <pc:docMk/>
            <pc:sldMk cId="3128108518" sldId="261"/>
            <ac:spMk id="2" creationId="{7D288D4E-11EE-47C3-B358-DB34EA3353C4}"/>
          </ac:spMkLst>
        </pc:spChg>
        <pc:spChg chg="mod">
          <ac:chgData name="João Nuno Cardoso Gonçalves de Abreu" userId="S::a84802@uminho.pt::35d2395e-3915-463f-9493-63c5bb21daa0" providerId="AD" clId="Web-{6746D8CF-430E-5E9B-2040-32575136ABBA}" dt="2021-01-03T11:12:44.131" v="90" actId="20577"/>
          <ac:spMkLst>
            <pc:docMk/>
            <pc:sldMk cId="3128108518" sldId="261"/>
            <ac:spMk id="9" creationId="{C1CD8B55-3163-410E-831A-A9E2E1DACED5}"/>
          </ac:spMkLst>
        </pc:spChg>
      </pc:sldChg>
      <pc:sldChg chg="modSp new">
        <pc:chgData name="João Nuno Cardoso Gonçalves de Abreu" userId="S::a84802@uminho.pt::35d2395e-3915-463f-9493-63c5bb21daa0" providerId="AD" clId="Web-{6746D8CF-430E-5E9B-2040-32575136ABBA}" dt="2021-01-03T11:13:14.071" v="114" actId="20577"/>
        <pc:sldMkLst>
          <pc:docMk/>
          <pc:sldMk cId="3503644771" sldId="262"/>
        </pc:sldMkLst>
        <pc:spChg chg="mod">
          <ac:chgData name="João Nuno Cardoso Gonçalves de Abreu" userId="S::a84802@uminho.pt::35d2395e-3915-463f-9493-63c5bb21daa0" providerId="AD" clId="Web-{6746D8CF-430E-5E9B-2040-32575136ABBA}" dt="2021-01-03T11:12:53.257" v="103" actId="20577"/>
          <ac:spMkLst>
            <pc:docMk/>
            <pc:sldMk cId="3503644771" sldId="262"/>
            <ac:spMk id="2" creationId="{13BE2FBB-12FE-4171-A601-B9C4A48FFD81}"/>
          </ac:spMkLst>
        </pc:spChg>
        <pc:spChg chg="mod">
          <ac:chgData name="João Nuno Cardoso Gonçalves de Abreu" userId="S::a84802@uminho.pt::35d2395e-3915-463f-9493-63c5bb21daa0" providerId="AD" clId="Web-{6746D8CF-430E-5E9B-2040-32575136ABBA}" dt="2021-01-03T11:13:14.071" v="114" actId="20577"/>
          <ac:spMkLst>
            <pc:docMk/>
            <pc:sldMk cId="3503644771" sldId="262"/>
            <ac:spMk id="3" creationId="{E6A991CC-3F43-4E54-B586-150DDF47078A}"/>
          </ac:spMkLst>
        </pc:spChg>
      </pc:sldChg>
      <pc:sldChg chg="modSp new">
        <pc:chgData name="João Nuno Cardoso Gonçalves de Abreu" userId="S::a84802@uminho.pt::35d2395e-3915-463f-9493-63c5bb21daa0" providerId="AD" clId="Web-{6746D8CF-430E-5E9B-2040-32575136ABBA}" dt="2021-01-03T11:13:34.072" v="133" actId="20577"/>
        <pc:sldMkLst>
          <pc:docMk/>
          <pc:sldMk cId="646699645" sldId="263"/>
        </pc:sldMkLst>
        <pc:spChg chg="mod">
          <ac:chgData name="João Nuno Cardoso Gonçalves de Abreu" userId="S::a84802@uminho.pt::35d2395e-3915-463f-9493-63c5bb21daa0" providerId="AD" clId="Web-{6746D8CF-430E-5E9B-2040-32575136ABBA}" dt="2021-01-03T11:13:24.696" v="125" actId="20577"/>
          <ac:spMkLst>
            <pc:docMk/>
            <pc:sldMk cId="646699645" sldId="263"/>
            <ac:spMk id="2" creationId="{53DBDE4E-82AC-40C0-8D31-023D05F7C343}"/>
          </ac:spMkLst>
        </pc:spChg>
        <pc:spChg chg="mod">
          <ac:chgData name="João Nuno Cardoso Gonçalves de Abreu" userId="S::a84802@uminho.pt::35d2395e-3915-463f-9493-63c5bb21daa0" providerId="AD" clId="Web-{6746D8CF-430E-5E9B-2040-32575136ABBA}" dt="2021-01-03T11:13:34.072" v="133" actId="20577"/>
          <ac:spMkLst>
            <pc:docMk/>
            <pc:sldMk cId="646699645" sldId="263"/>
            <ac:spMk id="3" creationId="{5BFD6699-C034-4F4E-8B8E-072E2562B96B}"/>
          </ac:spMkLst>
        </pc:spChg>
      </pc:sldChg>
      <pc:sldChg chg="addSp delSp modSp new">
        <pc:chgData name="João Nuno Cardoso Gonçalves de Abreu" userId="S::a84802@uminho.pt::35d2395e-3915-463f-9493-63c5bb21daa0" providerId="AD" clId="Web-{6746D8CF-430E-5E9B-2040-32575136ABBA}" dt="2021-01-03T11:47:33.987" v="336" actId="20577"/>
        <pc:sldMkLst>
          <pc:docMk/>
          <pc:sldMk cId="2871470976" sldId="264"/>
        </pc:sldMkLst>
        <pc:spChg chg="mod">
          <ac:chgData name="João Nuno Cardoso Gonçalves de Abreu" userId="S::a84802@uminho.pt::35d2395e-3915-463f-9493-63c5bb21daa0" providerId="AD" clId="Web-{6746D8CF-430E-5E9B-2040-32575136ABBA}" dt="2021-01-03T11:47:28.580" v="331" actId="20577"/>
          <ac:spMkLst>
            <pc:docMk/>
            <pc:sldMk cId="2871470976" sldId="264"/>
            <ac:spMk id="2" creationId="{A6D9BAAA-9735-4E9E-9360-CF9BD3848E66}"/>
          </ac:spMkLst>
        </pc:spChg>
        <pc:spChg chg="del">
          <ac:chgData name="João Nuno Cardoso Gonçalves de Abreu" userId="S::a84802@uminho.pt::35d2395e-3915-463f-9493-63c5bb21daa0" providerId="AD" clId="Web-{6746D8CF-430E-5E9B-2040-32575136ABBA}" dt="2021-01-03T11:15:30.580" v="136"/>
          <ac:spMkLst>
            <pc:docMk/>
            <pc:sldMk cId="2871470976" sldId="264"/>
            <ac:spMk id="3" creationId="{9E62AA4E-57B1-4928-87CA-B0DE37314192}"/>
          </ac:spMkLst>
        </pc:spChg>
        <pc:spChg chg="mod">
          <ac:chgData name="João Nuno Cardoso Gonçalves de Abreu" userId="S::a84802@uminho.pt::35d2395e-3915-463f-9493-63c5bb21daa0" providerId="AD" clId="Web-{6746D8CF-430E-5E9B-2040-32575136ABBA}" dt="2021-01-03T11:47:33.987" v="336" actId="20577"/>
          <ac:spMkLst>
            <pc:docMk/>
            <pc:sldMk cId="2871470976" sldId="264"/>
            <ac:spMk id="16" creationId="{3A838A1D-13B1-4BBF-8BFB-04F86A861038}"/>
          </ac:spMkLst>
        </pc:spChg>
        <pc:picChg chg="add mod ord">
          <ac:chgData name="João Nuno Cardoso Gonçalves de Abreu" userId="S::a84802@uminho.pt::35d2395e-3915-463f-9493-63c5bb21daa0" providerId="AD" clId="Web-{6746D8CF-430E-5E9B-2040-32575136ABBA}" dt="2021-01-03T11:16:20.880" v="144" actId="1076"/>
          <ac:picMkLst>
            <pc:docMk/>
            <pc:sldMk cId="2871470976" sldId="264"/>
            <ac:picMk id="4" creationId="{6B52E514-2D1A-4F3B-ACBC-E47E681511AD}"/>
          </ac:picMkLst>
        </pc:picChg>
      </pc:sldChg>
      <pc:sldChg chg="addSp delSp modSp new del mod setBg">
        <pc:chgData name="João Nuno Cardoso Gonçalves de Abreu" userId="S::a84802@uminho.pt::35d2395e-3915-463f-9493-63c5bb21daa0" providerId="AD" clId="Web-{6746D8CF-430E-5E9B-2040-32575136ABBA}" dt="2021-01-03T11:39:18.345" v="198"/>
        <pc:sldMkLst>
          <pc:docMk/>
          <pc:sldMk cId="129173021" sldId="265"/>
        </pc:sldMkLst>
        <pc:spChg chg="mod">
          <ac:chgData name="João Nuno Cardoso Gonçalves de Abreu" userId="S::a84802@uminho.pt::35d2395e-3915-463f-9493-63c5bb21daa0" providerId="AD" clId="Web-{6746D8CF-430E-5E9B-2040-32575136ABBA}" dt="2021-01-03T11:38:47.093" v="193"/>
          <ac:spMkLst>
            <pc:docMk/>
            <pc:sldMk cId="129173021" sldId="265"/>
            <ac:spMk id="2" creationId="{83D9E88D-B96B-449B-81D5-CC049D43DF24}"/>
          </ac:spMkLst>
        </pc:spChg>
        <pc:spChg chg="del">
          <ac:chgData name="João Nuno Cardoso Gonçalves de Abreu" userId="S::a84802@uminho.pt::35d2395e-3915-463f-9493-63c5bb21daa0" providerId="AD" clId="Web-{6746D8CF-430E-5E9B-2040-32575136ABBA}" dt="2021-01-03T11:27:35.205" v="146"/>
          <ac:spMkLst>
            <pc:docMk/>
            <pc:sldMk cId="129173021" sldId="265"/>
            <ac:spMk id="3" creationId="{CFF73BA4-B222-4FA3-934C-28B2C98D75A1}"/>
          </ac:spMkLst>
        </pc:spChg>
        <pc:spChg chg="add del mod ord">
          <ac:chgData name="João Nuno Cardoso Gonçalves de Abreu" userId="S::a84802@uminho.pt::35d2395e-3915-463f-9493-63c5bb21daa0" providerId="AD" clId="Web-{6746D8CF-430E-5E9B-2040-32575136ABBA}" dt="2021-01-03T11:34:49.499" v="167"/>
          <ac:spMkLst>
            <pc:docMk/>
            <pc:sldMk cId="129173021" sldId="265"/>
            <ac:spMk id="9" creationId="{7A80990A-CAC3-44AE-B295-B6F9D9887A19}"/>
          </ac:spMkLst>
        </pc:spChg>
        <pc:spChg chg="add del">
          <ac:chgData name="João Nuno Cardoso Gonçalves de Abreu" userId="S::a84802@uminho.pt::35d2395e-3915-463f-9493-63c5bb21daa0" providerId="AD" clId="Web-{6746D8CF-430E-5E9B-2040-32575136ABBA}" dt="2021-01-03T11:28:37.693" v="164"/>
          <ac:spMkLst>
            <pc:docMk/>
            <pc:sldMk cId="129173021" sldId="265"/>
            <ac:spMk id="12" creationId="{AFF43104-F524-418A-A0E3-3146340ABA89}"/>
          </ac:spMkLst>
        </pc:spChg>
        <pc:spChg chg="add del">
          <ac:chgData name="João Nuno Cardoso Gonçalves de Abreu" userId="S::a84802@uminho.pt::35d2395e-3915-463f-9493-63c5bb21daa0" providerId="AD" clId="Web-{6746D8CF-430E-5E9B-2040-32575136ABBA}" dt="2021-01-03T11:28:37.693" v="164"/>
          <ac:spMkLst>
            <pc:docMk/>
            <pc:sldMk cId="129173021" sldId="265"/>
            <ac:spMk id="20" creationId="{B6ABA3F9-ECC4-45D8-8538-B7EEC4D27651}"/>
          </ac:spMkLst>
        </pc:spChg>
        <pc:spChg chg="add del">
          <ac:chgData name="João Nuno Cardoso Gonçalves de Abreu" userId="S::a84802@uminho.pt::35d2395e-3915-463f-9493-63c5bb21daa0" providerId="AD" clId="Web-{6746D8CF-430E-5E9B-2040-32575136ABBA}" dt="2021-01-03T11:35:12.751" v="170"/>
          <ac:spMkLst>
            <pc:docMk/>
            <pc:sldMk cId="129173021" sldId="265"/>
            <ac:spMk id="27" creationId="{4A2AAA7B-DD5A-486B-B28F-F19588315309}"/>
          </ac:spMkLst>
        </pc:spChg>
        <pc:spChg chg="add del">
          <ac:chgData name="João Nuno Cardoso Gonçalves de Abreu" userId="S::a84802@uminho.pt::35d2395e-3915-463f-9493-63c5bb21daa0" providerId="AD" clId="Web-{6746D8CF-430E-5E9B-2040-32575136ABBA}" dt="2021-01-03T11:36:24.521" v="172"/>
          <ac:spMkLst>
            <pc:docMk/>
            <pc:sldMk cId="129173021" sldId="265"/>
            <ac:spMk id="37" creationId="{6A9BC876-571A-45A6-93A3-FB2839CE66CE}"/>
          </ac:spMkLst>
        </pc:spChg>
        <pc:spChg chg="add del">
          <ac:chgData name="João Nuno Cardoso Gonçalves de Abreu" userId="S::a84802@uminho.pt::35d2395e-3915-463f-9493-63c5bb21daa0" providerId="AD" clId="Web-{6746D8CF-430E-5E9B-2040-32575136ABBA}" dt="2021-01-03T11:35:12.719" v="169"/>
          <ac:spMkLst>
            <pc:docMk/>
            <pc:sldMk cId="129173021" sldId="265"/>
            <ac:spMk id="39" creationId="{D35D3BF8-EBB6-4B68-91FC-D9EA13F4833E}"/>
          </ac:spMkLst>
        </pc:spChg>
        <pc:spChg chg="add del">
          <ac:chgData name="João Nuno Cardoso Gonçalves de Abreu" userId="S::a84802@uminho.pt::35d2395e-3915-463f-9493-63c5bb21daa0" providerId="AD" clId="Web-{6746D8CF-430E-5E9B-2040-32575136ABBA}" dt="2021-01-03T11:37:29.072" v="182"/>
          <ac:spMkLst>
            <pc:docMk/>
            <pc:sldMk cId="129173021" sldId="265"/>
            <ac:spMk id="41" creationId="{634FFFA4-5DE9-4445-B48B-87CE6E6C27CD}"/>
          </ac:spMkLst>
        </pc:spChg>
        <pc:spChg chg="add del">
          <ac:chgData name="João Nuno Cardoso Gonçalves de Abreu" userId="S::a84802@uminho.pt::35d2395e-3915-463f-9493-63c5bb21daa0" providerId="AD" clId="Web-{6746D8CF-430E-5E9B-2040-32575136ABBA}" dt="2021-01-03T11:35:12.719" v="169"/>
          <ac:spMkLst>
            <pc:docMk/>
            <pc:sldMk cId="129173021" sldId="265"/>
            <ac:spMk id="42" creationId="{AFF43104-F524-418A-A0E3-3146340ABA89}"/>
          </ac:spMkLst>
        </pc:spChg>
        <pc:spChg chg="add del">
          <ac:chgData name="João Nuno Cardoso Gonçalves de Abreu" userId="S::a84802@uminho.pt::35d2395e-3915-463f-9493-63c5bb21daa0" providerId="AD" clId="Web-{6746D8CF-430E-5E9B-2040-32575136ABBA}" dt="2021-01-03T11:35:12.719" v="169"/>
          <ac:spMkLst>
            <pc:docMk/>
            <pc:sldMk cId="129173021" sldId="265"/>
            <ac:spMk id="50" creationId="{B6ABA3F9-ECC4-45D8-8538-B7EEC4D27651}"/>
          </ac:spMkLst>
        </pc:spChg>
        <pc:spChg chg="add del">
          <ac:chgData name="João Nuno Cardoso Gonçalves de Abreu" userId="S::a84802@uminho.pt::35d2395e-3915-463f-9493-63c5bb21daa0" providerId="AD" clId="Web-{6746D8CF-430E-5E9B-2040-32575136ABBA}" dt="2021-01-03T11:37:46.589" v="184"/>
          <ac:spMkLst>
            <pc:docMk/>
            <pc:sldMk cId="129173021" sldId="265"/>
            <ac:spMk id="53" creationId="{4A2AAA7B-DD5A-486B-B28F-F19588315309}"/>
          </ac:spMkLst>
        </pc:spChg>
        <pc:spChg chg="add del">
          <ac:chgData name="João Nuno Cardoso Gonçalves de Abreu" userId="S::a84802@uminho.pt::35d2395e-3915-463f-9493-63c5bb21daa0" providerId="AD" clId="Web-{6746D8CF-430E-5E9B-2040-32575136ABBA}" dt="2021-01-03T11:37:59.918" v="187"/>
          <ac:spMkLst>
            <pc:docMk/>
            <pc:sldMk cId="129173021" sldId="265"/>
            <ac:spMk id="65" creationId="{66E4C4C3-A5B1-4BFD-923F-7B0984EA1E90}"/>
          </ac:spMkLst>
        </pc:spChg>
        <pc:spChg chg="add del">
          <ac:chgData name="João Nuno Cardoso Gonçalves de Abreu" userId="S::a84802@uminho.pt::35d2395e-3915-463f-9493-63c5bb21daa0" providerId="AD" clId="Web-{6746D8CF-430E-5E9B-2040-32575136ABBA}" dt="2021-01-03T11:38:47.093" v="193"/>
          <ac:spMkLst>
            <pc:docMk/>
            <pc:sldMk cId="129173021" sldId="265"/>
            <ac:spMk id="68" creationId="{E13EA690-3E46-4734-B577-2ABC2C11BBAA}"/>
          </ac:spMkLst>
        </pc:spChg>
        <pc:spChg chg="add del">
          <ac:chgData name="João Nuno Cardoso Gonçalves de Abreu" userId="S::a84802@uminho.pt::35d2395e-3915-463f-9493-63c5bb21daa0" providerId="AD" clId="Web-{6746D8CF-430E-5E9B-2040-32575136ABBA}" dt="2021-01-03T11:38:47.093" v="193"/>
          <ac:spMkLst>
            <pc:docMk/>
            <pc:sldMk cId="129173021" sldId="265"/>
            <ac:spMk id="76" creationId="{302D7A57-9708-42D3-BE0A-D2D5AEBBB7C6}"/>
          </ac:spMkLst>
        </pc:spChg>
        <pc:spChg chg="add del">
          <ac:chgData name="João Nuno Cardoso Gonçalves de Abreu" userId="S::a84802@uminho.pt::35d2395e-3915-463f-9493-63c5bb21daa0" providerId="AD" clId="Web-{6746D8CF-430E-5E9B-2040-32575136ABBA}" dt="2021-01-03T11:38:47.062" v="192"/>
          <ac:spMkLst>
            <pc:docMk/>
            <pc:sldMk cId="129173021" sldId="265"/>
            <ac:spMk id="80" creationId="{1D39ECD8-0E3E-43C1-9E56-3604E9A15E7B}"/>
          </ac:spMkLst>
        </pc:spChg>
        <pc:spChg chg="add del">
          <ac:chgData name="João Nuno Cardoso Gonçalves de Abreu" userId="S::a84802@uminho.pt::35d2395e-3915-463f-9493-63c5bb21daa0" providerId="AD" clId="Web-{6746D8CF-430E-5E9B-2040-32575136ABBA}" dt="2021-01-03T11:38:43.077" v="190"/>
          <ac:spMkLst>
            <pc:docMk/>
            <pc:sldMk cId="129173021" sldId="265"/>
            <ac:spMk id="82" creationId="{0CC81262-A401-4F3F-B0BF-CB2F91C5C591}"/>
          </ac:spMkLst>
        </pc:spChg>
        <pc:spChg chg="add del">
          <ac:chgData name="João Nuno Cardoso Gonçalves de Abreu" userId="S::a84802@uminho.pt::35d2395e-3915-463f-9493-63c5bb21daa0" providerId="AD" clId="Web-{6746D8CF-430E-5E9B-2040-32575136ABBA}" dt="2021-01-03T11:38:47.062" v="192"/>
          <ac:spMkLst>
            <pc:docMk/>
            <pc:sldMk cId="129173021" sldId="265"/>
            <ac:spMk id="84" creationId="{364D4B29-AE66-4491-AA5B-E9A579C436E4}"/>
          </ac:spMkLst>
        </pc:spChg>
        <pc:spChg chg="add del">
          <ac:chgData name="João Nuno Cardoso Gonçalves de Abreu" userId="S::a84802@uminho.pt::35d2395e-3915-463f-9493-63c5bb21daa0" providerId="AD" clId="Web-{6746D8CF-430E-5E9B-2040-32575136ABBA}" dt="2021-01-03T11:38:43.077" v="190"/>
          <ac:spMkLst>
            <pc:docMk/>
            <pc:sldMk cId="129173021" sldId="265"/>
            <ac:spMk id="85" creationId="{4A2AAA7B-DD5A-486B-B28F-F19588315309}"/>
          </ac:spMkLst>
        </pc:spChg>
        <pc:spChg chg="add">
          <ac:chgData name="João Nuno Cardoso Gonçalves de Abreu" userId="S::a84802@uminho.pt::35d2395e-3915-463f-9493-63c5bb21daa0" providerId="AD" clId="Web-{6746D8CF-430E-5E9B-2040-32575136ABBA}" dt="2021-01-03T11:38:47.093" v="193"/>
          <ac:spMkLst>
            <pc:docMk/>
            <pc:sldMk cId="129173021" sldId="265"/>
            <ac:spMk id="86" creationId="{4A2AAA7B-DD5A-486B-B28F-F19588315309}"/>
          </ac:spMkLst>
        </pc:spChg>
        <pc:spChg chg="add del">
          <ac:chgData name="João Nuno Cardoso Gonçalves de Abreu" userId="S::a84802@uminho.pt::35d2395e-3915-463f-9493-63c5bb21daa0" providerId="AD" clId="Web-{6746D8CF-430E-5E9B-2040-32575136ABBA}" dt="2021-01-03T11:38:47.062" v="192"/>
          <ac:spMkLst>
            <pc:docMk/>
            <pc:sldMk cId="129173021" sldId="265"/>
            <ac:spMk id="95" creationId="{018F8D27-BFDB-4BF9-A512-FF930275B484}"/>
          </ac:spMkLst>
        </pc:spChg>
        <pc:spChg chg="add">
          <ac:chgData name="João Nuno Cardoso Gonçalves de Abreu" userId="S::a84802@uminho.pt::35d2395e-3915-463f-9493-63c5bb21daa0" providerId="AD" clId="Web-{6746D8CF-430E-5E9B-2040-32575136ABBA}" dt="2021-01-03T11:38:47.093" v="193"/>
          <ac:spMkLst>
            <pc:docMk/>
            <pc:sldMk cId="129173021" sldId="265"/>
            <ac:spMk id="96" creationId="{0CC81262-A401-4F3F-B0BF-CB2F91C5C591}"/>
          </ac:spMkLst>
        </pc:spChg>
        <pc:grpChg chg="add del">
          <ac:chgData name="João Nuno Cardoso Gonçalves de Abreu" userId="S::a84802@uminho.pt::35d2395e-3915-463f-9493-63c5bb21daa0" providerId="AD" clId="Web-{6746D8CF-430E-5E9B-2040-32575136ABBA}" dt="2021-01-03T11:28:37.693" v="164"/>
          <ac:grpSpMkLst>
            <pc:docMk/>
            <pc:sldMk cId="129173021" sldId="265"/>
            <ac:grpSpMk id="14" creationId="{323E5CD5-3226-4DDD-97AC-81C8F40E0963}"/>
          </ac:grpSpMkLst>
        </pc:grpChg>
        <pc:grpChg chg="add del">
          <ac:chgData name="João Nuno Cardoso Gonçalves de Abreu" userId="S::a84802@uminho.pt::35d2395e-3915-463f-9493-63c5bb21daa0" providerId="AD" clId="Web-{6746D8CF-430E-5E9B-2040-32575136ABBA}" dt="2021-01-03T11:35:12.751" v="170"/>
          <ac:grpSpMkLst>
            <pc:docMk/>
            <pc:sldMk cId="129173021" sldId="265"/>
            <ac:grpSpMk id="29" creationId="{3DB99B21-A649-42D2-BB86-486C2E73A089}"/>
          </ac:grpSpMkLst>
        </pc:grpChg>
        <pc:grpChg chg="add del">
          <ac:chgData name="João Nuno Cardoso Gonçalves de Abreu" userId="S::a84802@uminho.pt::35d2395e-3915-463f-9493-63c5bb21daa0" providerId="AD" clId="Web-{6746D8CF-430E-5E9B-2040-32575136ABBA}" dt="2021-01-03T11:36:24.521" v="172"/>
          <ac:grpSpMkLst>
            <pc:docMk/>
            <pc:sldMk cId="129173021" sldId="265"/>
            <ac:grpSpMk id="38" creationId="{F484B2EA-E61C-489C-A595-1601912470C5}"/>
          </ac:grpSpMkLst>
        </pc:grpChg>
        <pc:grpChg chg="add del">
          <ac:chgData name="João Nuno Cardoso Gonçalves de Abreu" userId="S::a84802@uminho.pt::35d2395e-3915-463f-9493-63c5bb21daa0" providerId="AD" clId="Web-{6746D8CF-430E-5E9B-2040-32575136ABBA}" dt="2021-01-03T11:35:12.719" v="169"/>
          <ac:grpSpMkLst>
            <pc:docMk/>
            <pc:sldMk cId="129173021" sldId="265"/>
            <ac:grpSpMk id="44" creationId="{323E5CD5-3226-4DDD-97AC-81C8F40E0963}"/>
          </ac:grpSpMkLst>
        </pc:grpChg>
        <pc:grpChg chg="add del">
          <ac:chgData name="João Nuno Cardoso Gonçalves de Abreu" userId="S::a84802@uminho.pt::35d2395e-3915-463f-9493-63c5bb21daa0" providerId="AD" clId="Web-{6746D8CF-430E-5E9B-2040-32575136ABBA}" dt="2021-01-03T11:37:46.589" v="184"/>
          <ac:grpSpMkLst>
            <pc:docMk/>
            <pc:sldMk cId="129173021" sldId="265"/>
            <ac:grpSpMk id="55" creationId="{3DB99B21-A649-42D2-BB86-486C2E73A089}"/>
          </ac:grpSpMkLst>
        </pc:grpChg>
        <pc:grpChg chg="add del">
          <ac:chgData name="João Nuno Cardoso Gonçalves de Abreu" userId="S::a84802@uminho.pt::35d2395e-3915-463f-9493-63c5bb21daa0" providerId="AD" clId="Web-{6746D8CF-430E-5E9B-2040-32575136ABBA}" dt="2021-01-03T11:38:47.093" v="193"/>
          <ac:grpSpMkLst>
            <pc:docMk/>
            <pc:sldMk cId="129173021" sldId="265"/>
            <ac:grpSpMk id="70" creationId="{51BDD458-A659-4F0A-8038-738C3F39D510}"/>
          </ac:grpSpMkLst>
        </pc:grpChg>
        <pc:grpChg chg="add del">
          <ac:chgData name="João Nuno Cardoso Gonçalves de Abreu" userId="S::a84802@uminho.pt::35d2395e-3915-463f-9493-63c5bb21daa0" providerId="AD" clId="Web-{6746D8CF-430E-5E9B-2040-32575136ABBA}" dt="2021-01-03T11:38:47.062" v="192"/>
          <ac:grpSpMkLst>
            <pc:docMk/>
            <pc:sldMk cId="129173021" sldId="265"/>
            <ac:grpSpMk id="81" creationId="{1B592F0F-402B-4FF5-BC6B-00A024655AB3}"/>
          </ac:grpSpMkLst>
        </pc:grpChg>
        <pc:grpChg chg="add del">
          <ac:chgData name="João Nuno Cardoso Gonçalves de Abreu" userId="S::a84802@uminho.pt::35d2395e-3915-463f-9493-63c5bb21daa0" providerId="AD" clId="Web-{6746D8CF-430E-5E9B-2040-32575136ABBA}" dt="2021-01-03T11:38:43.077" v="190"/>
          <ac:grpSpMkLst>
            <pc:docMk/>
            <pc:sldMk cId="129173021" sldId="265"/>
            <ac:grpSpMk id="87" creationId="{3DB99B21-A649-42D2-BB86-486C2E73A089}"/>
          </ac:grpSpMkLst>
        </pc:grpChg>
        <pc:grpChg chg="add">
          <ac:chgData name="João Nuno Cardoso Gonçalves de Abreu" userId="S::a84802@uminho.pt::35d2395e-3915-463f-9493-63c5bb21daa0" providerId="AD" clId="Web-{6746D8CF-430E-5E9B-2040-32575136ABBA}" dt="2021-01-03T11:38:47.093" v="193"/>
          <ac:grpSpMkLst>
            <pc:docMk/>
            <pc:sldMk cId="129173021" sldId="265"/>
            <ac:grpSpMk id="92" creationId="{3DB99B21-A649-42D2-BB86-486C2E73A089}"/>
          </ac:grpSpMkLst>
        </pc:grpChg>
        <pc:picChg chg="add del mod ord">
          <ac:chgData name="João Nuno Cardoso Gonçalves de Abreu" userId="S::a84802@uminho.pt::35d2395e-3915-463f-9493-63c5bb21daa0" providerId="AD" clId="Web-{6746D8CF-430E-5E9B-2040-32575136ABBA}" dt="2021-01-03T11:34:34.764" v="165"/>
          <ac:picMkLst>
            <pc:docMk/>
            <pc:sldMk cId="129173021" sldId="265"/>
            <ac:picMk id="4" creationId="{19A55963-E207-4E39-B71E-326D8E57853E}"/>
          </ac:picMkLst>
        </pc:picChg>
        <pc:picChg chg="add del mod">
          <ac:chgData name="João Nuno Cardoso Gonçalves de Abreu" userId="S::a84802@uminho.pt::35d2395e-3915-463f-9493-63c5bb21daa0" providerId="AD" clId="Web-{6746D8CF-430E-5E9B-2040-32575136ABBA}" dt="2021-01-03T11:37:28.416" v="180"/>
          <ac:picMkLst>
            <pc:docMk/>
            <pc:sldMk cId="129173021" sldId="265"/>
            <ac:picMk id="5" creationId="{10D3FC16-8D0A-4D6F-8236-B797D03D8E6E}"/>
          </ac:picMkLst>
        </pc:picChg>
        <pc:picChg chg="add del mod ord">
          <ac:chgData name="João Nuno Cardoso Gonçalves de Abreu" userId="S::a84802@uminho.pt::35d2395e-3915-463f-9493-63c5bb21daa0" providerId="AD" clId="Web-{6746D8CF-430E-5E9B-2040-32575136ABBA}" dt="2021-01-03T11:37:28.978" v="181"/>
          <ac:picMkLst>
            <pc:docMk/>
            <pc:sldMk cId="129173021" sldId="265"/>
            <ac:picMk id="6" creationId="{30D9724F-D737-4005-989C-28712984A328}"/>
          </ac:picMkLst>
        </pc:picChg>
        <pc:picChg chg="add del mod ord">
          <ac:chgData name="João Nuno Cardoso Gonçalves de Abreu" userId="S::a84802@uminho.pt::35d2395e-3915-463f-9493-63c5bb21daa0" providerId="AD" clId="Web-{6746D8CF-430E-5E9B-2040-32575136ABBA}" dt="2021-01-03T11:37:56.668" v="185"/>
          <ac:picMkLst>
            <pc:docMk/>
            <pc:sldMk cId="129173021" sldId="265"/>
            <ac:picMk id="7" creationId="{1E949418-86E1-4975-9FFB-62986205C71F}"/>
          </ac:picMkLst>
        </pc:picChg>
        <pc:picChg chg="add del mod">
          <ac:chgData name="João Nuno Cardoso Gonçalves de Abreu" userId="S::a84802@uminho.pt::35d2395e-3915-463f-9493-63c5bb21daa0" providerId="AD" clId="Web-{6746D8CF-430E-5E9B-2040-32575136ABBA}" dt="2021-01-03T11:37:57.511" v="186"/>
          <ac:picMkLst>
            <pc:docMk/>
            <pc:sldMk cId="129173021" sldId="265"/>
            <ac:picMk id="8" creationId="{F2B2A33E-9941-465F-B270-75FDC8EF08E2}"/>
          </ac:picMkLst>
        </pc:picChg>
        <pc:picChg chg="add mod ord">
          <ac:chgData name="João Nuno Cardoso Gonçalves de Abreu" userId="S::a84802@uminho.pt::35d2395e-3915-463f-9493-63c5bb21daa0" providerId="AD" clId="Web-{6746D8CF-430E-5E9B-2040-32575136ABBA}" dt="2021-01-03T11:39:01.625" v="196" actId="1076"/>
          <ac:picMkLst>
            <pc:docMk/>
            <pc:sldMk cId="129173021" sldId="265"/>
            <ac:picMk id="10" creationId="{43D3B818-2695-4BC6-ACB8-72F3A9C9C1CE}"/>
          </ac:picMkLst>
        </pc:picChg>
        <pc:picChg chg="add mod">
          <ac:chgData name="João Nuno Cardoso Gonçalves de Abreu" userId="S::a84802@uminho.pt::35d2395e-3915-463f-9493-63c5bb21daa0" providerId="AD" clId="Web-{6746D8CF-430E-5E9B-2040-32575136ABBA}" dt="2021-01-03T11:39:03.938" v="197" actId="1076"/>
          <ac:picMkLst>
            <pc:docMk/>
            <pc:sldMk cId="129173021" sldId="265"/>
            <ac:picMk id="11" creationId="{83C9F169-1EC2-4FD4-B95C-DCECCDE286D3}"/>
          </ac:picMkLst>
        </pc:picChg>
        <pc:cxnChg chg="add del">
          <ac:chgData name="João Nuno Cardoso Gonçalves de Abreu" userId="S::a84802@uminho.pt::35d2395e-3915-463f-9493-63c5bb21daa0" providerId="AD" clId="Web-{6746D8CF-430E-5E9B-2040-32575136ABBA}" dt="2021-01-03T11:28:37.693" v="164"/>
          <ac:cxnSpMkLst>
            <pc:docMk/>
            <pc:sldMk cId="129173021" sldId="265"/>
            <ac:cxnSpMk id="22" creationId="{420C8890-1E3E-474D-9D1E-D3E3062B61E4}"/>
          </ac:cxnSpMkLst>
        </pc:cxnChg>
        <pc:cxnChg chg="add del">
          <ac:chgData name="João Nuno Cardoso Gonçalves de Abreu" userId="S::a84802@uminho.pt::35d2395e-3915-463f-9493-63c5bb21daa0" providerId="AD" clId="Web-{6746D8CF-430E-5E9B-2040-32575136ABBA}" dt="2021-01-03T11:35:12.751" v="170"/>
          <ac:cxnSpMkLst>
            <pc:docMk/>
            <pc:sldMk cId="129173021" sldId="265"/>
            <ac:cxnSpMk id="35" creationId="{496D98D9-A8AD-432E-BD4E-FF80012442F0}"/>
          </ac:cxnSpMkLst>
        </pc:cxnChg>
        <pc:cxnChg chg="add del">
          <ac:chgData name="João Nuno Cardoso Gonçalves de Abreu" userId="S::a84802@uminho.pt::35d2395e-3915-463f-9493-63c5bb21daa0" providerId="AD" clId="Web-{6746D8CF-430E-5E9B-2040-32575136ABBA}" dt="2021-01-03T11:36:24.521" v="172"/>
          <ac:cxnSpMkLst>
            <pc:docMk/>
            <pc:sldMk cId="129173021" sldId="265"/>
            <ac:cxnSpMk id="40" creationId="{1124B3AE-D38B-4A63-B422-F9792E745BDD}"/>
          </ac:cxnSpMkLst>
        </pc:cxnChg>
        <pc:cxnChg chg="add del">
          <ac:chgData name="João Nuno Cardoso Gonçalves de Abreu" userId="S::a84802@uminho.pt::35d2395e-3915-463f-9493-63c5bb21daa0" providerId="AD" clId="Web-{6746D8CF-430E-5E9B-2040-32575136ABBA}" dt="2021-01-03T11:35:12.719" v="169"/>
          <ac:cxnSpMkLst>
            <pc:docMk/>
            <pc:sldMk cId="129173021" sldId="265"/>
            <ac:cxnSpMk id="52" creationId="{420C8890-1E3E-474D-9D1E-D3E3062B61E4}"/>
          </ac:cxnSpMkLst>
        </pc:cxnChg>
        <pc:cxnChg chg="add del">
          <ac:chgData name="João Nuno Cardoso Gonçalves de Abreu" userId="S::a84802@uminho.pt::35d2395e-3915-463f-9493-63c5bb21daa0" providerId="AD" clId="Web-{6746D8CF-430E-5E9B-2040-32575136ABBA}" dt="2021-01-03T11:37:46.589" v="184"/>
          <ac:cxnSpMkLst>
            <pc:docMk/>
            <pc:sldMk cId="129173021" sldId="265"/>
            <ac:cxnSpMk id="61" creationId="{496D98D9-A8AD-432E-BD4E-FF80012442F0}"/>
          </ac:cxnSpMkLst>
        </pc:cxnChg>
        <pc:cxnChg chg="add del">
          <ac:chgData name="João Nuno Cardoso Gonçalves de Abreu" userId="S::a84802@uminho.pt::35d2395e-3915-463f-9493-63c5bb21daa0" providerId="AD" clId="Web-{6746D8CF-430E-5E9B-2040-32575136ABBA}" dt="2021-01-03T11:38:47.093" v="193"/>
          <ac:cxnSpMkLst>
            <pc:docMk/>
            <pc:sldMk cId="129173021" sldId="265"/>
            <ac:cxnSpMk id="78" creationId="{375B9B75-E178-411B-BA12-D67B08861BFC}"/>
          </ac:cxnSpMkLst>
        </pc:cxnChg>
        <pc:cxnChg chg="add del">
          <ac:chgData name="João Nuno Cardoso Gonçalves de Abreu" userId="S::a84802@uminho.pt::35d2395e-3915-463f-9493-63c5bb21daa0" providerId="AD" clId="Web-{6746D8CF-430E-5E9B-2040-32575136ABBA}" dt="2021-01-03T11:38:47.062" v="192"/>
          <ac:cxnSpMkLst>
            <pc:docMk/>
            <pc:sldMk cId="129173021" sldId="265"/>
            <ac:cxnSpMk id="83" creationId="{DFBD34B5-7777-4A8A-8ED2-97A4A3C273A2}"/>
          </ac:cxnSpMkLst>
        </pc:cxnChg>
        <pc:cxnChg chg="add del">
          <ac:chgData name="João Nuno Cardoso Gonçalves de Abreu" userId="S::a84802@uminho.pt::35d2395e-3915-463f-9493-63c5bb21daa0" providerId="AD" clId="Web-{6746D8CF-430E-5E9B-2040-32575136ABBA}" dt="2021-01-03T11:38:43.077" v="190"/>
          <ac:cxnSpMkLst>
            <pc:docMk/>
            <pc:sldMk cId="129173021" sldId="265"/>
            <ac:cxnSpMk id="93" creationId="{496D98D9-A8AD-432E-BD4E-FF80012442F0}"/>
          </ac:cxnSpMkLst>
        </pc:cxnChg>
        <pc:cxnChg chg="add">
          <ac:chgData name="João Nuno Cardoso Gonçalves de Abreu" userId="S::a84802@uminho.pt::35d2395e-3915-463f-9493-63c5bb21daa0" providerId="AD" clId="Web-{6746D8CF-430E-5E9B-2040-32575136ABBA}" dt="2021-01-03T11:38:47.093" v="193"/>
          <ac:cxnSpMkLst>
            <pc:docMk/>
            <pc:sldMk cId="129173021" sldId="265"/>
            <ac:cxnSpMk id="94" creationId="{496D98D9-A8AD-432E-BD4E-FF80012442F0}"/>
          </ac:cxnSpMkLst>
        </pc:cxnChg>
      </pc:sldChg>
      <pc:sldChg chg="addSp delSp modSp new">
        <pc:chgData name="João Nuno Cardoso Gonçalves de Abreu" userId="S::a84802@uminho.pt::35d2395e-3915-463f-9493-63c5bb21daa0" providerId="AD" clId="Web-{6746D8CF-430E-5E9B-2040-32575136ABBA}" dt="2021-01-03T11:45:25.119" v="280" actId="14100"/>
        <pc:sldMkLst>
          <pc:docMk/>
          <pc:sldMk cId="2159774097" sldId="265"/>
        </pc:sldMkLst>
        <pc:spChg chg="mod">
          <ac:chgData name="João Nuno Cardoso Gonçalves de Abreu" userId="S::a84802@uminho.pt::35d2395e-3915-463f-9493-63c5bb21daa0" providerId="AD" clId="Web-{6746D8CF-430E-5E9B-2040-32575136ABBA}" dt="2021-01-03T11:42:17.341" v="239" actId="20577"/>
          <ac:spMkLst>
            <pc:docMk/>
            <pc:sldMk cId="2159774097" sldId="265"/>
            <ac:spMk id="2" creationId="{6A55201B-AEA6-4F4B-8056-440D8D676472}"/>
          </ac:spMkLst>
        </pc:spChg>
        <pc:spChg chg="del">
          <ac:chgData name="João Nuno Cardoso Gonçalves de Abreu" userId="S::a84802@uminho.pt::35d2395e-3915-463f-9493-63c5bb21daa0" providerId="AD" clId="Web-{6746D8CF-430E-5E9B-2040-32575136ABBA}" dt="2021-01-03T11:39:29.361" v="200"/>
          <ac:spMkLst>
            <pc:docMk/>
            <pc:sldMk cId="2159774097" sldId="265"/>
            <ac:spMk id="3" creationId="{E0B4EA66-DFE3-4C2D-9B8B-A4B5C3D37EB3}"/>
          </ac:spMkLst>
        </pc:spChg>
        <pc:spChg chg="add del mod">
          <ac:chgData name="João Nuno Cardoso Gonçalves de Abreu" userId="S::a84802@uminho.pt::35d2395e-3915-463f-9493-63c5bb21daa0" providerId="AD" clId="Web-{6746D8CF-430E-5E9B-2040-32575136ABBA}" dt="2021-01-03T11:39:41.503" v="202"/>
          <ac:spMkLst>
            <pc:docMk/>
            <pc:sldMk cId="2159774097" sldId="265"/>
            <ac:spMk id="6" creationId="{F481ADBB-0869-4B26-B7DC-047451BC0C69}"/>
          </ac:spMkLst>
        </pc:spChg>
        <pc:spChg chg="add mod">
          <ac:chgData name="João Nuno Cardoso Gonçalves de Abreu" userId="S::a84802@uminho.pt::35d2395e-3915-463f-9493-63c5bb21daa0" providerId="AD" clId="Web-{6746D8CF-430E-5E9B-2040-32575136ABBA}" dt="2021-01-03T11:45:25.119" v="280" actId="14100"/>
          <ac:spMkLst>
            <pc:docMk/>
            <pc:sldMk cId="2159774097" sldId="265"/>
            <ac:spMk id="9" creationId="{8DD20897-9056-426D-89C0-FD329B3D45D8}"/>
          </ac:spMkLst>
        </pc:spChg>
        <pc:picChg chg="add del mod ord">
          <ac:chgData name="João Nuno Cardoso Gonçalves de Abreu" userId="S::a84802@uminho.pt::35d2395e-3915-463f-9493-63c5bb21daa0" providerId="AD" clId="Web-{6746D8CF-430E-5E9B-2040-32575136ABBA}" dt="2021-01-03T11:39:34.627" v="201"/>
          <ac:picMkLst>
            <pc:docMk/>
            <pc:sldMk cId="2159774097" sldId="265"/>
            <ac:picMk id="4" creationId="{71802C66-EDFB-4F29-A21E-12CA5703CC27}"/>
          </ac:picMkLst>
        </pc:picChg>
        <pc:picChg chg="add mod ord">
          <ac:chgData name="João Nuno Cardoso Gonçalves de Abreu" userId="S::a84802@uminho.pt::35d2395e-3915-463f-9493-63c5bb21daa0" providerId="AD" clId="Web-{6746D8CF-430E-5E9B-2040-32575136ABBA}" dt="2021-01-03T11:42:51.984" v="242" actId="1076"/>
          <ac:picMkLst>
            <pc:docMk/>
            <pc:sldMk cId="2159774097" sldId="265"/>
            <ac:picMk id="7" creationId="{A7E9C7F8-C5B5-4264-AA13-1405D9759460}"/>
          </ac:picMkLst>
        </pc:picChg>
        <pc:picChg chg="add mod">
          <ac:chgData name="João Nuno Cardoso Gonçalves de Abreu" userId="S::a84802@uminho.pt::35d2395e-3915-463f-9493-63c5bb21daa0" providerId="AD" clId="Web-{6746D8CF-430E-5E9B-2040-32575136ABBA}" dt="2021-01-03T11:42:53.359" v="243" actId="1076"/>
          <ac:picMkLst>
            <pc:docMk/>
            <pc:sldMk cId="2159774097" sldId="265"/>
            <ac:picMk id="8" creationId="{94832144-F6CC-4AF1-86A1-D568ECDAD8C2}"/>
          </ac:picMkLst>
        </pc:picChg>
      </pc:sldChg>
    </pc:docChg>
  </pc:docChgLst>
  <pc:docChgLst>
    <pc:chgData name="Beatriz Freitas Rocha" userId="S::a84003@uminho.pt::08867005-8d86-4c33-9169-14486459a3a7" providerId="AD" clId="Web-{F3F3CD59-2192-D0AC-36F6-1321EDE30350}"/>
    <pc:docChg chg="modSld addMainMaster delMainMaster">
      <pc:chgData name="Beatriz Freitas Rocha" userId="S::a84003@uminho.pt::08867005-8d86-4c33-9169-14486459a3a7" providerId="AD" clId="Web-{F3F3CD59-2192-D0AC-36F6-1321EDE30350}" dt="2021-01-03T12:32:13.194" v="344" actId="20577"/>
      <pc:docMkLst>
        <pc:docMk/>
      </pc:docMkLst>
      <pc:sldChg chg="addSp modSp mod modClrScheme chgLayout">
        <pc:chgData name="Beatriz Freitas Rocha" userId="S::a84003@uminho.pt::08867005-8d86-4c33-9169-14486459a3a7" providerId="AD" clId="Web-{F3F3CD59-2192-D0AC-36F6-1321EDE30350}" dt="2021-01-03T10:59:42.222" v="57"/>
        <pc:sldMkLst>
          <pc:docMk/>
          <pc:sldMk cId="988977761" sldId="256"/>
        </pc:sldMkLst>
        <pc:spChg chg="mod ord">
          <ac:chgData name="Beatriz Freitas Rocha" userId="S::a84003@uminho.pt::08867005-8d86-4c33-9169-14486459a3a7" providerId="AD" clId="Web-{F3F3CD59-2192-D0AC-36F6-1321EDE30350}" dt="2021-01-03T10:59:42.222" v="57"/>
          <ac:spMkLst>
            <pc:docMk/>
            <pc:sldMk cId="988977761" sldId="256"/>
            <ac:spMk id="2" creationId="{00000000-0000-0000-0000-000000000000}"/>
          </ac:spMkLst>
        </pc:spChg>
        <pc:spChg chg="mod ord">
          <ac:chgData name="Beatriz Freitas Rocha" userId="S::a84003@uminho.pt::08867005-8d86-4c33-9169-14486459a3a7" providerId="AD" clId="Web-{F3F3CD59-2192-D0AC-36F6-1321EDE30350}" dt="2021-01-03T10:59:42.222" v="57"/>
          <ac:spMkLst>
            <pc:docMk/>
            <pc:sldMk cId="988977761" sldId="256"/>
            <ac:spMk id="3" creationId="{00000000-0000-0000-0000-000000000000}"/>
          </ac:spMkLst>
        </pc:spChg>
        <pc:spChg chg="add mod">
          <ac:chgData name="Beatriz Freitas Rocha" userId="S::a84003@uminho.pt::08867005-8d86-4c33-9169-14486459a3a7" providerId="AD" clId="Web-{F3F3CD59-2192-D0AC-36F6-1321EDE30350}" dt="2021-01-03T10:52:05.834" v="49" actId="1076"/>
          <ac:spMkLst>
            <pc:docMk/>
            <pc:sldMk cId="988977761" sldId="256"/>
            <ac:spMk id="4" creationId="{1334345E-CC74-4894-A4FD-5C41BD0215F6}"/>
          </ac:spMkLst>
        </pc:spChg>
        <pc:picChg chg="add mod">
          <ac:chgData name="Beatriz Freitas Rocha" userId="S::a84003@uminho.pt::08867005-8d86-4c33-9169-14486459a3a7" providerId="AD" clId="Web-{F3F3CD59-2192-D0AC-36F6-1321EDE30350}" dt="2021-01-03T10:51:35.849" v="47" actId="1076"/>
          <ac:picMkLst>
            <pc:docMk/>
            <pc:sldMk cId="988977761" sldId="256"/>
            <ac:picMk id="5" creationId="{F61F4A8E-CA07-4859-A9EE-592A1E216C64}"/>
          </ac:picMkLst>
        </pc:picChg>
      </pc:sldChg>
      <pc:sldChg chg="addSp delSp modSp mod modClrScheme delDesignElem chgLayout">
        <pc:chgData name="Beatriz Freitas Rocha" userId="S::a84003@uminho.pt::08867005-8d86-4c33-9169-14486459a3a7" providerId="AD" clId="Web-{F3F3CD59-2192-D0AC-36F6-1321EDE30350}" dt="2021-01-03T11:10:42.689" v="155" actId="1076"/>
        <pc:sldMkLst>
          <pc:docMk/>
          <pc:sldMk cId="3242512420" sldId="257"/>
        </pc:sldMkLst>
        <pc:spChg chg="mod ord">
          <ac:chgData name="Beatriz Freitas Rocha" userId="S::a84003@uminho.pt::08867005-8d86-4c33-9169-14486459a3a7" providerId="AD" clId="Web-{F3F3CD59-2192-D0AC-36F6-1321EDE30350}" dt="2021-01-03T11:10:42.689" v="155" actId="1076"/>
          <ac:spMkLst>
            <pc:docMk/>
            <pc:sldMk cId="3242512420" sldId="257"/>
            <ac:spMk id="8" creationId="{60111606-DED2-43C3-B89B-BDF3366FDC7A}"/>
          </ac:spMkLst>
        </pc:spChg>
        <pc:spChg chg="add del">
          <ac:chgData name="Beatriz Freitas Rocha" userId="S::a84003@uminho.pt::08867005-8d86-4c33-9169-14486459a3a7" providerId="AD" clId="Web-{F3F3CD59-2192-D0AC-36F6-1321EDE30350}" dt="2021-01-03T10:59:42.222" v="57"/>
          <ac:spMkLst>
            <pc:docMk/>
            <pc:sldMk cId="3242512420" sldId="257"/>
            <ac:spMk id="11" creationId="{333F0879-3DA0-4CB8-B35E-A0AD42558191}"/>
          </ac:spMkLst>
        </pc:spChg>
        <pc:spChg chg="add del">
          <ac:chgData name="Beatriz Freitas Rocha" userId="S::a84003@uminho.pt::08867005-8d86-4c33-9169-14486459a3a7" providerId="AD" clId="Web-{F3F3CD59-2192-D0AC-36F6-1321EDE30350}" dt="2021-01-03T10:59:42.222" v="57"/>
          <ac:spMkLst>
            <pc:docMk/>
            <pc:sldMk cId="3242512420" sldId="257"/>
            <ac:spMk id="13" creationId="{324D2183-F388-476E-92A9-D6639D698580}"/>
          </ac:spMkLst>
        </pc:spChg>
        <pc:spChg chg="add del">
          <ac:chgData name="Beatriz Freitas Rocha" userId="S::a84003@uminho.pt::08867005-8d86-4c33-9169-14486459a3a7" providerId="AD" clId="Web-{F3F3CD59-2192-D0AC-36F6-1321EDE30350}" dt="2021-01-03T10:59:42.222" v="57"/>
          <ac:spMkLst>
            <pc:docMk/>
            <pc:sldMk cId="3242512420" sldId="257"/>
            <ac:spMk id="15" creationId="{243462E7-1698-4B21-BE89-AEFAC7C2FEFA}"/>
          </ac:spMkLst>
        </pc:spChg>
        <pc:spChg chg="add del">
          <ac:chgData name="Beatriz Freitas Rocha" userId="S::a84003@uminho.pt::08867005-8d86-4c33-9169-14486459a3a7" providerId="AD" clId="Web-{F3F3CD59-2192-D0AC-36F6-1321EDE30350}" dt="2021-01-03T10:59:42.222" v="57"/>
          <ac:spMkLst>
            <pc:docMk/>
            <pc:sldMk cId="3242512420" sldId="257"/>
            <ac:spMk id="17" creationId="{6C22FCAC-D7EC-4A52-B153-FF761E2235B3}"/>
          </ac:spMkLst>
        </pc:spChg>
        <pc:picChg chg="mod ord">
          <ac:chgData name="Beatriz Freitas Rocha" userId="S::a84003@uminho.pt::08867005-8d86-4c33-9169-14486459a3a7" providerId="AD" clId="Web-{F3F3CD59-2192-D0AC-36F6-1321EDE30350}" dt="2021-01-03T10:45:23.318" v="35"/>
          <ac:picMkLst>
            <pc:docMk/>
            <pc:sldMk cId="3242512420" sldId="257"/>
            <ac:picMk id="4" creationId="{D24F1557-C289-41F1-BD75-F206BBCFF747}"/>
          </ac:picMkLst>
        </pc:picChg>
      </pc:sldChg>
      <pc:sldChg chg="addSp delSp modSp mod setBg modClrScheme chgLayout">
        <pc:chgData name="Beatriz Freitas Rocha" userId="S::a84003@uminho.pt::08867005-8d86-4c33-9169-14486459a3a7" providerId="AD" clId="Web-{F3F3CD59-2192-D0AC-36F6-1321EDE30350}" dt="2021-01-03T11:49:32.377" v="242" actId="20577"/>
        <pc:sldMkLst>
          <pc:docMk/>
          <pc:sldMk cId="755631414" sldId="258"/>
        </pc:sldMkLst>
        <pc:spChg chg="del mod ord">
          <ac:chgData name="Beatriz Freitas Rocha" userId="S::a84003@uminho.pt::08867005-8d86-4c33-9169-14486459a3a7" providerId="AD" clId="Web-{F3F3CD59-2192-D0AC-36F6-1321EDE30350}" dt="2021-01-03T11:11:41.847" v="211"/>
          <ac:spMkLst>
            <pc:docMk/>
            <pc:sldMk cId="755631414" sldId="258"/>
            <ac:spMk id="2" creationId="{D9691150-6F1F-4D31-AAD6-8935F049BC97}"/>
          </ac:spMkLst>
        </pc:spChg>
        <pc:spChg chg="mod ord">
          <ac:chgData name="Beatriz Freitas Rocha" userId="S::a84003@uminho.pt::08867005-8d86-4c33-9169-14486459a3a7" providerId="AD" clId="Web-{F3F3CD59-2192-D0AC-36F6-1321EDE30350}" dt="2021-01-03T10:45:23.318" v="35"/>
          <ac:spMkLst>
            <pc:docMk/>
            <pc:sldMk cId="755631414" sldId="258"/>
            <ac:spMk id="3" creationId="{A444F996-A8B0-47ED-8BD7-45430191F00C}"/>
          </ac:spMkLst>
        </pc:spChg>
        <pc:spChg chg="add del mod">
          <ac:chgData name="Beatriz Freitas Rocha" userId="S::a84003@uminho.pt::08867005-8d86-4c33-9169-14486459a3a7" providerId="AD" clId="Web-{F3F3CD59-2192-D0AC-36F6-1321EDE30350}" dt="2021-01-03T11:11:47.144" v="213"/>
          <ac:spMkLst>
            <pc:docMk/>
            <pc:sldMk cId="755631414" sldId="258"/>
            <ac:spMk id="6" creationId="{BF82B83C-8B30-440B-9B5F-89F36AD5BE0E}"/>
          </ac:spMkLst>
        </pc:spChg>
        <pc:spChg chg="add mod ord">
          <ac:chgData name="Beatriz Freitas Rocha" userId="S::a84003@uminho.pt::08867005-8d86-4c33-9169-14486459a3a7" providerId="AD" clId="Web-{F3F3CD59-2192-D0AC-36F6-1321EDE30350}" dt="2021-01-03T11:49:32.377" v="242" actId="20577"/>
          <ac:spMkLst>
            <pc:docMk/>
            <pc:sldMk cId="755631414" sldId="258"/>
            <ac:spMk id="7" creationId="{E4FC61AE-5DEF-4AF0-A65E-546CC693CD58}"/>
          </ac:spMkLst>
        </pc:spChg>
        <pc:spChg chg="add del">
          <ac:chgData name="Beatriz Freitas Rocha" userId="S::a84003@uminho.pt::08867005-8d86-4c33-9169-14486459a3a7" providerId="AD" clId="Web-{F3F3CD59-2192-D0AC-36F6-1321EDE30350}" dt="2021-01-03T11:16:33.794" v="224"/>
          <ac:spMkLst>
            <pc:docMk/>
            <pc:sldMk cId="755631414" sldId="258"/>
            <ac:spMk id="11" creationId="{333F0879-3DA0-4CB8-B35E-A0AD42558191}"/>
          </ac:spMkLst>
        </pc:spChg>
        <pc:spChg chg="add del">
          <ac:chgData name="Beatriz Freitas Rocha" userId="S::a84003@uminho.pt::08867005-8d86-4c33-9169-14486459a3a7" providerId="AD" clId="Web-{F3F3CD59-2192-D0AC-36F6-1321EDE30350}" dt="2021-01-03T11:16:33.794" v="224"/>
          <ac:spMkLst>
            <pc:docMk/>
            <pc:sldMk cId="755631414" sldId="258"/>
            <ac:spMk id="13" creationId="{324D2183-F388-476E-92A9-D6639D698580}"/>
          </ac:spMkLst>
        </pc:spChg>
        <pc:spChg chg="add del">
          <ac:chgData name="Beatriz Freitas Rocha" userId="S::a84003@uminho.pt::08867005-8d86-4c33-9169-14486459a3a7" providerId="AD" clId="Web-{F3F3CD59-2192-D0AC-36F6-1321EDE30350}" dt="2021-01-03T11:16:33.794" v="224"/>
          <ac:spMkLst>
            <pc:docMk/>
            <pc:sldMk cId="755631414" sldId="258"/>
            <ac:spMk id="15" creationId="{243462E7-1698-4B21-BE89-AEFAC7C2FEFA}"/>
          </ac:spMkLst>
        </pc:spChg>
        <pc:spChg chg="add del">
          <ac:chgData name="Beatriz Freitas Rocha" userId="S::a84003@uminho.pt::08867005-8d86-4c33-9169-14486459a3a7" providerId="AD" clId="Web-{F3F3CD59-2192-D0AC-36F6-1321EDE30350}" dt="2021-01-03T11:16:33.794" v="224"/>
          <ac:spMkLst>
            <pc:docMk/>
            <pc:sldMk cId="755631414" sldId="258"/>
            <ac:spMk id="17" creationId="{6C22FCAC-D7EC-4A52-B153-FF761E2235B3}"/>
          </ac:spMkLst>
        </pc:spChg>
        <pc:spChg chg="add">
          <ac:chgData name="Beatriz Freitas Rocha" userId="S::a84003@uminho.pt::08867005-8d86-4c33-9169-14486459a3a7" providerId="AD" clId="Web-{F3F3CD59-2192-D0AC-36F6-1321EDE30350}" dt="2021-01-03T11:16:33.794" v="224"/>
          <ac:spMkLst>
            <pc:docMk/>
            <pc:sldMk cId="755631414" sldId="258"/>
            <ac:spMk id="19" creationId="{333F0879-3DA0-4CB8-B35E-A0AD42558191}"/>
          </ac:spMkLst>
        </pc:spChg>
        <pc:spChg chg="add">
          <ac:chgData name="Beatriz Freitas Rocha" userId="S::a84003@uminho.pt::08867005-8d86-4c33-9169-14486459a3a7" providerId="AD" clId="Web-{F3F3CD59-2192-D0AC-36F6-1321EDE30350}" dt="2021-01-03T11:16:33.794" v="224"/>
          <ac:spMkLst>
            <pc:docMk/>
            <pc:sldMk cId="755631414" sldId="258"/>
            <ac:spMk id="20" creationId="{324D2183-F388-476E-92A9-D6639D698580}"/>
          </ac:spMkLst>
        </pc:spChg>
        <pc:spChg chg="add del">
          <ac:chgData name="Beatriz Freitas Rocha" userId="S::a84003@uminho.pt::08867005-8d86-4c33-9169-14486459a3a7" providerId="AD" clId="Web-{F3F3CD59-2192-D0AC-36F6-1321EDE30350}" dt="2021-01-03T11:16:33.778" v="223"/>
          <ac:spMkLst>
            <pc:docMk/>
            <pc:sldMk cId="755631414" sldId="258"/>
            <ac:spMk id="22" creationId="{ED56E41F-B8E0-4D18-B554-FD40260DE0E3}"/>
          </ac:spMkLst>
        </pc:spChg>
        <pc:spChg chg="add">
          <ac:chgData name="Beatriz Freitas Rocha" userId="S::a84003@uminho.pt::08867005-8d86-4c33-9169-14486459a3a7" providerId="AD" clId="Web-{F3F3CD59-2192-D0AC-36F6-1321EDE30350}" dt="2021-01-03T11:16:33.794" v="224"/>
          <ac:spMkLst>
            <pc:docMk/>
            <pc:sldMk cId="755631414" sldId="258"/>
            <ac:spMk id="26" creationId="{243462E7-1698-4B21-BE89-AEFAC7C2FEFA}"/>
          </ac:spMkLst>
        </pc:spChg>
        <pc:spChg chg="add">
          <ac:chgData name="Beatriz Freitas Rocha" userId="S::a84003@uminho.pt::08867005-8d86-4c33-9169-14486459a3a7" providerId="AD" clId="Web-{F3F3CD59-2192-D0AC-36F6-1321EDE30350}" dt="2021-01-03T11:16:33.794" v="224"/>
          <ac:spMkLst>
            <pc:docMk/>
            <pc:sldMk cId="755631414" sldId="258"/>
            <ac:spMk id="28" creationId="{6C22FCAC-D7EC-4A52-B153-FF761E2235B3}"/>
          </ac:spMkLst>
        </pc:spChg>
        <pc:spChg chg="add del">
          <ac:chgData name="Beatriz Freitas Rocha" userId="S::a84003@uminho.pt::08867005-8d86-4c33-9169-14486459a3a7" providerId="AD" clId="Web-{F3F3CD59-2192-D0AC-36F6-1321EDE30350}" dt="2021-01-03T11:16:33.778" v="223"/>
          <ac:spMkLst>
            <pc:docMk/>
            <pc:sldMk cId="755631414" sldId="258"/>
            <ac:spMk id="30" creationId="{23E937B9-07EE-456A-A31C-41A8866E28A2}"/>
          </ac:spMkLst>
        </pc:spChg>
        <pc:grpChg chg="add del">
          <ac:chgData name="Beatriz Freitas Rocha" userId="S::a84003@uminho.pt::08867005-8d86-4c33-9169-14486459a3a7" providerId="AD" clId="Web-{F3F3CD59-2192-D0AC-36F6-1321EDE30350}" dt="2021-01-03T11:16:33.778" v="223"/>
          <ac:grpSpMkLst>
            <pc:docMk/>
            <pc:sldMk cId="755631414" sldId="258"/>
            <ac:grpSpMk id="24" creationId="{2DB31E17-E562-4F82-98D0-858C84120F34}"/>
          </ac:grpSpMkLst>
        </pc:grpChg>
        <pc:picChg chg="mod ord">
          <ac:chgData name="Beatriz Freitas Rocha" userId="S::a84003@uminho.pt::08867005-8d86-4c33-9169-14486459a3a7" providerId="AD" clId="Web-{F3F3CD59-2192-D0AC-36F6-1321EDE30350}" dt="2021-01-03T11:16:33.778" v="223"/>
          <ac:picMkLst>
            <pc:docMk/>
            <pc:sldMk cId="755631414" sldId="258"/>
            <ac:picMk id="4" creationId="{A4070547-D5B3-4716-92B9-F51D577CC3A4}"/>
          </ac:picMkLst>
        </pc:picChg>
        <pc:picChg chg="add del mod">
          <ac:chgData name="Beatriz Freitas Rocha" userId="S::a84003@uminho.pt::08867005-8d86-4c33-9169-14486459a3a7" providerId="AD" clId="Web-{F3F3CD59-2192-D0AC-36F6-1321EDE30350}" dt="2021-01-03T11:12:28.396" v="220"/>
          <ac:picMkLst>
            <pc:docMk/>
            <pc:sldMk cId="755631414" sldId="258"/>
            <ac:picMk id="8" creationId="{DA4A691E-D98B-4407-AFEA-3518553679B8}"/>
          </ac:picMkLst>
        </pc:picChg>
        <pc:cxnChg chg="add del">
          <ac:chgData name="Beatriz Freitas Rocha" userId="S::a84003@uminho.pt::08867005-8d86-4c33-9169-14486459a3a7" providerId="AD" clId="Web-{F3F3CD59-2192-D0AC-36F6-1321EDE30350}" dt="2021-01-03T11:16:33.778" v="223"/>
          <ac:cxnSpMkLst>
            <pc:docMk/>
            <pc:sldMk cId="755631414" sldId="258"/>
            <ac:cxnSpMk id="32" creationId="{FD2308B7-2829-44DD-B213-27EEBDED1411}"/>
          </ac:cxnSpMkLst>
        </pc:cxnChg>
      </pc:sldChg>
      <pc:sldChg chg="addSp delSp modSp mod setBg modClrScheme chgLayout">
        <pc:chgData name="Beatriz Freitas Rocha" userId="S::a84003@uminho.pt::08867005-8d86-4c33-9169-14486459a3a7" providerId="AD" clId="Web-{F3F3CD59-2192-D0AC-36F6-1321EDE30350}" dt="2021-01-03T12:30:30.566" v="312" actId="14100"/>
        <pc:sldMkLst>
          <pc:docMk/>
          <pc:sldMk cId="494889065" sldId="259"/>
        </pc:sldMkLst>
        <pc:spChg chg="del mod ord">
          <ac:chgData name="Beatriz Freitas Rocha" userId="S::a84003@uminho.pt::08867005-8d86-4c33-9169-14486459a3a7" providerId="AD" clId="Web-{F3F3CD59-2192-D0AC-36F6-1321EDE30350}" dt="2021-01-03T11:49:40.659" v="248"/>
          <ac:spMkLst>
            <pc:docMk/>
            <pc:sldMk cId="494889065" sldId="259"/>
            <ac:spMk id="2" creationId="{A5648D50-B8AB-4122-A018-3BE9FDA21857}"/>
          </ac:spMkLst>
        </pc:spChg>
        <pc:spChg chg="mod ord">
          <ac:chgData name="Beatriz Freitas Rocha" userId="S::a84003@uminho.pt::08867005-8d86-4c33-9169-14486459a3a7" providerId="AD" clId="Web-{F3F3CD59-2192-D0AC-36F6-1321EDE30350}" dt="2021-01-03T10:59:42.222" v="57"/>
          <ac:spMkLst>
            <pc:docMk/>
            <pc:sldMk cId="494889065" sldId="259"/>
            <ac:spMk id="3" creationId="{1376E760-626B-4F12-8002-827D7D6B5C6C}"/>
          </ac:spMkLst>
        </pc:spChg>
        <pc:spChg chg="add del">
          <ac:chgData name="Beatriz Freitas Rocha" userId="S::a84003@uminho.pt::08867005-8d86-4c33-9169-14486459a3a7" providerId="AD" clId="Web-{F3F3CD59-2192-D0AC-36F6-1321EDE30350}" dt="2021-01-03T11:44:48.135" v="226"/>
          <ac:spMkLst>
            <pc:docMk/>
            <pc:sldMk cId="494889065" sldId="259"/>
            <ac:spMk id="8" creationId="{1D39ECD8-0E3E-43C1-9E56-3604E9A15E7B}"/>
          </ac:spMkLst>
        </pc:spChg>
        <pc:spChg chg="add del">
          <ac:chgData name="Beatriz Freitas Rocha" userId="S::a84003@uminho.pt::08867005-8d86-4c33-9169-14486459a3a7" providerId="AD" clId="Web-{F3F3CD59-2192-D0AC-36F6-1321EDE30350}" dt="2021-01-03T11:44:48.135" v="226"/>
          <ac:spMkLst>
            <pc:docMk/>
            <pc:sldMk cId="494889065" sldId="259"/>
            <ac:spMk id="12" creationId="{DE9A91DD-B32D-4726-83B7-8C8F2CECBCB7}"/>
          </ac:spMkLst>
        </pc:spChg>
        <pc:spChg chg="add del">
          <ac:chgData name="Beatriz Freitas Rocha" userId="S::a84003@uminho.pt::08867005-8d86-4c33-9169-14486459a3a7" providerId="AD" clId="Web-{F3F3CD59-2192-D0AC-36F6-1321EDE30350}" dt="2021-01-03T11:44:48.135" v="226"/>
          <ac:spMkLst>
            <pc:docMk/>
            <pc:sldMk cId="494889065" sldId="259"/>
            <ac:spMk id="14" creationId="{018F8D27-BFDB-4BF9-A512-FF930275B484}"/>
          </ac:spMkLst>
        </pc:spChg>
        <pc:spChg chg="add del">
          <ac:chgData name="Beatriz Freitas Rocha" userId="S::a84003@uminho.pt::08867005-8d86-4c33-9169-14486459a3a7" providerId="AD" clId="Web-{F3F3CD59-2192-D0AC-36F6-1321EDE30350}" dt="2021-01-03T11:48:19.875" v="228"/>
          <ac:spMkLst>
            <pc:docMk/>
            <pc:sldMk cId="494889065" sldId="259"/>
            <ac:spMk id="20" creationId="{25790A35-8874-4537-998E-F195EAD8F639}"/>
          </ac:spMkLst>
        </pc:spChg>
        <pc:spChg chg="add del">
          <ac:chgData name="Beatriz Freitas Rocha" userId="S::a84003@uminho.pt::08867005-8d86-4c33-9169-14486459a3a7" providerId="AD" clId="Web-{F3F3CD59-2192-D0AC-36F6-1321EDE30350}" dt="2021-01-03T11:48:19.875" v="228"/>
          <ac:spMkLst>
            <pc:docMk/>
            <pc:sldMk cId="494889065" sldId="259"/>
            <ac:spMk id="31" creationId="{3FBB35DF-51B0-4964-9657-4C4C575ADBAE}"/>
          </ac:spMkLst>
        </pc:spChg>
        <pc:spChg chg="add del">
          <ac:chgData name="Beatriz Freitas Rocha" userId="S::a84003@uminho.pt::08867005-8d86-4c33-9169-14486459a3a7" providerId="AD" clId="Web-{F3F3CD59-2192-D0AC-36F6-1321EDE30350}" dt="2021-01-03T11:48:19.875" v="228"/>
          <ac:spMkLst>
            <pc:docMk/>
            <pc:sldMk cId="494889065" sldId="259"/>
            <ac:spMk id="32" creationId="{61815DA5-DAE1-4C2E-900F-6BB21305EF11}"/>
          </ac:spMkLst>
        </pc:spChg>
        <pc:spChg chg="add del">
          <ac:chgData name="Beatriz Freitas Rocha" userId="S::a84003@uminho.pt::08867005-8d86-4c33-9169-14486459a3a7" providerId="AD" clId="Web-{F3F3CD59-2192-D0AC-36F6-1321EDE30350}" dt="2021-01-03T11:48:19.875" v="228"/>
          <ac:spMkLst>
            <pc:docMk/>
            <pc:sldMk cId="494889065" sldId="259"/>
            <ac:spMk id="33" creationId="{EF74B753-F396-4FD5-B62A-53BA09E548EA}"/>
          </ac:spMkLst>
        </pc:spChg>
        <pc:spChg chg="add del">
          <ac:chgData name="Beatriz Freitas Rocha" userId="S::a84003@uminho.pt::08867005-8d86-4c33-9169-14486459a3a7" providerId="AD" clId="Web-{F3F3CD59-2192-D0AC-36F6-1321EDE30350}" dt="2021-01-03T11:48:19.875" v="228"/>
          <ac:spMkLst>
            <pc:docMk/>
            <pc:sldMk cId="494889065" sldId="259"/>
            <ac:spMk id="34" creationId="{EB469E2C-AD7D-4A04-8851-956BEE8492AA}"/>
          </ac:spMkLst>
        </pc:spChg>
        <pc:spChg chg="add del">
          <ac:chgData name="Beatriz Freitas Rocha" userId="S::a84003@uminho.pt::08867005-8d86-4c33-9169-14486459a3a7" providerId="AD" clId="Web-{F3F3CD59-2192-D0AC-36F6-1321EDE30350}" dt="2021-01-03T11:48:19.875" v="228"/>
          <ac:spMkLst>
            <pc:docMk/>
            <pc:sldMk cId="494889065" sldId="259"/>
            <ac:spMk id="40" creationId="{1B79CF8C-53E5-4CB6-BF0A-BC51CE00FDCB}"/>
          </ac:spMkLst>
        </pc:spChg>
        <pc:spChg chg="add mod">
          <ac:chgData name="Beatriz Freitas Rocha" userId="S::a84003@uminho.pt::08867005-8d86-4c33-9169-14486459a3a7" providerId="AD" clId="Web-{F3F3CD59-2192-D0AC-36F6-1321EDE30350}" dt="2021-01-03T12:30:30.566" v="312" actId="14100"/>
          <ac:spMkLst>
            <pc:docMk/>
            <pc:sldMk cId="494889065" sldId="259"/>
            <ac:spMk id="42" creationId="{C10AC6AB-E5C7-455A-A7D9-83C3E3286458}"/>
          </ac:spMkLst>
        </pc:spChg>
        <pc:grpChg chg="add del">
          <ac:chgData name="Beatriz Freitas Rocha" userId="S::a84003@uminho.pt::08867005-8d86-4c33-9169-14486459a3a7" providerId="AD" clId="Web-{F3F3CD59-2192-D0AC-36F6-1321EDE30350}" dt="2021-01-03T11:44:48.135" v="226"/>
          <ac:grpSpMkLst>
            <pc:docMk/>
            <pc:sldMk cId="494889065" sldId="259"/>
            <ac:grpSpMk id="9" creationId="{1B592F0F-402B-4FF5-BC6B-00A024655AB3}"/>
          </ac:grpSpMkLst>
        </pc:grpChg>
        <pc:grpChg chg="add del">
          <ac:chgData name="Beatriz Freitas Rocha" userId="S::a84003@uminho.pt::08867005-8d86-4c33-9169-14486459a3a7" providerId="AD" clId="Web-{F3F3CD59-2192-D0AC-36F6-1321EDE30350}" dt="2021-01-03T11:48:19.875" v="228"/>
          <ac:grpSpMkLst>
            <pc:docMk/>
            <pc:sldMk cId="494889065" sldId="259"/>
            <ac:grpSpMk id="22" creationId="{DB92354E-C004-4E59-B59F-CA2B68299B4C}"/>
          </ac:grpSpMkLst>
        </pc:grpChg>
        <pc:picChg chg="mod ord">
          <ac:chgData name="Beatriz Freitas Rocha" userId="S::a84003@uminho.pt::08867005-8d86-4c33-9169-14486459a3a7" providerId="AD" clId="Web-{F3F3CD59-2192-D0AC-36F6-1321EDE30350}" dt="2021-01-03T11:50:40.176" v="270" actId="1076"/>
          <ac:picMkLst>
            <pc:docMk/>
            <pc:sldMk cId="494889065" sldId="259"/>
            <ac:picMk id="4" creationId="{B4E41694-0752-4D18-AB28-5E4DBF8D02B9}"/>
          </ac:picMkLst>
        </pc:picChg>
        <pc:picChg chg="mod ord">
          <ac:chgData name="Beatriz Freitas Rocha" userId="S::a84003@uminho.pt::08867005-8d86-4c33-9169-14486459a3a7" providerId="AD" clId="Web-{F3F3CD59-2192-D0AC-36F6-1321EDE30350}" dt="2021-01-03T11:50:54.239" v="273" actId="1076"/>
          <ac:picMkLst>
            <pc:docMk/>
            <pc:sldMk cId="494889065" sldId="259"/>
            <ac:picMk id="5" creationId="{C3EB6527-ED78-45ED-93D6-A7CC1ABF52A6}"/>
          </ac:picMkLst>
        </pc:picChg>
        <pc:picChg chg="mod">
          <ac:chgData name="Beatriz Freitas Rocha" userId="S::a84003@uminho.pt::08867005-8d86-4c33-9169-14486459a3a7" providerId="AD" clId="Web-{F3F3CD59-2192-D0AC-36F6-1321EDE30350}" dt="2021-01-03T11:51:06.786" v="274" actId="1076"/>
          <ac:picMkLst>
            <pc:docMk/>
            <pc:sldMk cId="494889065" sldId="259"/>
            <ac:picMk id="6" creationId="{211ABBEF-1331-4190-8E73-73BA6E212819}"/>
          </ac:picMkLst>
        </pc:picChg>
        <pc:picChg chg="add mod">
          <ac:chgData name="Beatriz Freitas Rocha" userId="S::a84003@uminho.pt::08867005-8d86-4c33-9169-14486459a3a7" providerId="AD" clId="Web-{F3F3CD59-2192-D0AC-36F6-1321EDE30350}" dt="2021-01-03T11:52:10.413" v="276" actId="1076"/>
          <ac:picMkLst>
            <pc:docMk/>
            <pc:sldMk cId="494889065" sldId="259"/>
            <ac:picMk id="41" creationId="{C8B3D01B-CDFD-4989-85B2-081B606CA92E}"/>
          </ac:picMkLst>
        </pc:picChg>
        <pc:cxnChg chg="add del">
          <ac:chgData name="Beatriz Freitas Rocha" userId="S::a84003@uminho.pt::08867005-8d86-4c33-9169-14486459a3a7" providerId="AD" clId="Web-{F3F3CD59-2192-D0AC-36F6-1321EDE30350}" dt="2021-01-03T11:44:48.135" v="226"/>
          <ac:cxnSpMkLst>
            <pc:docMk/>
            <pc:sldMk cId="494889065" sldId="259"/>
            <ac:cxnSpMk id="11" creationId="{DFBD34B5-7777-4A8A-8ED2-97A4A3C273A2}"/>
          </ac:cxnSpMkLst>
        </pc:cxnChg>
        <pc:cxnChg chg="add del">
          <ac:chgData name="Beatriz Freitas Rocha" userId="S::a84003@uminho.pt::08867005-8d86-4c33-9169-14486459a3a7" providerId="AD" clId="Web-{F3F3CD59-2192-D0AC-36F6-1321EDE30350}" dt="2021-01-03T11:48:19.875" v="228"/>
          <ac:cxnSpMkLst>
            <pc:docMk/>
            <pc:sldMk cId="494889065" sldId="259"/>
            <ac:cxnSpMk id="24" creationId="{4780993E-53DF-48A9-A729-16B5777C7552}"/>
          </ac:cxnSpMkLst>
        </pc:cxnChg>
      </pc:sldChg>
      <pc:sldChg chg="addSp delSp modSp mod setBg modClrScheme chgLayout">
        <pc:chgData name="Beatriz Freitas Rocha" userId="S::a84003@uminho.pt::08867005-8d86-4c33-9169-14486459a3a7" providerId="AD" clId="Web-{F3F3CD59-2192-D0AC-36F6-1321EDE30350}" dt="2021-01-03T11:10:20.204" v="147"/>
        <pc:sldMkLst>
          <pc:docMk/>
          <pc:sldMk cId="1667460491" sldId="260"/>
        </pc:sldMkLst>
        <pc:spChg chg="add del mod ord">
          <ac:chgData name="Beatriz Freitas Rocha" userId="S::a84003@uminho.pt::08867005-8d86-4c33-9169-14486459a3a7" providerId="AD" clId="Web-{F3F3CD59-2192-D0AC-36F6-1321EDE30350}" dt="2021-01-03T11:04:14.621" v="117"/>
          <ac:spMkLst>
            <pc:docMk/>
            <pc:sldMk cId="1667460491" sldId="260"/>
            <ac:spMk id="6" creationId="{7A495526-38C6-4E6D-8021-0E986B4C3C87}"/>
          </ac:spMkLst>
        </pc:spChg>
        <pc:spChg chg="add mod">
          <ac:chgData name="Beatriz Freitas Rocha" userId="S::a84003@uminho.pt::08867005-8d86-4c33-9169-14486459a3a7" providerId="AD" clId="Web-{F3F3CD59-2192-D0AC-36F6-1321EDE30350}" dt="2021-01-03T11:10:20.204" v="147"/>
          <ac:spMkLst>
            <pc:docMk/>
            <pc:sldMk cId="1667460491" sldId="260"/>
            <ac:spMk id="7" creationId="{ED38C717-A377-4CB7-AF16-4C89246AF598}"/>
          </ac:spMkLst>
        </pc:spChg>
        <pc:spChg chg="add del">
          <ac:chgData name="Beatriz Freitas Rocha" userId="S::a84003@uminho.pt::08867005-8d86-4c33-9169-14486459a3a7" providerId="AD" clId="Web-{F3F3CD59-2192-D0AC-36F6-1321EDE30350}" dt="2021-01-03T10:59:38.269" v="56"/>
          <ac:spMkLst>
            <pc:docMk/>
            <pc:sldMk cId="1667460491" sldId="260"/>
            <ac:spMk id="8" creationId="{0D0AD4AA-B89A-4BC1-8903-4CEAF35A8144}"/>
          </ac:spMkLst>
        </pc:spChg>
        <pc:spChg chg="add del">
          <ac:chgData name="Beatriz Freitas Rocha" userId="S::a84003@uminho.pt::08867005-8d86-4c33-9169-14486459a3a7" providerId="AD" clId="Web-{F3F3CD59-2192-D0AC-36F6-1321EDE30350}" dt="2021-01-03T10:59:38.269" v="56"/>
          <ac:spMkLst>
            <pc:docMk/>
            <pc:sldMk cId="1667460491" sldId="260"/>
            <ac:spMk id="11" creationId="{2024F6EB-04DC-4C6D-8485-FCD53A4A95AD}"/>
          </ac:spMkLst>
        </pc:spChg>
        <pc:spChg chg="add del">
          <ac:chgData name="Beatriz Freitas Rocha" userId="S::a84003@uminho.pt::08867005-8d86-4c33-9169-14486459a3a7" providerId="AD" clId="Web-{F3F3CD59-2192-D0AC-36F6-1321EDE30350}" dt="2021-01-03T10:59:38.269" v="56"/>
          <ac:spMkLst>
            <pc:docMk/>
            <pc:sldMk cId="1667460491" sldId="260"/>
            <ac:spMk id="15" creationId="{8881F853-6081-4216-9876-4D863309A03F}"/>
          </ac:spMkLst>
        </pc:spChg>
        <pc:picChg chg="mod">
          <ac:chgData name="Beatriz Freitas Rocha" userId="S::a84003@uminho.pt::08867005-8d86-4c33-9169-14486459a3a7" providerId="AD" clId="Web-{F3F3CD59-2192-D0AC-36F6-1321EDE30350}" dt="2021-01-03T11:09:37.525" v="136" actId="14100"/>
          <ac:picMkLst>
            <pc:docMk/>
            <pc:sldMk cId="1667460491" sldId="260"/>
            <ac:picMk id="2" creationId="{9B918BDD-3DC7-4AA9-A565-9369F87FE8A4}"/>
          </ac:picMkLst>
        </pc:picChg>
        <pc:picChg chg="mod ord">
          <ac:chgData name="Beatriz Freitas Rocha" userId="S::a84003@uminho.pt::08867005-8d86-4c33-9169-14486459a3a7" providerId="AD" clId="Web-{F3F3CD59-2192-D0AC-36F6-1321EDE30350}" dt="2021-01-03T10:59:59.707" v="58" actId="1076"/>
          <ac:picMkLst>
            <pc:docMk/>
            <pc:sldMk cId="1667460491" sldId="260"/>
            <ac:picMk id="4" creationId="{0246DFEF-D9ED-4B05-8FA6-7E3F8F4F3FF1}"/>
          </ac:picMkLst>
        </pc:picChg>
        <pc:picChg chg="mod">
          <ac:chgData name="Beatriz Freitas Rocha" userId="S::a84003@uminho.pt::08867005-8d86-4c33-9169-14486459a3a7" providerId="AD" clId="Web-{F3F3CD59-2192-D0AC-36F6-1321EDE30350}" dt="2021-01-03T11:09:26.349" v="133" actId="1076"/>
          <ac:picMkLst>
            <pc:docMk/>
            <pc:sldMk cId="1667460491" sldId="260"/>
            <ac:picMk id="5" creationId="{D6EC1CE7-A453-4148-AAB4-41427E486788}"/>
          </ac:picMkLst>
        </pc:picChg>
        <pc:picChg chg="add del">
          <ac:chgData name="Beatriz Freitas Rocha" userId="S::a84003@uminho.pt::08867005-8d86-4c33-9169-14486459a3a7" providerId="AD" clId="Web-{F3F3CD59-2192-D0AC-36F6-1321EDE30350}" dt="2021-01-03T10:59:38.269" v="56"/>
          <ac:picMkLst>
            <pc:docMk/>
            <pc:sldMk cId="1667460491" sldId="260"/>
            <ac:picMk id="13" creationId="{7A795FBE-101B-4063-A5FC-8C0624B3534B}"/>
          </ac:picMkLst>
        </pc:picChg>
        <pc:cxnChg chg="add del mod">
          <ac:chgData name="Beatriz Freitas Rocha" userId="S::a84003@uminho.pt::08867005-8d86-4c33-9169-14486459a3a7" providerId="AD" clId="Web-{F3F3CD59-2192-D0AC-36F6-1321EDE30350}" dt="2021-01-03T11:05:39.608" v="128"/>
          <ac:cxnSpMkLst>
            <pc:docMk/>
            <pc:sldMk cId="1667460491" sldId="260"/>
            <ac:cxnSpMk id="9" creationId="{6926C7B3-3A52-4207-9A7D-B0BBA8ADA894}"/>
          </ac:cxnSpMkLst>
        </pc:cxnChg>
        <pc:cxnChg chg="add del">
          <ac:chgData name="Beatriz Freitas Rocha" userId="S::a84003@uminho.pt::08867005-8d86-4c33-9169-14486459a3a7" providerId="AD" clId="Web-{F3F3CD59-2192-D0AC-36F6-1321EDE30350}" dt="2021-01-03T10:59:38.269" v="56"/>
          <ac:cxnSpMkLst>
            <pc:docMk/>
            <pc:sldMk cId="1667460491" sldId="260"/>
            <ac:cxnSpMk id="17" creationId="{68EF61C2-EE68-43FF-A497-F2E60EA5320A}"/>
          </ac:cxnSpMkLst>
        </pc:cxnChg>
      </pc:sldChg>
      <pc:sldChg chg="modSp mod modClrScheme chgLayout">
        <pc:chgData name="Beatriz Freitas Rocha" userId="S::a84003@uminho.pt::08867005-8d86-4c33-9169-14486459a3a7" providerId="AD" clId="Web-{F3F3CD59-2192-D0AC-36F6-1321EDE30350}" dt="2021-01-03T10:59:42.222" v="57"/>
        <pc:sldMkLst>
          <pc:docMk/>
          <pc:sldMk cId="3128108518" sldId="261"/>
        </pc:sldMkLst>
        <pc:spChg chg="mod ord">
          <ac:chgData name="Beatriz Freitas Rocha" userId="S::a84003@uminho.pt::08867005-8d86-4c33-9169-14486459a3a7" providerId="AD" clId="Web-{F3F3CD59-2192-D0AC-36F6-1321EDE30350}" dt="2021-01-03T10:59:42.222" v="57"/>
          <ac:spMkLst>
            <pc:docMk/>
            <pc:sldMk cId="3128108518" sldId="261"/>
            <ac:spMk id="2" creationId="{7D288D4E-11EE-47C3-B358-DB34EA3353C4}"/>
          </ac:spMkLst>
        </pc:spChg>
        <pc:spChg chg="mod ord">
          <ac:chgData name="Beatriz Freitas Rocha" userId="S::a84003@uminho.pt::08867005-8d86-4c33-9169-14486459a3a7" providerId="AD" clId="Web-{F3F3CD59-2192-D0AC-36F6-1321EDE30350}" dt="2021-01-03T10:59:42.222" v="57"/>
          <ac:spMkLst>
            <pc:docMk/>
            <pc:sldMk cId="3128108518" sldId="261"/>
            <ac:spMk id="9" creationId="{C1CD8B55-3163-410E-831A-A9E2E1DACED5}"/>
          </ac:spMkLst>
        </pc:spChg>
      </pc:sldChg>
      <pc:sldChg chg="modSp">
        <pc:chgData name="Beatriz Freitas Rocha" userId="S::a84003@uminho.pt::08867005-8d86-4c33-9169-14486459a3a7" providerId="AD" clId="Web-{F3F3CD59-2192-D0AC-36F6-1321EDE30350}" dt="2021-01-03T12:30:47.379" v="317" actId="20577"/>
        <pc:sldMkLst>
          <pc:docMk/>
          <pc:sldMk cId="3503644771" sldId="262"/>
        </pc:sldMkLst>
        <pc:spChg chg="mod">
          <ac:chgData name="Beatriz Freitas Rocha" userId="S::a84003@uminho.pt::08867005-8d86-4c33-9169-14486459a3a7" providerId="AD" clId="Web-{F3F3CD59-2192-D0AC-36F6-1321EDE30350}" dt="2021-01-03T12:30:47.379" v="317" actId="20577"/>
          <ac:spMkLst>
            <pc:docMk/>
            <pc:sldMk cId="3503644771" sldId="262"/>
            <ac:spMk id="2" creationId="{13BE2FBB-12FE-4171-A601-B9C4A48FFD81}"/>
          </ac:spMkLst>
        </pc:spChg>
      </pc:sldChg>
      <pc:sldChg chg="modSp">
        <pc:chgData name="Beatriz Freitas Rocha" userId="S::a84003@uminho.pt::08867005-8d86-4c33-9169-14486459a3a7" providerId="AD" clId="Web-{F3F3CD59-2192-D0AC-36F6-1321EDE30350}" dt="2021-01-03T12:32:13.194" v="343" actId="20577"/>
        <pc:sldMkLst>
          <pc:docMk/>
          <pc:sldMk cId="2871470976" sldId="264"/>
        </pc:sldMkLst>
        <pc:spChg chg="mod">
          <ac:chgData name="Beatriz Freitas Rocha" userId="S::a84003@uminho.pt::08867005-8d86-4c33-9169-14486459a3a7" providerId="AD" clId="Web-{F3F3CD59-2192-D0AC-36F6-1321EDE30350}" dt="2021-01-03T12:32:13.194" v="343" actId="20577"/>
          <ac:spMkLst>
            <pc:docMk/>
            <pc:sldMk cId="2871470976" sldId="264"/>
            <ac:spMk id="16" creationId="{3A838A1D-13B1-4BBF-8BFB-04F86A861038}"/>
          </ac:spMkLst>
        </pc:spChg>
      </pc:sldChg>
      <pc:sldChg chg="addSp delSp modSp">
        <pc:chgData name="Beatriz Freitas Rocha" userId="S::a84003@uminho.pt::08867005-8d86-4c33-9169-14486459a3a7" providerId="AD" clId="Web-{F3F3CD59-2192-D0AC-36F6-1321EDE30350}" dt="2021-01-03T12:31:55.256" v="334" actId="20577"/>
        <pc:sldMkLst>
          <pc:docMk/>
          <pc:sldMk cId="2159774097" sldId="265"/>
        </pc:sldMkLst>
        <pc:spChg chg="del mod">
          <ac:chgData name="Beatriz Freitas Rocha" userId="S::a84003@uminho.pt::08867005-8d86-4c33-9169-14486459a3a7" providerId="AD" clId="Web-{F3F3CD59-2192-D0AC-36F6-1321EDE30350}" dt="2021-01-03T12:31:46.115" v="328"/>
          <ac:spMkLst>
            <pc:docMk/>
            <pc:sldMk cId="2159774097" sldId="265"/>
            <ac:spMk id="9" creationId="{8DD20897-9056-426D-89C0-FD329B3D45D8}"/>
          </ac:spMkLst>
        </pc:spChg>
        <pc:spChg chg="add mod">
          <ac:chgData name="Beatriz Freitas Rocha" userId="S::a84003@uminho.pt::08867005-8d86-4c33-9169-14486459a3a7" providerId="AD" clId="Web-{F3F3CD59-2192-D0AC-36F6-1321EDE30350}" dt="2021-01-03T12:31:55.256" v="334" actId="20577"/>
          <ac:spMkLst>
            <pc:docMk/>
            <pc:sldMk cId="2159774097" sldId="265"/>
            <ac:spMk id="11" creationId="{13F867F7-D812-4FA5-8D54-7A98F0C22173}"/>
          </ac:spMkLst>
        </pc:spChg>
      </pc:sldChg>
      <pc:sldMasterChg chg="del delSldLayout">
        <pc:chgData name="Beatriz Freitas Rocha" userId="S::a84003@uminho.pt::08867005-8d86-4c33-9169-14486459a3a7" providerId="AD" clId="Web-{F3F3CD59-2192-D0AC-36F6-1321EDE30350}" dt="2021-01-03T10:45:23.318" v="35"/>
        <pc:sldMasterMkLst>
          <pc:docMk/>
          <pc:sldMasterMk cId="3132066477" sldId="2147483648"/>
        </pc:sldMasterMkLst>
        <pc:sldLayoutChg chg="del">
          <pc:chgData name="Beatriz Freitas Rocha" userId="S::a84003@uminho.pt::08867005-8d86-4c33-9169-14486459a3a7" providerId="AD" clId="Web-{F3F3CD59-2192-D0AC-36F6-1321EDE30350}" dt="2021-01-03T10:45:23.318" v="35"/>
          <pc:sldLayoutMkLst>
            <pc:docMk/>
            <pc:sldMasterMk cId="3132066477" sldId="2147483648"/>
            <pc:sldLayoutMk cId="1035360755" sldId="2147483649"/>
          </pc:sldLayoutMkLst>
        </pc:sldLayoutChg>
        <pc:sldLayoutChg chg="del">
          <pc:chgData name="Beatriz Freitas Rocha" userId="S::a84003@uminho.pt::08867005-8d86-4c33-9169-14486459a3a7" providerId="AD" clId="Web-{F3F3CD59-2192-D0AC-36F6-1321EDE30350}" dt="2021-01-03T10:45:23.318" v="35"/>
          <pc:sldLayoutMkLst>
            <pc:docMk/>
            <pc:sldMasterMk cId="3132066477" sldId="2147483648"/>
            <pc:sldLayoutMk cId="373056942" sldId="2147483650"/>
          </pc:sldLayoutMkLst>
        </pc:sldLayoutChg>
        <pc:sldLayoutChg chg="del">
          <pc:chgData name="Beatriz Freitas Rocha" userId="S::a84003@uminho.pt::08867005-8d86-4c33-9169-14486459a3a7" providerId="AD" clId="Web-{F3F3CD59-2192-D0AC-36F6-1321EDE30350}" dt="2021-01-03T10:45:23.318" v="35"/>
          <pc:sldLayoutMkLst>
            <pc:docMk/>
            <pc:sldMasterMk cId="3132066477" sldId="2147483648"/>
            <pc:sldLayoutMk cId="614626343" sldId="2147483651"/>
          </pc:sldLayoutMkLst>
        </pc:sldLayoutChg>
        <pc:sldLayoutChg chg="del">
          <pc:chgData name="Beatriz Freitas Rocha" userId="S::a84003@uminho.pt::08867005-8d86-4c33-9169-14486459a3a7" providerId="AD" clId="Web-{F3F3CD59-2192-D0AC-36F6-1321EDE30350}" dt="2021-01-03T10:45:23.318" v="35"/>
          <pc:sldLayoutMkLst>
            <pc:docMk/>
            <pc:sldMasterMk cId="3132066477" sldId="2147483648"/>
            <pc:sldLayoutMk cId="3056420395" sldId="2147483652"/>
          </pc:sldLayoutMkLst>
        </pc:sldLayoutChg>
        <pc:sldLayoutChg chg="del">
          <pc:chgData name="Beatriz Freitas Rocha" userId="S::a84003@uminho.pt::08867005-8d86-4c33-9169-14486459a3a7" providerId="AD" clId="Web-{F3F3CD59-2192-D0AC-36F6-1321EDE30350}" dt="2021-01-03T10:45:23.318" v="35"/>
          <pc:sldLayoutMkLst>
            <pc:docMk/>
            <pc:sldMasterMk cId="3132066477" sldId="2147483648"/>
            <pc:sldLayoutMk cId="2849149329" sldId="2147483653"/>
          </pc:sldLayoutMkLst>
        </pc:sldLayoutChg>
        <pc:sldLayoutChg chg="del">
          <pc:chgData name="Beatriz Freitas Rocha" userId="S::a84003@uminho.pt::08867005-8d86-4c33-9169-14486459a3a7" providerId="AD" clId="Web-{F3F3CD59-2192-D0AC-36F6-1321EDE30350}" dt="2021-01-03T10:45:23.318" v="35"/>
          <pc:sldLayoutMkLst>
            <pc:docMk/>
            <pc:sldMasterMk cId="3132066477" sldId="2147483648"/>
            <pc:sldLayoutMk cId="2455507687" sldId="2147483654"/>
          </pc:sldLayoutMkLst>
        </pc:sldLayoutChg>
        <pc:sldLayoutChg chg="del">
          <pc:chgData name="Beatriz Freitas Rocha" userId="S::a84003@uminho.pt::08867005-8d86-4c33-9169-14486459a3a7" providerId="AD" clId="Web-{F3F3CD59-2192-D0AC-36F6-1321EDE30350}" dt="2021-01-03T10:45:23.318" v="35"/>
          <pc:sldLayoutMkLst>
            <pc:docMk/>
            <pc:sldMasterMk cId="3132066477" sldId="2147483648"/>
            <pc:sldLayoutMk cId="969934796" sldId="2147483655"/>
          </pc:sldLayoutMkLst>
        </pc:sldLayoutChg>
        <pc:sldLayoutChg chg="del">
          <pc:chgData name="Beatriz Freitas Rocha" userId="S::a84003@uminho.pt::08867005-8d86-4c33-9169-14486459a3a7" providerId="AD" clId="Web-{F3F3CD59-2192-D0AC-36F6-1321EDE30350}" dt="2021-01-03T10:45:23.318" v="35"/>
          <pc:sldLayoutMkLst>
            <pc:docMk/>
            <pc:sldMasterMk cId="3132066477" sldId="2147483648"/>
            <pc:sldLayoutMk cId="4089164687" sldId="2147483656"/>
          </pc:sldLayoutMkLst>
        </pc:sldLayoutChg>
        <pc:sldLayoutChg chg="del">
          <pc:chgData name="Beatriz Freitas Rocha" userId="S::a84003@uminho.pt::08867005-8d86-4c33-9169-14486459a3a7" providerId="AD" clId="Web-{F3F3CD59-2192-D0AC-36F6-1321EDE30350}" dt="2021-01-03T10:45:23.318" v="35"/>
          <pc:sldLayoutMkLst>
            <pc:docMk/>
            <pc:sldMasterMk cId="3132066477" sldId="2147483648"/>
            <pc:sldLayoutMk cId="3580662306" sldId="2147483657"/>
          </pc:sldLayoutMkLst>
        </pc:sldLayoutChg>
        <pc:sldLayoutChg chg="del">
          <pc:chgData name="Beatriz Freitas Rocha" userId="S::a84003@uminho.pt::08867005-8d86-4c33-9169-14486459a3a7" providerId="AD" clId="Web-{F3F3CD59-2192-D0AC-36F6-1321EDE30350}" dt="2021-01-03T10:45:23.318" v="35"/>
          <pc:sldLayoutMkLst>
            <pc:docMk/>
            <pc:sldMasterMk cId="3132066477" sldId="2147483648"/>
            <pc:sldLayoutMk cId="1042510944" sldId="2147483658"/>
          </pc:sldLayoutMkLst>
        </pc:sldLayoutChg>
        <pc:sldLayoutChg chg="del">
          <pc:chgData name="Beatriz Freitas Rocha" userId="S::a84003@uminho.pt::08867005-8d86-4c33-9169-14486459a3a7" providerId="AD" clId="Web-{F3F3CD59-2192-D0AC-36F6-1321EDE30350}" dt="2021-01-03T10:45:23.318" v="35"/>
          <pc:sldLayoutMkLst>
            <pc:docMk/>
            <pc:sldMasterMk cId="3132066477" sldId="2147483648"/>
            <pc:sldLayoutMk cId="2851718795" sldId="2147483659"/>
          </pc:sldLayoutMkLst>
        </pc:sldLayoutChg>
      </pc:sldMasterChg>
      <pc:sldMasterChg chg="add addSldLayout modSldLayout">
        <pc:chgData name="Beatriz Freitas Rocha" userId="S::a84003@uminho.pt::08867005-8d86-4c33-9169-14486459a3a7" providerId="AD" clId="Web-{F3F3CD59-2192-D0AC-36F6-1321EDE30350}" dt="2021-01-03T10:45:23.318" v="35"/>
        <pc:sldMasterMkLst>
          <pc:docMk/>
          <pc:sldMasterMk cId="1624113750" sldId="2147483660"/>
        </pc:sldMasterMkLst>
        <pc:sldLayoutChg chg="add mod replId">
          <pc:chgData name="Beatriz Freitas Rocha" userId="S::a84003@uminho.pt::08867005-8d86-4c33-9169-14486459a3a7" providerId="AD" clId="Web-{F3F3CD59-2192-D0AC-36F6-1321EDE30350}" dt="2021-01-03T10:45:23.318" v="35"/>
          <pc:sldLayoutMkLst>
            <pc:docMk/>
            <pc:sldMasterMk cId="1624113750" sldId="2147483660"/>
            <pc:sldLayoutMk cId="1201538629" sldId="2147483661"/>
          </pc:sldLayoutMkLst>
        </pc:sldLayoutChg>
        <pc:sldLayoutChg chg="add mod replId">
          <pc:chgData name="Beatriz Freitas Rocha" userId="S::a84003@uminho.pt::08867005-8d86-4c33-9169-14486459a3a7" providerId="AD" clId="Web-{F3F3CD59-2192-D0AC-36F6-1321EDE30350}" dt="2021-01-03T10:45:23.318" v="35"/>
          <pc:sldLayoutMkLst>
            <pc:docMk/>
            <pc:sldMasterMk cId="1624113750" sldId="2147483660"/>
            <pc:sldLayoutMk cId="2217473147" sldId="2147483662"/>
          </pc:sldLayoutMkLst>
        </pc:sldLayoutChg>
        <pc:sldLayoutChg chg="add mod replId">
          <pc:chgData name="Beatriz Freitas Rocha" userId="S::a84003@uminho.pt::08867005-8d86-4c33-9169-14486459a3a7" providerId="AD" clId="Web-{F3F3CD59-2192-D0AC-36F6-1321EDE30350}" dt="2021-01-03T10:45:23.318" v="35"/>
          <pc:sldLayoutMkLst>
            <pc:docMk/>
            <pc:sldMasterMk cId="1624113750" sldId="2147483660"/>
            <pc:sldLayoutMk cId="3352473722" sldId="2147483663"/>
          </pc:sldLayoutMkLst>
        </pc:sldLayoutChg>
        <pc:sldLayoutChg chg="add mod replId">
          <pc:chgData name="Beatriz Freitas Rocha" userId="S::a84003@uminho.pt::08867005-8d86-4c33-9169-14486459a3a7" providerId="AD" clId="Web-{F3F3CD59-2192-D0AC-36F6-1321EDE30350}" dt="2021-01-03T10:45:23.318" v="35"/>
          <pc:sldLayoutMkLst>
            <pc:docMk/>
            <pc:sldMasterMk cId="1624113750" sldId="2147483660"/>
            <pc:sldLayoutMk cId="749580072" sldId="2147483664"/>
          </pc:sldLayoutMkLst>
        </pc:sldLayoutChg>
        <pc:sldLayoutChg chg="add mod replId">
          <pc:chgData name="Beatriz Freitas Rocha" userId="S::a84003@uminho.pt::08867005-8d86-4c33-9169-14486459a3a7" providerId="AD" clId="Web-{F3F3CD59-2192-D0AC-36F6-1321EDE30350}" dt="2021-01-03T10:45:23.318" v="35"/>
          <pc:sldLayoutMkLst>
            <pc:docMk/>
            <pc:sldMasterMk cId="1624113750" sldId="2147483660"/>
            <pc:sldLayoutMk cId="1543058404" sldId="2147483665"/>
          </pc:sldLayoutMkLst>
        </pc:sldLayoutChg>
        <pc:sldLayoutChg chg="add mod replId">
          <pc:chgData name="Beatriz Freitas Rocha" userId="S::a84003@uminho.pt::08867005-8d86-4c33-9169-14486459a3a7" providerId="AD" clId="Web-{F3F3CD59-2192-D0AC-36F6-1321EDE30350}" dt="2021-01-03T10:45:23.318" v="35"/>
          <pc:sldLayoutMkLst>
            <pc:docMk/>
            <pc:sldMasterMk cId="1624113750" sldId="2147483660"/>
            <pc:sldLayoutMk cId="1910795758" sldId="2147483666"/>
          </pc:sldLayoutMkLst>
        </pc:sldLayoutChg>
        <pc:sldLayoutChg chg="add mod replId">
          <pc:chgData name="Beatriz Freitas Rocha" userId="S::a84003@uminho.pt::08867005-8d86-4c33-9169-14486459a3a7" providerId="AD" clId="Web-{F3F3CD59-2192-D0AC-36F6-1321EDE30350}" dt="2021-01-03T10:45:23.318" v="35"/>
          <pc:sldLayoutMkLst>
            <pc:docMk/>
            <pc:sldMasterMk cId="1624113750" sldId="2147483660"/>
            <pc:sldLayoutMk cId="1646994379" sldId="2147483667"/>
          </pc:sldLayoutMkLst>
        </pc:sldLayoutChg>
        <pc:sldLayoutChg chg="add mod replId">
          <pc:chgData name="Beatriz Freitas Rocha" userId="S::a84003@uminho.pt::08867005-8d86-4c33-9169-14486459a3a7" providerId="AD" clId="Web-{F3F3CD59-2192-D0AC-36F6-1321EDE30350}" dt="2021-01-03T10:45:23.318" v="35"/>
          <pc:sldLayoutMkLst>
            <pc:docMk/>
            <pc:sldMasterMk cId="1624113750" sldId="2147483660"/>
            <pc:sldLayoutMk cId="3832817564" sldId="2147483668"/>
          </pc:sldLayoutMkLst>
        </pc:sldLayoutChg>
        <pc:sldLayoutChg chg="add mod replId">
          <pc:chgData name="Beatriz Freitas Rocha" userId="S::a84003@uminho.pt::08867005-8d86-4c33-9169-14486459a3a7" providerId="AD" clId="Web-{F3F3CD59-2192-D0AC-36F6-1321EDE30350}" dt="2021-01-03T10:45:23.318" v="35"/>
          <pc:sldLayoutMkLst>
            <pc:docMk/>
            <pc:sldMasterMk cId="1624113750" sldId="2147483660"/>
            <pc:sldLayoutMk cId="1878697630" sldId="2147483669"/>
          </pc:sldLayoutMkLst>
        </pc:sldLayoutChg>
        <pc:sldLayoutChg chg="add mod replId">
          <pc:chgData name="Beatriz Freitas Rocha" userId="S::a84003@uminho.pt::08867005-8d86-4c33-9169-14486459a3a7" providerId="AD" clId="Web-{F3F3CD59-2192-D0AC-36F6-1321EDE30350}" dt="2021-01-03T10:45:23.318" v="35"/>
          <pc:sldLayoutMkLst>
            <pc:docMk/>
            <pc:sldMasterMk cId="1624113750" sldId="2147483660"/>
            <pc:sldLayoutMk cId="1384109422" sldId="2147483670"/>
          </pc:sldLayoutMkLst>
        </pc:sldLayoutChg>
        <pc:sldLayoutChg chg="add mod replId">
          <pc:chgData name="Beatriz Freitas Rocha" userId="S::a84003@uminho.pt::08867005-8d86-4c33-9169-14486459a3a7" providerId="AD" clId="Web-{F3F3CD59-2192-D0AC-36F6-1321EDE30350}" dt="2021-01-03T10:45:23.318" v="35"/>
          <pc:sldLayoutMkLst>
            <pc:docMk/>
            <pc:sldMasterMk cId="1624113750" sldId="2147483660"/>
            <pc:sldLayoutMk cId="3477645680" sldId="2147483671"/>
          </pc:sldLayoutMkLst>
        </pc:sldLayoutChg>
      </pc:sldMasterChg>
      <pc:sldMasterChg chg="add del addSldLayout delSldLayout">
        <pc:chgData name="Beatriz Freitas Rocha" userId="S::a84003@uminho.pt::08867005-8d86-4c33-9169-14486459a3a7" providerId="AD" clId="Web-{F3F3CD59-2192-D0AC-36F6-1321EDE30350}" dt="2021-01-03T10:59:42.222" v="57"/>
        <pc:sldMasterMkLst>
          <pc:docMk/>
          <pc:sldMasterMk cId="4248210302" sldId="2147483714"/>
        </pc:sldMasterMkLst>
        <pc:sldLayoutChg chg="add del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4248210302" sldId="2147483714"/>
            <pc:sldLayoutMk cId="2928791478" sldId="2147483715"/>
          </pc:sldLayoutMkLst>
        </pc:sldLayoutChg>
        <pc:sldLayoutChg chg="add del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4248210302" sldId="2147483714"/>
            <pc:sldLayoutMk cId="486497638" sldId="2147483716"/>
          </pc:sldLayoutMkLst>
        </pc:sldLayoutChg>
        <pc:sldLayoutChg chg="add del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4248210302" sldId="2147483714"/>
            <pc:sldLayoutMk cId="129966717" sldId="2147483717"/>
          </pc:sldLayoutMkLst>
        </pc:sldLayoutChg>
        <pc:sldLayoutChg chg="add del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4248210302" sldId="2147483714"/>
            <pc:sldLayoutMk cId="3880322339" sldId="2147483718"/>
          </pc:sldLayoutMkLst>
        </pc:sldLayoutChg>
        <pc:sldLayoutChg chg="add del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4248210302" sldId="2147483714"/>
            <pc:sldLayoutMk cId="3489269350" sldId="2147483719"/>
          </pc:sldLayoutMkLst>
        </pc:sldLayoutChg>
        <pc:sldLayoutChg chg="add del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4248210302" sldId="2147483714"/>
            <pc:sldLayoutMk cId="1155429050" sldId="2147483720"/>
          </pc:sldLayoutMkLst>
        </pc:sldLayoutChg>
        <pc:sldLayoutChg chg="add del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4248210302" sldId="2147483714"/>
            <pc:sldLayoutMk cId="242432598" sldId="2147483721"/>
          </pc:sldLayoutMkLst>
        </pc:sldLayoutChg>
        <pc:sldLayoutChg chg="add del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4248210302" sldId="2147483714"/>
            <pc:sldLayoutMk cId="2878629080" sldId="2147483722"/>
          </pc:sldLayoutMkLst>
        </pc:sldLayoutChg>
        <pc:sldLayoutChg chg="add del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4248210302" sldId="2147483714"/>
            <pc:sldLayoutMk cId="1814403651" sldId="2147483723"/>
          </pc:sldLayoutMkLst>
        </pc:sldLayoutChg>
        <pc:sldLayoutChg chg="add del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4248210302" sldId="2147483714"/>
            <pc:sldLayoutMk cId="3627155641" sldId="2147483724"/>
          </pc:sldLayoutMkLst>
        </pc:sldLayoutChg>
        <pc:sldLayoutChg chg="add del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4248210302" sldId="2147483714"/>
            <pc:sldLayoutMk cId="2956408268" sldId="2147483725"/>
          </pc:sldLayoutMkLst>
        </pc:sldLayoutChg>
        <pc:sldLayoutChg chg="add del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4248210302" sldId="2147483714"/>
            <pc:sldLayoutMk cId="2038441407" sldId="2147483726"/>
          </pc:sldLayoutMkLst>
        </pc:sldLayoutChg>
        <pc:sldLayoutChg chg="add del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4248210302" sldId="2147483714"/>
            <pc:sldLayoutMk cId="3543296867" sldId="2147483727"/>
          </pc:sldLayoutMkLst>
        </pc:sldLayoutChg>
        <pc:sldLayoutChg chg="add del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4248210302" sldId="2147483714"/>
            <pc:sldLayoutMk cId="1530632853" sldId="2147483728"/>
          </pc:sldLayoutMkLst>
        </pc:sldLayoutChg>
        <pc:sldLayoutChg chg="add del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4248210302" sldId="2147483714"/>
            <pc:sldLayoutMk cId="1078589689" sldId="2147483729"/>
          </pc:sldLayoutMkLst>
        </pc:sldLayoutChg>
        <pc:sldLayoutChg chg="add del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4248210302" sldId="2147483714"/>
            <pc:sldLayoutMk cId="3597410340" sldId="2147483730"/>
          </pc:sldLayoutMkLst>
        </pc:sldLayoutChg>
        <pc:sldLayoutChg chg="add del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4248210302" sldId="2147483714"/>
            <pc:sldLayoutMk cId="1853701636" sldId="2147483731"/>
          </pc:sldLayoutMkLst>
        </pc:sldLayoutChg>
      </pc:sldMasterChg>
      <pc:sldMasterChg chg="add del addSldLayout delSldLayout modSldLayout">
        <pc:chgData name="Beatriz Freitas Rocha" userId="S::a84003@uminho.pt::08867005-8d86-4c33-9169-14486459a3a7" providerId="AD" clId="Web-{F3F3CD59-2192-D0AC-36F6-1321EDE30350}" dt="2021-01-03T10:59:42.222" v="57"/>
        <pc:sldMasterMkLst>
          <pc:docMk/>
          <pc:sldMasterMk cId="3760352681" sldId="2147483732"/>
        </pc:sldMasterMkLst>
        <pc:sldLayoutChg chg="add del mod replId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3760352681" sldId="2147483732"/>
            <pc:sldLayoutMk cId="1943518466" sldId="2147483733"/>
          </pc:sldLayoutMkLst>
        </pc:sldLayoutChg>
        <pc:sldLayoutChg chg="add del mod replId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3760352681" sldId="2147483732"/>
            <pc:sldLayoutMk cId="647122503" sldId="2147483734"/>
          </pc:sldLayoutMkLst>
        </pc:sldLayoutChg>
        <pc:sldLayoutChg chg="add del mod replId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3760352681" sldId="2147483732"/>
            <pc:sldLayoutMk cId="130976815" sldId="2147483735"/>
          </pc:sldLayoutMkLst>
        </pc:sldLayoutChg>
        <pc:sldLayoutChg chg="add del mod replId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3760352681" sldId="2147483732"/>
            <pc:sldLayoutMk cId="3810967149" sldId="2147483736"/>
          </pc:sldLayoutMkLst>
        </pc:sldLayoutChg>
        <pc:sldLayoutChg chg="add del mod replId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3760352681" sldId="2147483732"/>
            <pc:sldLayoutMk cId="2048000130" sldId="2147483737"/>
          </pc:sldLayoutMkLst>
        </pc:sldLayoutChg>
        <pc:sldLayoutChg chg="add del mod replId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3760352681" sldId="2147483732"/>
            <pc:sldLayoutMk cId="2904043738" sldId="2147483738"/>
          </pc:sldLayoutMkLst>
        </pc:sldLayoutChg>
        <pc:sldLayoutChg chg="add del mod replId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3760352681" sldId="2147483732"/>
            <pc:sldLayoutMk cId="3635937128" sldId="2147483739"/>
          </pc:sldLayoutMkLst>
        </pc:sldLayoutChg>
        <pc:sldLayoutChg chg="add del mod replId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3760352681" sldId="2147483732"/>
            <pc:sldLayoutMk cId="2362787849" sldId="2147483740"/>
          </pc:sldLayoutMkLst>
        </pc:sldLayoutChg>
        <pc:sldLayoutChg chg="add del mod replId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3760352681" sldId="2147483732"/>
            <pc:sldLayoutMk cId="1189388411" sldId="2147483741"/>
          </pc:sldLayoutMkLst>
        </pc:sldLayoutChg>
        <pc:sldLayoutChg chg="add del mod replId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3760352681" sldId="2147483732"/>
            <pc:sldLayoutMk cId="1704662334" sldId="2147483742"/>
          </pc:sldLayoutMkLst>
        </pc:sldLayoutChg>
        <pc:sldLayoutChg chg="add del mod replId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3760352681" sldId="2147483732"/>
            <pc:sldLayoutMk cId="3582962050" sldId="2147483743"/>
          </pc:sldLayoutMkLst>
        </pc:sldLayoutChg>
        <pc:sldLayoutChg chg="add del mod replId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3760352681" sldId="2147483732"/>
            <pc:sldLayoutMk cId="2214711629" sldId="2147483744"/>
          </pc:sldLayoutMkLst>
        </pc:sldLayoutChg>
        <pc:sldLayoutChg chg="add del mod replId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3760352681" sldId="2147483732"/>
            <pc:sldLayoutMk cId="453094592" sldId="2147483745"/>
          </pc:sldLayoutMkLst>
        </pc:sldLayoutChg>
        <pc:sldLayoutChg chg="add del mod replId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3760352681" sldId="2147483732"/>
            <pc:sldLayoutMk cId="2114859957" sldId="2147483746"/>
          </pc:sldLayoutMkLst>
        </pc:sldLayoutChg>
        <pc:sldLayoutChg chg="add del mod replId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3760352681" sldId="2147483732"/>
            <pc:sldLayoutMk cId="2171859704" sldId="2147483747"/>
          </pc:sldLayoutMkLst>
        </pc:sldLayoutChg>
        <pc:sldLayoutChg chg="add del mod replId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3760352681" sldId="2147483732"/>
            <pc:sldLayoutMk cId="522183" sldId="2147483748"/>
          </pc:sldLayoutMkLst>
        </pc:sldLayoutChg>
        <pc:sldLayoutChg chg="add del mod replId">
          <pc:chgData name="Beatriz Freitas Rocha" userId="S::a84003@uminho.pt::08867005-8d86-4c33-9169-14486459a3a7" providerId="AD" clId="Web-{F3F3CD59-2192-D0AC-36F6-1321EDE30350}" dt="2021-01-03T10:59:42.222" v="57"/>
          <pc:sldLayoutMkLst>
            <pc:docMk/>
            <pc:sldMasterMk cId="3760352681" sldId="2147483732"/>
            <pc:sldLayoutMk cId="2989867916" sldId="2147483749"/>
          </pc:sldLayoutMkLst>
        </pc:sldLayoutChg>
      </pc:sldMasterChg>
    </pc:docChg>
  </pc:docChgLst>
  <pc:docChgLst>
    <pc:chgData name="Hugo Fernandes Matias" userId="S::a85370@uminho.pt::78b63d9b-4550-4bc4-a6da-8277db3522f2" providerId="AD" clId="Web-{0296796F-30DC-7C19-625D-FD29DE721515}"/>
    <pc:docChg chg="modSld">
      <pc:chgData name="Hugo Fernandes Matias" userId="S::a85370@uminho.pt::78b63d9b-4550-4bc4-a6da-8277db3522f2" providerId="AD" clId="Web-{0296796F-30DC-7C19-625D-FD29DE721515}" dt="2021-01-03T10:49:29.653" v="27" actId="20577"/>
      <pc:docMkLst>
        <pc:docMk/>
      </pc:docMkLst>
      <pc:sldChg chg="modSp">
        <pc:chgData name="Hugo Fernandes Matias" userId="S::a85370@uminho.pt::78b63d9b-4550-4bc4-a6da-8277db3522f2" providerId="AD" clId="Web-{0296796F-30DC-7C19-625D-FD29DE721515}" dt="2021-01-03T10:49:28.137" v="25" actId="20577"/>
        <pc:sldMkLst>
          <pc:docMk/>
          <pc:sldMk cId="988977761" sldId="256"/>
        </pc:sldMkLst>
        <pc:spChg chg="mod">
          <ac:chgData name="Hugo Fernandes Matias" userId="S::a85370@uminho.pt::78b63d9b-4550-4bc4-a6da-8277db3522f2" providerId="AD" clId="Web-{0296796F-30DC-7C19-625D-FD29DE721515}" dt="2021-01-03T10:49:28.137" v="25" actId="20577"/>
          <ac:spMkLst>
            <pc:docMk/>
            <pc:sldMk cId="988977761" sldId="256"/>
            <ac:spMk id="3" creationId="{00000000-0000-0000-0000-000000000000}"/>
          </ac:spMkLst>
        </pc:spChg>
      </pc:sldChg>
    </pc:docChg>
  </pc:docChgLst>
  <pc:docChgLst>
    <pc:chgData name="Ana Catarina Cardoso Gil" userId="S::a85266@uminho.pt::6e5c13af-760c-419c-b762-d23349273f41" providerId="AD" clId="Web-{EFC813F7-745E-01EE-B4A0-355058ED6F74}"/>
    <pc:docChg chg="modSld">
      <pc:chgData name="Ana Catarina Cardoso Gil" userId="S::a85266@uminho.pt::6e5c13af-760c-419c-b762-d23349273f41" providerId="AD" clId="Web-{EFC813F7-745E-01EE-B4A0-355058ED6F74}" dt="2021-01-05T23:28:59.538" v="4" actId="20577"/>
      <pc:docMkLst>
        <pc:docMk/>
      </pc:docMkLst>
      <pc:sldChg chg="modSp">
        <pc:chgData name="Ana Catarina Cardoso Gil" userId="S::a85266@uminho.pt::6e5c13af-760c-419c-b762-d23349273f41" providerId="AD" clId="Web-{EFC813F7-745E-01EE-B4A0-355058ED6F74}" dt="2021-01-05T23:28:58.429" v="2" actId="20577"/>
        <pc:sldMkLst>
          <pc:docMk/>
          <pc:sldMk cId="2749049041" sldId="267"/>
        </pc:sldMkLst>
        <pc:spChg chg="mod">
          <ac:chgData name="Ana Catarina Cardoso Gil" userId="S::a85266@uminho.pt::6e5c13af-760c-419c-b762-d23349273f41" providerId="AD" clId="Web-{EFC813F7-745E-01EE-B4A0-355058ED6F74}" dt="2021-01-05T23:28:58.429" v="2" actId="20577"/>
          <ac:spMkLst>
            <pc:docMk/>
            <pc:sldMk cId="2749049041" sldId="267"/>
            <ac:spMk id="4" creationId="{909B87FA-0DF2-4291-8F31-8D2EFBAD9BDB}"/>
          </ac:spMkLst>
        </pc:spChg>
      </pc:sldChg>
    </pc:docChg>
  </pc:docChgLst>
  <pc:docChgLst>
    <pc:chgData name="Ana Catarina Cardoso Gil" userId="S::a85266@uminho.pt::6e5c13af-760c-419c-b762-d23349273f41" providerId="AD" clId="Web-{91B8EB9B-4FA8-4D27-8147-A69E57AA2116}"/>
    <pc:docChg chg="addSld modSld">
      <pc:chgData name="Ana Catarina Cardoso Gil" userId="S::a85266@uminho.pt::6e5c13af-760c-419c-b762-d23349273f41" providerId="AD" clId="Web-{91B8EB9B-4FA8-4D27-8147-A69E57AA2116}" dt="2021-01-03T11:49:18.560" v="167" actId="1076"/>
      <pc:docMkLst>
        <pc:docMk/>
      </pc:docMkLst>
      <pc:sldChg chg="modSp">
        <pc:chgData name="Ana Catarina Cardoso Gil" userId="S::a85266@uminho.pt::6e5c13af-760c-419c-b762-d23349273f41" providerId="AD" clId="Web-{91B8EB9B-4FA8-4D27-8147-A69E57AA2116}" dt="2021-01-03T10:39:49.140" v="2" actId="20577"/>
        <pc:sldMkLst>
          <pc:docMk/>
          <pc:sldMk cId="988977761" sldId="256"/>
        </pc:sldMkLst>
        <pc:spChg chg="mod">
          <ac:chgData name="Ana Catarina Cardoso Gil" userId="S::a85266@uminho.pt::6e5c13af-760c-419c-b762-d23349273f41" providerId="AD" clId="Web-{91B8EB9B-4FA8-4D27-8147-A69E57AA2116}" dt="2021-01-03T10:39:49.140" v="2" actId="20577"/>
          <ac:spMkLst>
            <pc:docMk/>
            <pc:sldMk cId="988977761" sldId="256"/>
            <ac:spMk id="2" creationId="{00000000-0000-0000-0000-000000000000}"/>
          </ac:spMkLst>
        </pc:spChg>
      </pc:sldChg>
      <pc:sldChg chg="addSp delSp modSp new">
        <pc:chgData name="Ana Catarina Cardoso Gil" userId="S::a85266@uminho.pt::6e5c13af-760c-419c-b762-d23349273f41" providerId="AD" clId="Web-{91B8EB9B-4FA8-4D27-8147-A69E57AA2116}" dt="2021-01-03T10:44:19.053" v="8"/>
        <pc:sldMkLst>
          <pc:docMk/>
          <pc:sldMk cId="3242512420" sldId="257"/>
        </pc:sldMkLst>
        <pc:spChg chg="del">
          <ac:chgData name="Ana Catarina Cardoso Gil" userId="S::a85266@uminho.pt::6e5c13af-760c-419c-b762-d23349273f41" providerId="AD" clId="Web-{91B8EB9B-4FA8-4D27-8147-A69E57AA2116}" dt="2021-01-03T10:44:19.053" v="8"/>
          <ac:spMkLst>
            <pc:docMk/>
            <pc:sldMk cId="3242512420" sldId="257"/>
            <ac:spMk id="2" creationId="{AF39FB10-4C55-450D-AECD-BAC1CD8DD14B}"/>
          </ac:spMkLst>
        </pc:spChg>
        <pc:spChg chg="del">
          <ac:chgData name="Ana Catarina Cardoso Gil" userId="S::a85266@uminho.pt::6e5c13af-760c-419c-b762-d23349273f41" providerId="AD" clId="Web-{91B8EB9B-4FA8-4D27-8147-A69E57AA2116}" dt="2021-01-03T10:44:08.302" v="6"/>
          <ac:spMkLst>
            <pc:docMk/>
            <pc:sldMk cId="3242512420" sldId="257"/>
            <ac:spMk id="3" creationId="{121E257C-0CEA-4D6E-8D05-DA395BE47108}"/>
          </ac:spMkLst>
        </pc:spChg>
        <pc:picChg chg="add mod ord">
          <ac:chgData name="Ana Catarina Cardoso Gil" userId="S::a85266@uminho.pt::6e5c13af-760c-419c-b762-d23349273f41" providerId="AD" clId="Web-{91B8EB9B-4FA8-4D27-8147-A69E57AA2116}" dt="2021-01-03T10:44:17.068" v="7" actId="14100"/>
          <ac:picMkLst>
            <pc:docMk/>
            <pc:sldMk cId="3242512420" sldId="257"/>
            <ac:picMk id="4" creationId="{D24F1557-C289-41F1-BD75-F206BBCFF747}"/>
          </ac:picMkLst>
        </pc:picChg>
      </pc:sldChg>
      <pc:sldChg chg="addSp delSp modSp new">
        <pc:chgData name="Ana Catarina Cardoso Gil" userId="S::a85266@uminho.pt::6e5c13af-760c-419c-b762-d23349273f41" providerId="AD" clId="Web-{91B8EB9B-4FA8-4D27-8147-A69E57AA2116}" dt="2021-01-03T11:18:39.817" v="102" actId="1076"/>
        <pc:sldMkLst>
          <pc:docMk/>
          <pc:sldMk cId="755631414" sldId="258"/>
        </pc:sldMkLst>
        <pc:spChg chg="del">
          <ac:chgData name="Ana Catarina Cardoso Gil" userId="S::a85266@uminho.pt::6e5c13af-760c-419c-b762-d23349273f41" providerId="AD" clId="Web-{91B8EB9B-4FA8-4D27-8147-A69E57AA2116}" dt="2021-01-03T10:49:59.904" v="10"/>
          <ac:spMkLst>
            <pc:docMk/>
            <pc:sldMk cId="755631414" sldId="258"/>
            <ac:spMk id="3" creationId="{A444F996-A8B0-47ED-8BD7-45430191F00C}"/>
          </ac:spMkLst>
        </pc:spChg>
        <pc:spChg chg="mod">
          <ac:chgData name="Ana Catarina Cardoso Gil" userId="S::a85266@uminho.pt::6e5c13af-760c-419c-b762-d23349273f41" providerId="AD" clId="Web-{91B8EB9B-4FA8-4D27-8147-A69E57AA2116}" dt="2021-01-03T11:18:39.817" v="102" actId="1076"/>
          <ac:spMkLst>
            <pc:docMk/>
            <pc:sldMk cId="755631414" sldId="258"/>
            <ac:spMk id="7" creationId="{E4FC61AE-5DEF-4AF0-A65E-546CC693CD58}"/>
          </ac:spMkLst>
        </pc:spChg>
        <pc:picChg chg="add mod ord">
          <ac:chgData name="Ana Catarina Cardoso Gil" userId="S::a85266@uminho.pt::6e5c13af-760c-419c-b762-d23349273f41" providerId="AD" clId="Web-{91B8EB9B-4FA8-4D27-8147-A69E57AA2116}" dt="2021-01-03T10:49:59.904" v="10"/>
          <ac:picMkLst>
            <pc:docMk/>
            <pc:sldMk cId="755631414" sldId="258"/>
            <ac:picMk id="4" creationId="{A4070547-D5B3-4716-92B9-F51D577CC3A4}"/>
          </ac:picMkLst>
        </pc:picChg>
      </pc:sldChg>
      <pc:sldChg chg="addSp delSp modSp new">
        <pc:chgData name="Ana Catarina Cardoso Gil" userId="S::a85266@uminho.pt::6e5c13af-760c-419c-b762-d23349273f41" providerId="AD" clId="Web-{91B8EB9B-4FA8-4D27-8147-A69E57AA2116}" dt="2021-01-03T11:49:18.560" v="167" actId="1076"/>
        <pc:sldMkLst>
          <pc:docMk/>
          <pc:sldMk cId="494889065" sldId="259"/>
        </pc:sldMkLst>
        <pc:spChg chg="del">
          <ac:chgData name="Ana Catarina Cardoso Gil" userId="S::a85266@uminho.pt::6e5c13af-760c-419c-b762-d23349273f41" providerId="AD" clId="Web-{91B8EB9B-4FA8-4D27-8147-A69E57AA2116}" dt="2021-01-03T11:00:51.465" v="21"/>
          <ac:spMkLst>
            <pc:docMk/>
            <pc:sldMk cId="494889065" sldId="259"/>
            <ac:spMk id="3" creationId="{1376E760-626B-4F12-8002-827D7D6B5C6C}"/>
          </ac:spMkLst>
        </pc:spChg>
        <pc:picChg chg="add mod ord">
          <ac:chgData name="Ana Catarina Cardoso Gil" userId="S::a85266@uminho.pt::6e5c13af-760c-419c-b762-d23349273f41" providerId="AD" clId="Web-{91B8EB9B-4FA8-4D27-8147-A69E57AA2116}" dt="2021-01-03T11:49:15.966" v="166" actId="1076"/>
          <ac:picMkLst>
            <pc:docMk/>
            <pc:sldMk cId="494889065" sldId="259"/>
            <ac:picMk id="4" creationId="{B4E41694-0752-4D18-AB28-5E4DBF8D02B9}"/>
          </ac:picMkLst>
        </pc:picChg>
        <pc:picChg chg="add mod">
          <ac:chgData name="Ana Catarina Cardoso Gil" userId="S::a85266@uminho.pt::6e5c13af-760c-419c-b762-d23349273f41" providerId="AD" clId="Web-{91B8EB9B-4FA8-4D27-8147-A69E57AA2116}" dt="2021-01-03T11:49:18.560" v="167" actId="1076"/>
          <ac:picMkLst>
            <pc:docMk/>
            <pc:sldMk cId="494889065" sldId="259"/>
            <ac:picMk id="5" creationId="{C3EB6527-ED78-45ED-93D6-A7CC1ABF52A6}"/>
          </ac:picMkLst>
        </pc:picChg>
        <pc:picChg chg="add mod">
          <ac:chgData name="Ana Catarina Cardoso Gil" userId="S::a85266@uminho.pt::6e5c13af-760c-419c-b762-d23349273f41" providerId="AD" clId="Web-{91B8EB9B-4FA8-4D27-8147-A69E57AA2116}" dt="2021-01-03T11:01:53.029" v="29" actId="1076"/>
          <ac:picMkLst>
            <pc:docMk/>
            <pc:sldMk cId="494889065" sldId="259"/>
            <ac:picMk id="6" creationId="{211ABBEF-1331-4190-8E73-73BA6E212819}"/>
          </ac:picMkLst>
        </pc:picChg>
      </pc:sldChg>
      <pc:sldChg chg="addSp delSp modSp new">
        <pc:chgData name="Ana Catarina Cardoso Gil" userId="S::a85266@uminho.pt::6e5c13af-760c-419c-b762-d23349273f41" providerId="AD" clId="Web-{91B8EB9B-4FA8-4D27-8147-A69E57AA2116}" dt="2021-01-03T11:08:08.709" v="33" actId="1076"/>
        <pc:sldMkLst>
          <pc:docMk/>
          <pc:sldMk cId="1667460491" sldId="260"/>
        </pc:sldMkLst>
        <pc:spChg chg="del">
          <ac:chgData name="Ana Catarina Cardoso Gil" userId="S::a85266@uminho.pt::6e5c13af-760c-419c-b762-d23349273f41" providerId="AD" clId="Web-{91B8EB9B-4FA8-4D27-8147-A69E57AA2116}" dt="2021-01-03T10:55:29.099" v="14"/>
          <ac:spMkLst>
            <pc:docMk/>
            <pc:sldMk cId="1667460491" sldId="260"/>
            <ac:spMk id="2" creationId="{08E5E3DC-D819-43C9-B629-C5C78F011A8C}"/>
          </ac:spMkLst>
        </pc:spChg>
        <pc:spChg chg="del">
          <ac:chgData name="Ana Catarina Cardoso Gil" userId="S::a85266@uminho.pt::6e5c13af-760c-419c-b762-d23349273f41" providerId="AD" clId="Web-{91B8EB9B-4FA8-4D27-8147-A69E57AA2116}" dt="2021-01-03T10:55:07.223" v="13"/>
          <ac:spMkLst>
            <pc:docMk/>
            <pc:sldMk cId="1667460491" sldId="260"/>
            <ac:spMk id="3" creationId="{1FA01960-385E-4A65-A7C8-338408B81100}"/>
          </ac:spMkLst>
        </pc:spChg>
        <pc:spChg chg="add del mod">
          <ac:chgData name="Ana Catarina Cardoso Gil" userId="S::a85266@uminho.pt::6e5c13af-760c-419c-b762-d23349273f41" providerId="AD" clId="Web-{91B8EB9B-4FA8-4D27-8147-A69E57AA2116}" dt="2021-01-03T11:00:37.527" v="20"/>
          <ac:spMkLst>
            <pc:docMk/>
            <pc:sldMk cId="1667460491" sldId="260"/>
            <ac:spMk id="3" creationId="{5800366D-9260-4759-9A73-0D737331F937}"/>
          </ac:spMkLst>
        </pc:spChg>
        <pc:picChg chg="add del mod ord">
          <ac:chgData name="Ana Catarina Cardoso Gil" userId="S::a85266@uminho.pt::6e5c13af-760c-419c-b762-d23349273f41" providerId="AD" clId="Web-{91B8EB9B-4FA8-4D27-8147-A69E57AA2116}" dt="2021-01-03T11:00:17.808" v="19"/>
          <ac:picMkLst>
            <pc:docMk/>
            <pc:sldMk cId="1667460491" sldId="260"/>
            <ac:picMk id="4" creationId="{0246DFEF-D9ED-4B05-8FA6-7E3F8F4F3FF1}"/>
          </ac:picMkLst>
        </pc:picChg>
        <pc:picChg chg="add mod ord">
          <ac:chgData name="Ana Catarina Cardoso Gil" userId="S::a85266@uminho.pt::6e5c13af-760c-419c-b762-d23349273f41" providerId="AD" clId="Web-{91B8EB9B-4FA8-4D27-8147-A69E57AA2116}" dt="2021-01-03T11:08:08.709" v="33" actId="1076"/>
          <ac:picMkLst>
            <pc:docMk/>
            <pc:sldMk cId="1667460491" sldId="260"/>
            <ac:picMk id="5" creationId="{D6EC1CE7-A453-4148-AAB4-41427E486788}"/>
          </ac:picMkLst>
        </pc:picChg>
      </pc:sldChg>
      <pc:sldChg chg="addSp delSp modSp mod setBg">
        <pc:chgData name="Ana Catarina Cardoso Gil" userId="S::a85266@uminho.pt::6e5c13af-760c-419c-b762-d23349273f41" providerId="AD" clId="Web-{91B8EB9B-4FA8-4D27-8147-A69E57AA2116}" dt="2021-01-03T11:27:59.501" v="161" actId="1076"/>
        <pc:sldMkLst>
          <pc:docMk/>
          <pc:sldMk cId="2871470976" sldId="264"/>
        </pc:sldMkLst>
        <pc:spChg chg="mod">
          <ac:chgData name="Ana Catarina Cardoso Gil" userId="S::a85266@uminho.pt::6e5c13af-760c-419c-b762-d23349273f41" providerId="AD" clId="Web-{91B8EB9B-4FA8-4D27-8147-A69E57AA2116}" dt="2021-01-03T11:27:59.501" v="161" actId="1076"/>
          <ac:spMkLst>
            <pc:docMk/>
            <pc:sldMk cId="2871470976" sldId="264"/>
            <ac:spMk id="2" creationId="{A6D9BAAA-9735-4E9E-9360-CF9BD3848E66}"/>
          </ac:spMkLst>
        </pc:spChg>
        <pc:spChg chg="add del">
          <ac:chgData name="Ana Catarina Cardoso Gil" userId="S::a85266@uminho.pt::6e5c13af-760c-419c-b762-d23349273f41" providerId="AD" clId="Web-{91B8EB9B-4FA8-4D27-8147-A69E57AA2116}" dt="2021-01-03T11:25:06.966" v="108"/>
          <ac:spMkLst>
            <pc:docMk/>
            <pc:sldMk cId="2871470976" sldId="264"/>
            <ac:spMk id="6" creationId="{7E61F402-3445-458A-9A2B-D28FD288390C}"/>
          </ac:spMkLst>
        </pc:spChg>
        <pc:spChg chg="add del">
          <ac:chgData name="Ana Catarina Cardoso Gil" userId="S::a85266@uminho.pt::6e5c13af-760c-419c-b762-d23349273f41" providerId="AD" clId="Web-{91B8EB9B-4FA8-4D27-8147-A69E57AA2116}" dt="2021-01-03T11:24:35.746" v="106"/>
          <ac:spMkLst>
            <pc:docMk/>
            <pc:sldMk cId="2871470976" sldId="264"/>
            <ac:spMk id="8" creationId="{3A838A1D-13B1-4BBF-8BFB-04F86A861038}"/>
          </ac:spMkLst>
        </pc:spChg>
        <pc:spChg chg="add">
          <ac:chgData name="Ana Catarina Cardoso Gil" userId="S::a85266@uminho.pt::6e5c13af-760c-419c-b762-d23349273f41" providerId="AD" clId="Web-{91B8EB9B-4FA8-4D27-8147-A69E57AA2116}" dt="2021-01-03T11:25:06.981" v="109"/>
          <ac:spMkLst>
            <pc:docMk/>
            <pc:sldMk cId="2871470976" sldId="264"/>
            <ac:spMk id="9" creationId="{333F0879-3DA0-4CB8-B35E-A0AD42558191}"/>
          </ac:spMkLst>
        </pc:spChg>
        <pc:spChg chg="add">
          <ac:chgData name="Ana Catarina Cardoso Gil" userId="S::a85266@uminho.pt::6e5c13af-760c-419c-b762-d23349273f41" providerId="AD" clId="Web-{91B8EB9B-4FA8-4D27-8147-A69E57AA2116}" dt="2021-01-03T11:25:06.981" v="109"/>
          <ac:spMkLst>
            <pc:docMk/>
            <pc:sldMk cId="2871470976" sldId="264"/>
            <ac:spMk id="10" creationId="{324D2183-F388-476E-92A9-D6639D698580}"/>
          </ac:spMkLst>
        </pc:spChg>
        <pc:spChg chg="add del">
          <ac:chgData name="Ana Catarina Cardoso Gil" userId="S::a85266@uminho.pt::6e5c13af-760c-419c-b762-d23349273f41" providerId="AD" clId="Web-{91B8EB9B-4FA8-4D27-8147-A69E57AA2116}" dt="2021-01-03T11:24:35.746" v="106"/>
          <ac:spMkLst>
            <pc:docMk/>
            <pc:sldMk cId="2871470976" sldId="264"/>
            <ac:spMk id="11" creationId="{333F0879-3DA0-4CB8-B35E-A0AD42558191}"/>
          </ac:spMkLst>
        </pc:spChg>
        <pc:spChg chg="add del">
          <ac:chgData name="Ana Catarina Cardoso Gil" userId="S::a85266@uminho.pt::6e5c13af-760c-419c-b762-d23349273f41" providerId="AD" clId="Web-{91B8EB9B-4FA8-4D27-8147-A69E57AA2116}" dt="2021-01-03T11:25:06.966" v="108"/>
          <ac:spMkLst>
            <pc:docMk/>
            <pc:sldMk cId="2871470976" sldId="264"/>
            <ac:spMk id="12" creationId="{90DB5BBE-923B-4811-86AC-390378590769}"/>
          </ac:spMkLst>
        </pc:spChg>
        <pc:spChg chg="add del">
          <ac:chgData name="Ana Catarina Cardoso Gil" userId="S::a85266@uminho.pt::6e5c13af-760c-419c-b762-d23349273f41" providerId="AD" clId="Web-{91B8EB9B-4FA8-4D27-8147-A69E57AA2116}" dt="2021-01-03T11:24:35.746" v="106"/>
          <ac:spMkLst>
            <pc:docMk/>
            <pc:sldMk cId="2871470976" sldId="264"/>
            <ac:spMk id="13" creationId="{324D2183-F388-476E-92A9-D6639D698580}"/>
          </ac:spMkLst>
        </pc:spChg>
        <pc:spChg chg="add">
          <ac:chgData name="Ana Catarina Cardoso Gil" userId="S::a85266@uminho.pt::6e5c13af-760c-419c-b762-d23349273f41" providerId="AD" clId="Web-{91B8EB9B-4FA8-4D27-8147-A69E57AA2116}" dt="2021-01-03T11:25:06.981" v="109"/>
          <ac:spMkLst>
            <pc:docMk/>
            <pc:sldMk cId="2871470976" sldId="264"/>
            <ac:spMk id="14" creationId="{243462E7-1698-4B21-BE89-AEFAC7C2FEFA}"/>
          </ac:spMkLst>
        </pc:spChg>
        <pc:spChg chg="add del">
          <ac:chgData name="Ana Catarina Cardoso Gil" userId="S::a85266@uminho.pt::6e5c13af-760c-419c-b762-d23349273f41" providerId="AD" clId="Web-{91B8EB9B-4FA8-4D27-8147-A69E57AA2116}" dt="2021-01-03T11:24:35.746" v="106"/>
          <ac:spMkLst>
            <pc:docMk/>
            <pc:sldMk cId="2871470976" sldId="264"/>
            <ac:spMk id="15" creationId="{243462E7-1698-4B21-BE89-AEFAC7C2FEFA}"/>
          </ac:spMkLst>
        </pc:spChg>
        <pc:spChg chg="add mod">
          <ac:chgData name="Ana Catarina Cardoso Gil" userId="S::a85266@uminho.pt::6e5c13af-760c-419c-b762-d23349273f41" providerId="AD" clId="Web-{91B8EB9B-4FA8-4D27-8147-A69E57AA2116}" dt="2021-01-03T11:27:59.344" v="159" actId="1076"/>
          <ac:spMkLst>
            <pc:docMk/>
            <pc:sldMk cId="2871470976" sldId="264"/>
            <ac:spMk id="16" creationId="{3A838A1D-13B1-4BBF-8BFB-04F86A861038}"/>
          </ac:spMkLst>
        </pc:spChg>
        <pc:spChg chg="add del">
          <ac:chgData name="Ana Catarina Cardoso Gil" userId="S::a85266@uminho.pt::6e5c13af-760c-419c-b762-d23349273f41" providerId="AD" clId="Web-{91B8EB9B-4FA8-4D27-8147-A69E57AA2116}" dt="2021-01-03T11:24:35.746" v="106"/>
          <ac:spMkLst>
            <pc:docMk/>
            <pc:sldMk cId="2871470976" sldId="264"/>
            <ac:spMk id="17" creationId="{6C22FCAC-D7EC-4A52-B153-FF761E2235B3}"/>
          </ac:spMkLst>
        </pc:spChg>
        <pc:spChg chg="add">
          <ac:chgData name="Ana Catarina Cardoso Gil" userId="S::a85266@uminho.pt::6e5c13af-760c-419c-b762-d23349273f41" providerId="AD" clId="Web-{91B8EB9B-4FA8-4D27-8147-A69E57AA2116}" dt="2021-01-03T11:25:06.981" v="109"/>
          <ac:spMkLst>
            <pc:docMk/>
            <pc:sldMk cId="2871470976" sldId="264"/>
            <ac:spMk id="18" creationId="{6C22FCAC-D7EC-4A52-B153-FF761E2235B3}"/>
          </ac:spMkLst>
        </pc:spChg>
        <pc:grpChg chg="add del">
          <ac:chgData name="Ana Catarina Cardoso Gil" userId="S::a85266@uminho.pt::6e5c13af-760c-419c-b762-d23349273f41" providerId="AD" clId="Web-{91B8EB9B-4FA8-4D27-8147-A69E57AA2116}" dt="2021-01-03T11:25:06.966" v="108"/>
          <ac:grpSpMkLst>
            <pc:docMk/>
            <pc:sldMk cId="2871470976" sldId="264"/>
            <ac:grpSpMk id="7" creationId="{A673C096-95AE-4644-B76C-1DF1B667DC44}"/>
          </ac:grpSpMkLst>
        </pc:grpChg>
        <pc:picChg chg="mod">
          <ac:chgData name="Ana Catarina Cardoso Gil" userId="S::a85266@uminho.pt::6e5c13af-760c-419c-b762-d23349273f41" providerId="AD" clId="Web-{91B8EB9B-4FA8-4D27-8147-A69E57AA2116}" dt="2021-01-03T11:25:06.981" v="109"/>
          <ac:picMkLst>
            <pc:docMk/>
            <pc:sldMk cId="2871470976" sldId="264"/>
            <ac:picMk id="4" creationId="{6B52E514-2D1A-4F3B-ACBC-E47E681511AD}"/>
          </ac:picMkLst>
        </pc:picChg>
        <pc:cxnChg chg="add del">
          <ac:chgData name="Ana Catarina Cardoso Gil" userId="S::a85266@uminho.pt::6e5c13af-760c-419c-b762-d23349273f41" providerId="AD" clId="Web-{91B8EB9B-4FA8-4D27-8147-A69E57AA2116}" dt="2021-01-03T11:25:06.966" v="108"/>
          <ac:cxnSpMkLst>
            <pc:docMk/>
            <pc:sldMk cId="2871470976" sldId="264"/>
            <ac:cxnSpMk id="19" creationId="{2BE880E9-2B86-4CDB-B5B7-308745CDD19D}"/>
          </ac:cxnSpMkLst>
        </pc:cxnChg>
      </pc:sldChg>
      <pc:sldChg chg="addSp delSp modSp">
        <pc:chgData name="Ana Catarina Cardoso Gil" userId="S::a85266@uminho.pt::6e5c13af-760c-419c-b762-d23349273f41" providerId="AD" clId="Web-{91B8EB9B-4FA8-4D27-8147-A69E57AA2116}" dt="2021-01-03T11:44:58.804" v="164"/>
        <pc:sldMkLst>
          <pc:docMk/>
          <pc:sldMk cId="2159774097" sldId="265"/>
        </pc:sldMkLst>
        <pc:spChg chg="add del mod">
          <ac:chgData name="Ana Catarina Cardoso Gil" userId="S::a85266@uminho.pt::6e5c13af-760c-419c-b762-d23349273f41" providerId="AD" clId="Web-{91B8EB9B-4FA8-4D27-8147-A69E57AA2116}" dt="2021-01-03T11:44:58.804" v="164"/>
          <ac:spMkLst>
            <pc:docMk/>
            <pc:sldMk cId="2159774097" sldId="265"/>
            <ac:spMk id="5" creationId="{C669FC05-AF07-44E1-8B2E-62458C2893F5}"/>
          </ac:spMkLst>
        </pc:spChg>
      </pc:sldChg>
    </pc:docChg>
  </pc:docChgLst>
  <pc:docChgLst>
    <pc:chgData name="João Nuno Cardoso Gonçalves de Abreu" userId="S::a84802@uminho.pt::35d2395e-3915-463f-9493-63c5bb21daa0" providerId="AD" clId="Web-{B8D7679B-783C-3B3B-89BC-A92CECD1F079}"/>
    <pc:docChg chg="addSld modSld addMainMaster delMainMaster">
      <pc:chgData name="João Nuno Cardoso Gonçalves de Abreu" userId="S::a84802@uminho.pt::35d2395e-3915-463f-9493-63c5bb21daa0" providerId="AD" clId="Web-{B8D7679B-783C-3B3B-89BC-A92CECD1F079}" dt="2021-01-03T10:57:08.214" v="134"/>
      <pc:docMkLst>
        <pc:docMk/>
      </pc:docMkLst>
      <pc:sldChg chg="modSp mod modClrScheme chgLayout">
        <pc:chgData name="João Nuno Cardoso Gonçalves de Abreu" userId="S::a84802@uminho.pt::35d2395e-3915-463f-9493-63c5bb21daa0" providerId="AD" clId="Web-{B8D7679B-783C-3B3B-89BC-A92CECD1F079}" dt="2021-01-03T10:49:39.720" v="125" actId="14100"/>
        <pc:sldMkLst>
          <pc:docMk/>
          <pc:sldMk cId="988977761" sldId="256"/>
        </pc:sldMkLst>
        <pc:spChg chg="mod ord">
          <ac:chgData name="João Nuno Cardoso Gonçalves de Abreu" userId="S::a84802@uminho.pt::35d2395e-3915-463f-9493-63c5bb21daa0" providerId="AD" clId="Web-{B8D7679B-783C-3B3B-89BC-A92CECD1F079}" dt="2021-01-03T10:49:31.002" v="119" actId="20577"/>
          <ac:spMkLst>
            <pc:docMk/>
            <pc:sldMk cId="988977761" sldId="256"/>
            <ac:spMk id="2" creationId="{00000000-0000-0000-0000-000000000000}"/>
          </ac:spMkLst>
        </pc:spChg>
        <pc:spChg chg="mod ord">
          <ac:chgData name="João Nuno Cardoso Gonçalves de Abreu" userId="S::a84802@uminho.pt::35d2395e-3915-463f-9493-63c5bb21daa0" providerId="AD" clId="Web-{B8D7679B-783C-3B3B-89BC-A92CECD1F079}" dt="2021-01-03T10:49:39.720" v="125" actId="14100"/>
          <ac:spMkLst>
            <pc:docMk/>
            <pc:sldMk cId="988977761" sldId="256"/>
            <ac:spMk id="3" creationId="{00000000-0000-0000-0000-000000000000}"/>
          </ac:spMkLst>
        </pc:spChg>
      </pc:sldChg>
      <pc:sldChg chg="addSp modSp mod setBg modClrScheme chgLayout">
        <pc:chgData name="João Nuno Cardoso Gonçalves de Abreu" userId="S::a84802@uminho.pt::35d2395e-3915-463f-9493-63c5bb21daa0" providerId="AD" clId="Web-{B8D7679B-783C-3B3B-89BC-A92CECD1F079}" dt="2021-01-03T10:47:44.812" v="105" actId="20577"/>
        <pc:sldMkLst>
          <pc:docMk/>
          <pc:sldMk cId="3242512420" sldId="257"/>
        </pc:sldMkLst>
        <pc:spChg chg="add mod">
          <ac:chgData name="João Nuno Cardoso Gonçalves de Abreu" userId="S::a84802@uminho.pt::35d2395e-3915-463f-9493-63c5bb21daa0" providerId="AD" clId="Web-{B8D7679B-783C-3B3B-89BC-A92CECD1F079}" dt="2021-01-03T10:47:44.812" v="105" actId="20577"/>
          <ac:spMkLst>
            <pc:docMk/>
            <pc:sldMk cId="3242512420" sldId="257"/>
            <ac:spMk id="8" creationId="{60111606-DED2-43C3-B89B-BDF3366FDC7A}"/>
          </ac:spMkLst>
        </pc:spChg>
        <pc:spChg chg="add">
          <ac:chgData name="João Nuno Cardoso Gonçalves de Abreu" userId="S::a84802@uminho.pt::35d2395e-3915-463f-9493-63c5bb21daa0" providerId="AD" clId="Web-{B8D7679B-783C-3B3B-89BC-A92CECD1F079}" dt="2021-01-03T10:47:06.249" v="49"/>
          <ac:spMkLst>
            <pc:docMk/>
            <pc:sldMk cId="3242512420" sldId="257"/>
            <ac:spMk id="11" creationId="{333F0879-3DA0-4CB8-B35E-A0AD42558191}"/>
          </ac:spMkLst>
        </pc:spChg>
        <pc:spChg chg="add">
          <ac:chgData name="João Nuno Cardoso Gonçalves de Abreu" userId="S::a84802@uminho.pt::35d2395e-3915-463f-9493-63c5bb21daa0" providerId="AD" clId="Web-{B8D7679B-783C-3B3B-89BC-A92CECD1F079}" dt="2021-01-03T10:47:06.249" v="49"/>
          <ac:spMkLst>
            <pc:docMk/>
            <pc:sldMk cId="3242512420" sldId="257"/>
            <ac:spMk id="13" creationId="{324D2183-F388-476E-92A9-D6639D698580}"/>
          </ac:spMkLst>
        </pc:spChg>
        <pc:spChg chg="add">
          <ac:chgData name="João Nuno Cardoso Gonçalves de Abreu" userId="S::a84802@uminho.pt::35d2395e-3915-463f-9493-63c5bb21daa0" providerId="AD" clId="Web-{B8D7679B-783C-3B3B-89BC-A92CECD1F079}" dt="2021-01-03T10:47:06.249" v="49"/>
          <ac:spMkLst>
            <pc:docMk/>
            <pc:sldMk cId="3242512420" sldId="257"/>
            <ac:spMk id="15" creationId="{243462E7-1698-4B21-BE89-AEFAC7C2FEFA}"/>
          </ac:spMkLst>
        </pc:spChg>
        <pc:spChg chg="add">
          <ac:chgData name="João Nuno Cardoso Gonçalves de Abreu" userId="S::a84802@uminho.pt::35d2395e-3915-463f-9493-63c5bb21daa0" providerId="AD" clId="Web-{B8D7679B-783C-3B3B-89BC-A92CECD1F079}" dt="2021-01-03T10:47:06.249" v="49"/>
          <ac:spMkLst>
            <pc:docMk/>
            <pc:sldMk cId="3242512420" sldId="257"/>
            <ac:spMk id="17" creationId="{6C22FCAC-D7EC-4A52-B153-FF761E2235B3}"/>
          </ac:spMkLst>
        </pc:spChg>
        <pc:picChg chg="mod ord">
          <ac:chgData name="João Nuno Cardoso Gonçalves de Abreu" userId="S::a84802@uminho.pt::35d2395e-3915-463f-9493-63c5bb21daa0" providerId="AD" clId="Web-{B8D7679B-783C-3B3B-89BC-A92CECD1F079}" dt="2021-01-03T10:47:06.249" v="49"/>
          <ac:picMkLst>
            <pc:docMk/>
            <pc:sldMk cId="3242512420" sldId="257"/>
            <ac:picMk id="4" creationId="{D24F1557-C289-41F1-BD75-F206BBCFF747}"/>
          </ac:picMkLst>
        </pc:picChg>
      </pc:sldChg>
      <pc:sldChg chg="modSp mod modClrScheme chgLayout">
        <pc:chgData name="João Nuno Cardoso Gonçalves de Abreu" userId="S::a84802@uminho.pt::35d2395e-3915-463f-9493-63c5bb21daa0" providerId="AD" clId="Web-{B8D7679B-783C-3B3B-89BC-A92CECD1F079}" dt="2021-01-03T10:46:04.403" v="48"/>
        <pc:sldMkLst>
          <pc:docMk/>
          <pc:sldMk cId="755631414" sldId="258"/>
        </pc:sldMkLst>
        <pc:spChg chg="mod ord">
          <ac:chgData name="João Nuno Cardoso Gonçalves de Abreu" userId="S::a84802@uminho.pt::35d2395e-3915-463f-9493-63c5bb21daa0" providerId="AD" clId="Web-{B8D7679B-783C-3B3B-89BC-A92CECD1F079}" dt="2021-01-03T10:46:04.403" v="48"/>
          <ac:spMkLst>
            <pc:docMk/>
            <pc:sldMk cId="755631414" sldId="258"/>
            <ac:spMk id="2" creationId="{D9691150-6F1F-4D31-AAD6-8935F049BC97}"/>
          </ac:spMkLst>
        </pc:spChg>
        <pc:spChg chg="mod ord">
          <ac:chgData name="João Nuno Cardoso Gonçalves de Abreu" userId="S::a84802@uminho.pt::35d2395e-3915-463f-9493-63c5bb21daa0" providerId="AD" clId="Web-{B8D7679B-783C-3B3B-89BC-A92CECD1F079}" dt="2021-01-03T10:46:04.403" v="48"/>
          <ac:spMkLst>
            <pc:docMk/>
            <pc:sldMk cId="755631414" sldId="258"/>
            <ac:spMk id="3" creationId="{A444F996-A8B0-47ED-8BD7-45430191F00C}"/>
          </ac:spMkLst>
        </pc:spChg>
      </pc:sldChg>
      <pc:sldChg chg="modSp">
        <pc:chgData name="João Nuno Cardoso Gonçalves de Abreu" userId="S::a84802@uminho.pt::35d2395e-3915-463f-9493-63c5bb21daa0" providerId="AD" clId="Web-{B8D7679B-783C-3B3B-89BC-A92CECD1F079}" dt="2021-01-03T10:56:24.479" v="133" actId="14100"/>
        <pc:sldMkLst>
          <pc:docMk/>
          <pc:sldMk cId="1667460491" sldId="260"/>
        </pc:sldMkLst>
        <pc:picChg chg="mod">
          <ac:chgData name="João Nuno Cardoso Gonçalves de Abreu" userId="S::a84802@uminho.pt::35d2395e-3915-463f-9493-63c5bb21daa0" providerId="AD" clId="Web-{B8D7679B-783C-3B3B-89BC-A92CECD1F079}" dt="2021-01-03T10:56:24.479" v="133" actId="14100"/>
          <ac:picMkLst>
            <pc:docMk/>
            <pc:sldMk cId="1667460491" sldId="260"/>
            <ac:picMk id="4" creationId="{0246DFEF-D9ED-4B05-8FA6-7E3F8F4F3FF1}"/>
          </ac:picMkLst>
        </pc:picChg>
      </pc:sldChg>
      <pc:sldChg chg="addSp delSp modSp new">
        <pc:chgData name="João Nuno Cardoso Gonçalves de Abreu" userId="S::a84802@uminho.pt::35d2395e-3915-463f-9493-63c5bb21daa0" providerId="AD" clId="Web-{B8D7679B-783C-3B3B-89BC-A92CECD1F079}" dt="2021-01-03T10:57:08.214" v="134"/>
        <pc:sldMkLst>
          <pc:docMk/>
          <pc:sldMk cId="3128108518" sldId="261"/>
        </pc:sldMkLst>
        <pc:spChg chg="del">
          <ac:chgData name="João Nuno Cardoso Gonçalves de Abreu" userId="S::a84802@uminho.pt::35d2395e-3915-463f-9493-63c5bb21daa0" providerId="AD" clId="Web-{B8D7679B-783C-3B3B-89BC-A92CECD1F079}" dt="2021-01-03T10:54:01.429" v="127"/>
          <ac:spMkLst>
            <pc:docMk/>
            <pc:sldMk cId="3128108518" sldId="261"/>
            <ac:spMk id="3" creationId="{3246763B-B203-4295-A1F0-075D77297D4A}"/>
          </ac:spMkLst>
        </pc:spChg>
        <pc:spChg chg="add del mod">
          <ac:chgData name="João Nuno Cardoso Gonçalves de Abreu" userId="S::a84802@uminho.pt::35d2395e-3915-463f-9493-63c5bb21daa0" providerId="AD" clId="Web-{B8D7679B-783C-3B3B-89BC-A92CECD1F079}" dt="2021-01-03T10:55:38.603" v="132"/>
          <ac:spMkLst>
            <pc:docMk/>
            <pc:sldMk cId="3128108518" sldId="261"/>
            <ac:spMk id="6" creationId="{D2F7B309-6FBD-4281-8B91-FAA05BAD1F92}"/>
          </ac:spMkLst>
        </pc:spChg>
        <pc:spChg chg="add mod">
          <ac:chgData name="João Nuno Cardoso Gonçalves de Abreu" userId="S::a84802@uminho.pt::35d2395e-3915-463f-9493-63c5bb21daa0" providerId="AD" clId="Web-{B8D7679B-783C-3B3B-89BC-A92CECD1F079}" dt="2021-01-03T10:57:08.214" v="134"/>
          <ac:spMkLst>
            <pc:docMk/>
            <pc:sldMk cId="3128108518" sldId="261"/>
            <ac:spMk id="9" creationId="{C1CD8B55-3163-410E-831A-A9E2E1DACED5}"/>
          </ac:spMkLst>
        </pc:spChg>
        <pc:picChg chg="add del mod ord">
          <ac:chgData name="João Nuno Cardoso Gonçalves de Abreu" userId="S::a84802@uminho.pt::35d2395e-3915-463f-9493-63c5bb21daa0" providerId="AD" clId="Web-{B8D7679B-783C-3B3B-89BC-A92CECD1F079}" dt="2021-01-03T10:55:23.915" v="131"/>
          <ac:picMkLst>
            <pc:docMk/>
            <pc:sldMk cId="3128108518" sldId="261"/>
            <ac:picMk id="4" creationId="{C09875A1-035F-4B96-83C7-336C52558506}"/>
          </ac:picMkLst>
        </pc:picChg>
        <pc:picChg chg="add del mod ord">
          <ac:chgData name="João Nuno Cardoso Gonçalves de Abreu" userId="S::a84802@uminho.pt::35d2395e-3915-463f-9493-63c5bb21daa0" providerId="AD" clId="Web-{B8D7679B-783C-3B3B-89BC-A92CECD1F079}" dt="2021-01-03T10:57:08.214" v="134"/>
          <ac:picMkLst>
            <pc:docMk/>
            <pc:sldMk cId="3128108518" sldId="261"/>
            <ac:picMk id="7" creationId="{F96A2995-9050-4952-9F75-9784891ECC3F}"/>
          </ac:picMkLst>
        </pc:picChg>
      </pc:sldChg>
      <pc:sldMasterChg chg="del delSldLayout">
        <pc:chgData name="João Nuno Cardoso Gonçalves de Abreu" userId="S::a84802@uminho.pt::35d2395e-3915-463f-9493-63c5bb21daa0" providerId="AD" clId="Web-{B8D7679B-783C-3B3B-89BC-A92CECD1F079}" dt="2021-01-03T10:45:31.981" v="44"/>
        <pc:sldMasterMkLst>
          <pc:docMk/>
          <pc:sldMasterMk cId="1624113750" sldId="2147483660"/>
        </pc:sldMasterMkLst>
        <pc:sldLayoutChg chg="del">
          <pc:chgData name="João Nuno Cardoso Gonçalves de Abreu" userId="S::a84802@uminho.pt::35d2395e-3915-463f-9493-63c5bb21daa0" providerId="AD" clId="Web-{B8D7679B-783C-3B3B-89BC-A92CECD1F079}" dt="2021-01-03T10:45:31.981" v="44"/>
          <pc:sldLayoutMkLst>
            <pc:docMk/>
            <pc:sldMasterMk cId="1624113750" sldId="2147483660"/>
            <pc:sldLayoutMk cId="1201538629" sldId="2147483661"/>
          </pc:sldLayoutMkLst>
        </pc:sldLayoutChg>
        <pc:sldLayoutChg chg="del">
          <pc:chgData name="João Nuno Cardoso Gonçalves de Abreu" userId="S::a84802@uminho.pt::35d2395e-3915-463f-9493-63c5bb21daa0" providerId="AD" clId="Web-{B8D7679B-783C-3B3B-89BC-A92CECD1F079}" dt="2021-01-03T10:45:31.981" v="44"/>
          <pc:sldLayoutMkLst>
            <pc:docMk/>
            <pc:sldMasterMk cId="1624113750" sldId="2147483660"/>
            <pc:sldLayoutMk cId="2217473147" sldId="2147483662"/>
          </pc:sldLayoutMkLst>
        </pc:sldLayoutChg>
        <pc:sldLayoutChg chg="del">
          <pc:chgData name="João Nuno Cardoso Gonçalves de Abreu" userId="S::a84802@uminho.pt::35d2395e-3915-463f-9493-63c5bb21daa0" providerId="AD" clId="Web-{B8D7679B-783C-3B3B-89BC-A92CECD1F079}" dt="2021-01-03T10:45:31.981" v="44"/>
          <pc:sldLayoutMkLst>
            <pc:docMk/>
            <pc:sldMasterMk cId="1624113750" sldId="2147483660"/>
            <pc:sldLayoutMk cId="3352473722" sldId="2147483663"/>
          </pc:sldLayoutMkLst>
        </pc:sldLayoutChg>
        <pc:sldLayoutChg chg="del">
          <pc:chgData name="João Nuno Cardoso Gonçalves de Abreu" userId="S::a84802@uminho.pt::35d2395e-3915-463f-9493-63c5bb21daa0" providerId="AD" clId="Web-{B8D7679B-783C-3B3B-89BC-A92CECD1F079}" dt="2021-01-03T10:45:31.981" v="44"/>
          <pc:sldLayoutMkLst>
            <pc:docMk/>
            <pc:sldMasterMk cId="1624113750" sldId="2147483660"/>
            <pc:sldLayoutMk cId="749580072" sldId="2147483664"/>
          </pc:sldLayoutMkLst>
        </pc:sldLayoutChg>
        <pc:sldLayoutChg chg="del">
          <pc:chgData name="João Nuno Cardoso Gonçalves de Abreu" userId="S::a84802@uminho.pt::35d2395e-3915-463f-9493-63c5bb21daa0" providerId="AD" clId="Web-{B8D7679B-783C-3B3B-89BC-A92CECD1F079}" dt="2021-01-03T10:45:31.981" v="44"/>
          <pc:sldLayoutMkLst>
            <pc:docMk/>
            <pc:sldMasterMk cId="1624113750" sldId="2147483660"/>
            <pc:sldLayoutMk cId="1543058404" sldId="2147483665"/>
          </pc:sldLayoutMkLst>
        </pc:sldLayoutChg>
        <pc:sldLayoutChg chg="del">
          <pc:chgData name="João Nuno Cardoso Gonçalves de Abreu" userId="S::a84802@uminho.pt::35d2395e-3915-463f-9493-63c5bb21daa0" providerId="AD" clId="Web-{B8D7679B-783C-3B3B-89BC-A92CECD1F079}" dt="2021-01-03T10:45:31.981" v="44"/>
          <pc:sldLayoutMkLst>
            <pc:docMk/>
            <pc:sldMasterMk cId="1624113750" sldId="2147483660"/>
            <pc:sldLayoutMk cId="1910795758" sldId="2147483666"/>
          </pc:sldLayoutMkLst>
        </pc:sldLayoutChg>
        <pc:sldLayoutChg chg="del">
          <pc:chgData name="João Nuno Cardoso Gonçalves de Abreu" userId="S::a84802@uminho.pt::35d2395e-3915-463f-9493-63c5bb21daa0" providerId="AD" clId="Web-{B8D7679B-783C-3B3B-89BC-A92CECD1F079}" dt="2021-01-03T10:45:31.981" v="44"/>
          <pc:sldLayoutMkLst>
            <pc:docMk/>
            <pc:sldMasterMk cId="1624113750" sldId="2147483660"/>
            <pc:sldLayoutMk cId="1646994379" sldId="2147483667"/>
          </pc:sldLayoutMkLst>
        </pc:sldLayoutChg>
        <pc:sldLayoutChg chg="del">
          <pc:chgData name="João Nuno Cardoso Gonçalves de Abreu" userId="S::a84802@uminho.pt::35d2395e-3915-463f-9493-63c5bb21daa0" providerId="AD" clId="Web-{B8D7679B-783C-3B3B-89BC-A92CECD1F079}" dt="2021-01-03T10:45:31.981" v="44"/>
          <pc:sldLayoutMkLst>
            <pc:docMk/>
            <pc:sldMasterMk cId="1624113750" sldId="2147483660"/>
            <pc:sldLayoutMk cId="3832817564" sldId="2147483668"/>
          </pc:sldLayoutMkLst>
        </pc:sldLayoutChg>
        <pc:sldLayoutChg chg="del">
          <pc:chgData name="João Nuno Cardoso Gonçalves de Abreu" userId="S::a84802@uminho.pt::35d2395e-3915-463f-9493-63c5bb21daa0" providerId="AD" clId="Web-{B8D7679B-783C-3B3B-89BC-A92CECD1F079}" dt="2021-01-03T10:45:31.981" v="44"/>
          <pc:sldLayoutMkLst>
            <pc:docMk/>
            <pc:sldMasterMk cId="1624113750" sldId="2147483660"/>
            <pc:sldLayoutMk cId="1878697630" sldId="2147483669"/>
          </pc:sldLayoutMkLst>
        </pc:sldLayoutChg>
        <pc:sldLayoutChg chg="del">
          <pc:chgData name="João Nuno Cardoso Gonçalves de Abreu" userId="S::a84802@uminho.pt::35d2395e-3915-463f-9493-63c5bb21daa0" providerId="AD" clId="Web-{B8D7679B-783C-3B3B-89BC-A92CECD1F079}" dt="2021-01-03T10:45:31.981" v="44"/>
          <pc:sldLayoutMkLst>
            <pc:docMk/>
            <pc:sldMasterMk cId="1624113750" sldId="2147483660"/>
            <pc:sldLayoutMk cId="1384109422" sldId="2147483670"/>
          </pc:sldLayoutMkLst>
        </pc:sldLayoutChg>
        <pc:sldLayoutChg chg="del">
          <pc:chgData name="João Nuno Cardoso Gonçalves de Abreu" userId="S::a84802@uminho.pt::35d2395e-3915-463f-9493-63c5bb21daa0" providerId="AD" clId="Web-{B8D7679B-783C-3B3B-89BC-A92CECD1F079}" dt="2021-01-03T10:45:31.981" v="44"/>
          <pc:sldLayoutMkLst>
            <pc:docMk/>
            <pc:sldMasterMk cId="1624113750" sldId="2147483660"/>
            <pc:sldLayoutMk cId="3477645680" sldId="2147483671"/>
          </pc:sldLayoutMkLst>
        </pc:sldLayoutChg>
      </pc:sldMasterChg>
      <pc:sldMasterChg chg="add del addSldLayout delSldLayout modSldLayout">
        <pc:chgData name="João Nuno Cardoso Gonçalves de Abreu" userId="S::a84802@uminho.pt::35d2395e-3915-463f-9493-63c5bb21daa0" providerId="AD" clId="Web-{B8D7679B-783C-3B3B-89BC-A92CECD1F079}" dt="2021-01-03T10:45:43.419" v="45"/>
        <pc:sldMasterMkLst>
          <pc:docMk/>
          <pc:sldMasterMk cId="3984010533" sldId="2147483672"/>
        </pc:sldMasterMkLst>
        <pc:sldLayoutChg chg="add del mod replId">
          <pc:chgData name="João Nuno Cardoso Gonçalves de Abreu" userId="S::a84802@uminho.pt::35d2395e-3915-463f-9493-63c5bb21daa0" providerId="AD" clId="Web-{B8D7679B-783C-3B3B-89BC-A92CECD1F079}" dt="2021-01-03T10:45:43.419" v="45"/>
          <pc:sldLayoutMkLst>
            <pc:docMk/>
            <pc:sldMasterMk cId="3984010533" sldId="2147483672"/>
            <pc:sldLayoutMk cId="1220668701" sldId="2147483673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5:43.419" v="45"/>
          <pc:sldLayoutMkLst>
            <pc:docMk/>
            <pc:sldMasterMk cId="3984010533" sldId="2147483672"/>
            <pc:sldLayoutMk cId="1820062428" sldId="2147483674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5:43.419" v="45"/>
          <pc:sldLayoutMkLst>
            <pc:docMk/>
            <pc:sldMasterMk cId="3984010533" sldId="2147483672"/>
            <pc:sldLayoutMk cId="2151612905" sldId="2147483675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5:43.419" v="45"/>
          <pc:sldLayoutMkLst>
            <pc:docMk/>
            <pc:sldMasterMk cId="3984010533" sldId="2147483672"/>
            <pc:sldLayoutMk cId="3982377857" sldId="2147483676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5:43.419" v="45"/>
          <pc:sldLayoutMkLst>
            <pc:docMk/>
            <pc:sldMasterMk cId="3984010533" sldId="2147483672"/>
            <pc:sldLayoutMk cId="3476319609" sldId="2147483677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5:43.419" v="45"/>
          <pc:sldLayoutMkLst>
            <pc:docMk/>
            <pc:sldMasterMk cId="3984010533" sldId="2147483672"/>
            <pc:sldLayoutMk cId="2523656252" sldId="2147483678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5:43.419" v="45"/>
          <pc:sldLayoutMkLst>
            <pc:docMk/>
            <pc:sldMasterMk cId="3984010533" sldId="2147483672"/>
            <pc:sldLayoutMk cId="2462559142" sldId="2147483679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5:43.419" v="45"/>
          <pc:sldLayoutMkLst>
            <pc:docMk/>
            <pc:sldMasterMk cId="3984010533" sldId="2147483672"/>
            <pc:sldLayoutMk cId="2707516019" sldId="2147483680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5:43.419" v="45"/>
          <pc:sldLayoutMkLst>
            <pc:docMk/>
            <pc:sldMasterMk cId="3984010533" sldId="2147483672"/>
            <pc:sldLayoutMk cId="777096172" sldId="2147483681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5:43.419" v="45"/>
          <pc:sldLayoutMkLst>
            <pc:docMk/>
            <pc:sldMasterMk cId="3984010533" sldId="2147483672"/>
            <pc:sldLayoutMk cId="3318883236" sldId="2147483682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5:43.419" v="45"/>
          <pc:sldLayoutMkLst>
            <pc:docMk/>
            <pc:sldMasterMk cId="3984010533" sldId="2147483672"/>
            <pc:sldLayoutMk cId="2428133812" sldId="2147483683"/>
          </pc:sldLayoutMkLst>
        </pc:sldLayoutChg>
      </pc:sldMasterChg>
      <pc:sldMasterChg chg="add del addSldLayout delSldLayout modSldLayout">
        <pc:chgData name="João Nuno Cardoso Gonçalves de Abreu" userId="S::a84802@uminho.pt::35d2395e-3915-463f-9493-63c5bb21daa0" providerId="AD" clId="Web-{B8D7679B-783C-3B3B-89BC-A92CECD1F079}" dt="2021-01-03T10:45:57.372" v="47"/>
        <pc:sldMasterMkLst>
          <pc:docMk/>
          <pc:sldMasterMk cId="3708196891" sldId="2147483684"/>
        </pc:sldMasterMkLst>
        <pc:sldLayoutChg chg="add del mod replId">
          <pc:chgData name="João Nuno Cardoso Gonçalves de Abreu" userId="S::a84802@uminho.pt::35d2395e-3915-463f-9493-63c5bb21daa0" providerId="AD" clId="Web-{B8D7679B-783C-3B3B-89BC-A92CECD1F079}" dt="2021-01-03T10:45:57.372" v="47"/>
          <pc:sldLayoutMkLst>
            <pc:docMk/>
            <pc:sldMasterMk cId="3708196891" sldId="2147483684"/>
            <pc:sldLayoutMk cId="4077487005" sldId="2147483685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5:57.372" v="47"/>
          <pc:sldLayoutMkLst>
            <pc:docMk/>
            <pc:sldMasterMk cId="3708196891" sldId="2147483684"/>
            <pc:sldLayoutMk cId="3887444370" sldId="2147483686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5:57.372" v="47"/>
          <pc:sldLayoutMkLst>
            <pc:docMk/>
            <pc:sldMasterMk cId="3708196891" sldId="2147483684"/>
            <pc:sldLayoutMk cId="1747770724" sldId="2147483687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5:57.372" v="47"/>
          <pc:sldLayoutMkLst>
            <pc:docMk/>
            <pc:sldMasterMk cId="3708196891" sldId="2147483684"/>
            <pc:sldLayoutMk cId="501317459" sldId="2147483688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5:57.372" v="47"/>
          <pc:sldLayoutMkLst>
            <pc:docMk/>
            <pc:sldMasterMk cId="3708196891" sldId="2147483684"/>
            <pc:sldLayoutMk cId="1088784019" sldId="2147483689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5:57.372" v="47"/>
          <pc:sldLayoutMkLst>
            <pc:docMk/>
            <pc:sldMasterMk cId="3708196891" sldId="2147483684"/>
            <pc:sldLayoutMk cId="2649806853" sldId="2147483690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5:57.372" v="47"/>
          <pc:sldLayoutMkLst>
            <pc:docMk/>
            <pc:sldMasterMk cId="3708196891" sldId="2147483684"/>
            <pc:sldLayoutMk cId="3587661546" sldId="2147483691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5:57.372" v="47"/>
          <pc:sldLayoutMkLst>
            <pc:docMk/>
            <pc:sldMasterMk cId="3708196891" sldId="2147483684"/>
            <pc:sldLayoutMk cId="3622954673" sldId="2147483692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5:57.372" v="47"/>
          <pc:sldLayoutMkLst>
            <pc:docMk/>
            <pc:sldMasterMk cId="3708196891" sldId="2147483684"/>
            <pc:sldLayoutMk cId="732147501" sldId="2147483693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5:57.372" v="47"/>
          <pc:sldLayoutMkLst>
            <pc:docMk/>
            <pc:sldMasterMk cId="3708196891" sldId="2147483684"/>
            <pc:sldLayoutMk cId="3851977840" sldId="2147483694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5:57.372" v="47"/>
          <pc:sldLayoutMkLst>
            <pc:docMk/>
            <pc:sldMasterMk cId="3708196891" sldId="2147483684"/>
            <pc:sldLayoutMk cId="620911449" sldId="2147483695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5:57.372" v="47"/>
          <pc:sldLayoutMkLst>
            <pc:docMk/>
            <pc:sldMasterMk cId="3708196891" sldId="2147483684"/>
            <pc:sldLayoutMk cId="864098666" sldId="2147483696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5:57.372" v="47"/>
          <pc:sldLayoutMkLst>
            <pc:docMk/>
            <pc:sldMasterMk cId="3708196891" sldId="2147483684"/>
            <pc:sldLayoutMk cId="4007950524" sldId="2147483697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5:57.372" v="47"/>
          <pc:sldLayoutMkLst>
            <pc:docMk/>
            <pc:sldMasterMk cId="3708196891" sldId="2147483684"/>
            <pc:sldLayoutMk cId="668128546" sldId="2147483698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5:57.372" v="47"/>
          <pc:sldLayoutMkLst>
            <pc:docMk/>
            <pc:sldMasterMk cId="3708196891" sldId="2147483684"/>
            <pc:sldLayoutMk cId="683445159" sldId="2147483699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5:57.372" v="47"/>
          <pc:sldLayoutMkLst>
            <pc:docMk/>
            <pc:sldMasterMk cId="3708196891" sldId="2147483684"/>
            <pc:sldLayoutMk cId="1090762959" sldId="2147483700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5:57.372" v="47"/>
          <pc:sldLayoutMkLst>
            <pc:docMk/>
            <pc:sldMasterMk cId="3708196891" sldId="2147483684"/>
            <pc:sldLayoutMk cId="2792343211" sldId="2147483701"/>
          </pc:sldLayoutMkLst>
        </pc:sldLayoutChg>
      </pc:sldMasterChg>
      <pc:sldMasterChg chg="add del addSldLayout delSldLayout modSldLayout">
        <pc:chgData name="João Nuno Cardoso Gonçalves de Abreu" userId="S::a84802@uminho.pt::35d2395e-3915-463f-9493-63c5bb21daa0" providerId="AD" clId="Web-{B8D7679B-783C-3B3B-89BC-A92CECD1F079}" dt="2021-01-03T10:46:04.403" v="48"/>
        <pc:sldMasterMkLst>
          <pc:docMk/>
          <pc:sldMasterMk cId="1752015042" sldId="2147483702"/>
        </pc:sldMasterMkLst>
        <pc:sldLayoutChg chg="add del mod replId">
          <pc:chgData name="João Nuno Cardoso Gonçalves de Abreu" userId="S::a84802@uminho.pt::35d2395e-3915-463f-9493-63c5bb21daa0" providerId="AD" clId="Web-{B8D7679B-783C-3B3B-89BC-A92CECD1F079}" dt="2021-01-03T10:46:04.403" v="48"/>
          <pc:sldLayoutMkLst>
            <pc:docMk/>
            <pc:sldMasterMk cId="1752015042" sldId="2147483702"/>
            <pc:sldLayoutMk cId="2632114285" sldId="2147483703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6:04.403" v="48"/>
          <pc:sldLayoutMkLst>
            <pc:docMk/>
            <pc:sldMasterMk cId="1752015042" sldId="2147483702"/>
            <pc:sldLayoutMk cId="607115251" sldId="2147483704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6:04.403" v="48"/>
          <pc:sldLayoutMkLst>
            <pc:docMk/>
            <pc:sldMasterMk cId="1752015042" sldId="2147483702"/>
            <pc:sldLayoutMk cId="1195857889" sldId="2147483705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6:04.403" v="48"/>
          <pc:sldLayoutMkLst>
            <pc:docMk/>
            <pc:sldMasterMk cId="1752015042" sldId="2147483702"/>
            <pc:sldLayoutMk cId="1347469375" sldId="2147483706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6:04.403" v="48"/>
          <pc:sldLayoutMkLst>
            <pc:docMk/>
            <pc:sldMasterMk cId="1752015042" sldId="2147483702"/>
            <pc:sldLayoutMk cId="1301264985" sldId="2147483707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6:04.403" v="48"/>
          <pc:sldLayoutMkLst>
            <pc:docMk/>
            <pc:sldMasterMk cId="1752015042" sldId="2147483702"/>
            <pc:sldLayoutMk cId="2175351744" sldId="2147483708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6:04.403" v="48"/>
          <pc:sldLayoutMkLst>
            <pc:docMk/>
            <pc:sldMasterMk cId="1752015042" sldId="2147483702"/>
            <pc:sldLayoutMk cId="3455024094" sldId="2147483709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6:04.403" v="48"/>
          <pc:sldLayoutMkLst>
            <pc:docMk/>
            <pc:sldMasterMk cId="1752015042" sldId="2147483702"/>
            <pc:sldLayoutMk cId="965105010" sldId="2147483710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6:04.403" v="48"/>
          <pc:sldLayoutMkLst>
            <pc:docMk/>
            <pc:sldMasterMk cId="1752015042" sldId="2147483702"/>
            <pc:sldLayoutMk cId="700764899" sldId="2147483711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6:04.403" v="48"/>
          <pc:sldLayoutMkLst>
            <pc:docMk/>
            <pc:sldMasterMk cId="1752015042" sldId="2147483702"/>
            <pc:sldLayoutMk cId="824515082" sldId="2147483712"/>
          </pc:sldLayoutMkLst>
        </pc:sldLayoutChg>
        <pc:sldLayoutChg chg="add del mod replId">
          <pc:chgData name="João Nuno Cardoso Gonçalves de Abreu" userId="S::a84802@uminho.pt::35d2395e-3915-463f-9493-63c5bb21daa0" providerId="AD" clId="Web-{B8D7679B-783C-3B3B-89BC-A92CECD1F079}" dt="2021-01-03T10:46:04.403" v="48"/>
          <pc:sldLayoutMkLst>
            <pc:docMk/>
            <pc:sldMasterMk cId="1752015042" sldId="2147483702"/>
            <pc:sldLayoutMk cId="3056857902" sldId="2147483713"/>
          </pc:sldLayoutMkLst>
        </pc:sldLayoutChg>
      </pc:sldMasterChg>
      <pc:sldMasterChg chg="add addSldLayout modSldLayout">
        <pc:chgData name="João Nuno Cardoso Gonçalves de Abreu" userId="S::a84802@uminho.pt::35d2395e-3915-463f-9493-63c5bb21daa0" providerId="AD" clId="Web-{B8D7679B-783C-3B3B-89BC-A92CECD1F079}" dt="2021-01-03T10:46:04.403" v="48"/>
        <pc:sldMasterMkLst>
          <pc:docMk/>
          <pc:sldMasterMk cId="4248210302" sldId="2147483714"/>
        </pc:sldMasterMkLst>
        <pc:sldLayoutChg chg="add mod replId">
          <pc:chgData name="João Nuno Cardoso Gonçalves de Abreu" userId="S::a84802@uminho.pt::35d2395e-3915-463f-9493-63c5bb21daa0" providerId="AD" clId="Web-{B8D7679B-783C-3B3B-89BC-A92CECD1F079}" dt="2021-01-03T10:46:04.403" v="48"/>
          <pc:sldLayoutMkLst>
            <pc:docMk/>
            <pc:sldMasterMk cId="4248210302" sldId="2147483714"/>
            <pc:sldLayoutMk cId="2928791478" sldId="2147483715"/>
          </pc:sldLayoutMkLst>
        </pc:sldLayoutChg>
        <pc:sldLayoutChg chg="add mod replId">
          <pc:chgData name="João Nuno Cardoso Gonçalves de Abreu" userId="S::a84802@uminho.pt::35d2395e-3915-463f-9493-63c5bb21daa0" providerId="AD" clId="Web-{B8D7679B-783C-3B3B-89BC-A92CECD1F079}" dt="2021-01-03T10:46:04.403" v="48"/>
          <pc:sldLayoutMkLst>
            <pc:docMk/>
            <pc:sldMasterMk cId="4248210302" sldId="2147483714"/>
            <pc:sldLayoutMk cId="486497638" sldId="2147483716"/>
          </pc:sldLayoutMkLst>
        </pc:sldLayoutChg>
        <pc:sldLayoutChg chg="add mod replId">
          <pc:chgData name="João Nuno Cardoso Gonçalves de Abreu" userId="S::a84802@uminho.pt::35d2395e-3915-463f-9493-63c5bb21daa0" providerId="AD" clId="Web-{B8D7679B-783C-3B3B-89BC-A92CECD1F079}" dt="2021-01-03T10:46:04.403" v="48"/>
          <pc:sldLayoutMkLst>
            <pc:docMk/>
            <pc:sldMasterMk cId="4248210302" sldId="2147483714"/>
            <pc:sldLayoutMk cId="129966717" sldId="2147483717"/>
          </pc:sldLayoutMkLst>
        </pc:sldLayoutChg>
        <pc:sldLayoutChg chg="add mod replId">
          <pc:chgData name="João Nuno Cardoso Gonçalves de Abreu" userId="S::a84802@uminho.pt::35d2395e-3915-463f-9493-63c5bb21daa0" providerId="AD" clId="Web-{B8D7679B-783C-3B3B-89BC-A92CECD1F079}" dt="2021-01-03T10:46:04.403" v="48"/>
          <pc:sldLayoutMkLst>
            <pc:docMk/>
            <pc:sldMasterMk cId="4248210302" sldId="2147483714"/>
            <pc:sldLayoutMk cId="3880322339" sldId="2147483718"/>
          </pc:sldLayoutMkLst>
        </pc:sldLayoutChg>
        <pc:sldLayoutChg chg="add mod replId">
          <pc:chgData name="João Nuno Cardoso Gonçalves de Abreu" userId="S::a84802@uminho.pt::35d2395e-3915-463f-9493-63c5bb21daa0" providerId="AD" clId="Web-{B8D7679B-783C-3B3B-89BC-A92CECD1F079}" dt="2021-01-03T10:46:04.403" v="48"/>
          <pc:sldLayoutMkLst>
            <pc:docMk/>
            <pc:sldMasterMk cId="4248210302" sldId="2147483714"/>
            <pc:sldLayoutMk cId="3489269350" sldId="2147483719"/>
          </pc:sldLayoutMkLst>
        </pc:sldLayoutChg>
        <pc:sldLayoutChg chg="add mod replId">
          <pc:chgData name="João Nuno Cardoso Gonçalves de Abreu" userId="S::a84802@uminho.pt::35d2395e-3915-463f-9493-63c5bb21daa0" providerId="AD" clId="Web-{B8D7679B-783C-3B3B-89BC-A92CECD1F079}" dt="2021-01-03T10:46:04.403" v="48"/>
          <pc:sldLayoutMkLst>
            <pc:docMk/>
            <pc:sldMasterMk cId="4248210302" sldId="2147483714"/>
            <pc:sldLayoutMk cId="1155429050" sldId="2147483720"/>
          </pc:sldLayoutMkLst>
        </pc:sldLayoutChg>
        <pc:sldLayoutChg chg="add mod replId">
          <pc:chgData name="João Nuno Cardoso Gonçalves de Abreu" userId="S::a84802@uminho.pt::35d2395e-3915-463f-9493-63c5bb21daa0" providerId="AD" clId="Web-{B8D7679B-783C-3B3B-89BC-A92CECD1F079}" dt="2021-01-03T10:46:04.403" v="48"/>
          <pc:sldLayoutMkLst>
            <pc:docMk/>
            <pc:sldMasterMk cId="4248210302" sldId="2147483714"/>
            <pc:sldLayoutMk cId="242432598" sldId="2147483721"/>
          </pc:sldLayoutMkLst>
        </pc:sldLayoutChg>
        <pc:sldLayoutChg chg="add mod replId">
          <pc:chgData name="João Nuno Cardoso Gonçalves de Abreu" userId="S::a84802@uminho.pt::35d2395e-3915-463f-9493-63c5bb21daa0" providerId="AD" clId="Web-{B8D7679B-783C-3B3B-89BC-A92CECD1F079}" dt="2021-01-03T10:46:04.403" v="48"/>
          <pc:sldLayoutMkLst>
            <pc:docMk/>
            <pc:sldMasterMk cId="4248210302" sldId="2147483714"/>
            <pc:sldLayoutMk cId="2878629080" sldId="2147483722"/>
          </pc:sldLayoutMkLst>
        </pc:sldLayoutChg>
        <pc:sldLayoutChg chg="add mod replId">
          <pc:chgData name="João Nuno Cardoso Gonçalves de Abreu" userId="S::a84802@uminho.pt::35d2395e-3915-463f-9493-63c5bb21daa0" providerId="AD" clId="Web-{B8D7679B-783C-3B3B-89BC-A92CECD1F079}" dt="2021-01-03T10:46:04.403" v="48"/>
          <pc:sldLayoutMkLst>
            <pc:docMk/>
            <pc:sldMasterMk cId="4248210302" sldId="2147483714"/>
            <pc:sldLayoutMk cId="1814403651" sldId="2147483723"/>
          </pc:sldLayoutMkLst>
        </pc:sldLayoutChg>
        <pc:sldLayoutChg chg="add mod replId">
          <pc:chgData name="João Nuno Cardoso Gonçalves de Abreu" userId="S::a84802@uminho.pt::35d2395e-3915-463f-9493-63c5bb21daa0" providerId="AD" clId="Web-{B8D7679B-783C-3B3B-89BC-A92CECD1F079}" dt="2021-01-03T10:46:04.403" v="48"/>
          <pc:sldLayoutMkLst>
            <pc:docMk/>
            <pc:sldMasterMk cId="4248210302" sldId="2147483714"/>
            <pc:sldLayoutMk cId="3627155641" sldId="2147483724"/>
          </pc:sldLayoutMkLst>
        </pc:sldLayoutChg>
        <pc:sldLayoutChg chg="add mod replId">
          <pc:chgData name="João Nuno Cardoso Gonçalves de Abreu" userId="S::a84802@uminho.pt::35d2395e-3915-463f-9493-63c5bb21daa0" providerId="AD" clId="Web-{B8D7679B-783C-3B3B-89BC-A92CECD1F079}" dt="2021-01-03T10:46:04.403" v="48"/>
          <pc:sldLayoutMkLst>
            <pc:docMk/>
            <pc:sldMasterMk cId="4248210302" sldId="2147483714"/>
            <pc:sldLayoutMk cId="2956408268" sldId="2147483725"/>
          </pc:sldLayoutMkLst>
        </pc:sldLayoutChg>
        <pc:sldLayoutChg chg="add mod replId">
          <pc:chgData name="João Nuno Cardoso Gonçalves de Abreu" userId="S::a84802@uminho.pt::35d2395e-3915-463f-9493-63c5bb21daa0" providerId="AD" clId="Web-{B8D7679B-783C-3B3B-89BC-A92CECD1F079}" dt="2021-01-03T10:46:04.403" v="48"/>
          <pc:sldLayoutMkLst>
            <pc:docMk/>
            <pc:sldMasterMk cId="4248210302" sldId="2147483714"/>
            <pc:sldLayoutMk cId="2038441407" sldId="2147483726"/>
          </pc:sldLayoutMkLst>
        </pc:sldLayoutChg>
        <pc:sldLayoutChg chg="add mod replId">
          <pc:chgData name="João Nuno Cardoso Gonçalves de Abreu" userId="S::a84802@uminho.pt::35d2395e-3915-463f-9493-63c5bb21daa0" providerId="AD" clId="Web-{B8D7679B-783C-3B3B-89BC-A92CECD1F079}" dt="2021-01-03T10:46:04.403" v="48"/>
          <pc:sldLayoutMkLst>
            <pc:docMk/>
            <pc:sldMasterMk cId="4248210302" sldId="2147483714"/>
            <pc:sldLayoutMk cId="3543296867" sldId="2147483727"/>
          </pc:sldLayoutMkLst>
        </pc:sldLayoutChg>
        <pc:sldLayoutChg chg="add mod replId">
          <pc:chgData name="João Nuno Cardoso Gonçalves de Abreu" userId="S::a84802@uminho.pt::35d2395e-3915-463f-9493-63c5bb21daa0" providerId="AD" clId="Web-{B8D7679B-783C-3B3B-89BC-A92CECD1F079}" dt="2021-01-03T10:46:04.403" v="48"/>
          <pc:sldLayoutMkLst>
            <pc:docMk/>
            <pc:sldMasterMk cId="4248210302" sldId="2147483714"/>
            <pc:sldLayoutMk cId="1530632853" sldId="2147483728"/>
          </pc:sldLayoutMkLst>
        </pc:sldLayoutChg>
        <pc:sldLayoutChg chg="add mod replId">
          <pc:chgData name="João Nuno Cardoso Gonçalves de Abreu" userId="S::a84802@uminho.pt::35d2395e-3915-463f-9493-63c5bb21daa0" providerId="AD" clId="Web-{B8D7679B-783C-3B3B-89BC-A92CECD1F079}" dt="2021-01-03T10:46:04.403" v="48"/>
          <pc:sldLayoutMkLst>
            <pc:docMk/>
            <pc:sldMasterMk cId="4248210302" sldId="2147483714"/>
            <pc:sldLayoutMk cId="1078589689" sldId="2147483729"/>
          </pc:sldLayoutMkLst>
        </pc:sldLayoutChg>
        <pc:sldLayoutChg chg="add mod replId">
          <pc:chgData name="João Nuno Cardoso Gonçalves de Abreu" userId="S::a84802@uminho.pt::35d2395e-3915-463f-9493-63c5bb21daa0" providerId="AD" clId="Web-{B8D7679B-783C-3B3B-89BC-A92CECD1F079}" dt="2021-01-03T10:46:04.403" v="48"/>
          <pc:sldLayoutMkLst>
            <pc:docMk/>
            <pc:sldMasterMk cId="4248210302" sldId="2147483714"/>
            <pc:sldLayoutMk cId="3597410340" sldId="2147483730"/>
          </pc:sldLayoutMkLst>
        </pc:sldLayoutChg>
        <pc:sldLayoutChg chg="add mod replId">
          <pc:chgData name="João Nuno Cardoso Gonçalves de Abreu" userId="S::a84802@uminho.pt::35d2395e-3915-463f-9493-63c5bb21daa0" providerId="AD" clId="Web-{B8D7679B-783C-3B3B-89BC-A92CECD1F079}" dt="2021-01-03T10:46:04.403" v="48"/>
          <pc:sldLayoutMkLst>
            <pc:docMk/>
            <pc:sldMasterMk cId="4248210302" sldId="2147483714"/>
            <pc:sldLayoutMk cId="1853701636" sldId="2147483731"/>
          </pc:sldLayoutMkLst>
        </pc:sldLayoutChg>
      </pc:sldMasterChg>
    </pc:docChg>
  </pc:docChgLst>
  <pc:docChgLst>
    <pc:chgData name="João Nuno Cardoso Gonçalves de Abreu" userId="S::a84802@uminho.pt::35d2395e-3915-463f-9493-63c5bb21daa0" providerId="AD" clId="Web-{F184F9C5-1CEE-985C-7FC0-FB190CA907A9}"/>
    <pc:docChg chg="modSld">
      <pc:chgData name="João Nuno Cardoso Gonçalves de Abreu" userId="S::a84802@uminho.pt::35d2395e-3915-463f-9493-63c5bb21daa0" providerId="AD" clId="Web-{F184F9C5-1CEE-985C-7FC0-FB190CA907A9}" dt="2021-01-05T19:18:18.194" v="5" actId="1076"/>
      <pc:docMkLst>
        <pc:docMk/>
      </pc:docMkLst>
      <pc:sldChg chg="addSp delSp modSp">
        <pc:chgData name="João Nuno Cardoso Gonçalves de Abreu" userId="S::a84802@uminho.pt::35d2395e-3915-463f-9493-63c5bb21daa0" providerId="AD" clId="Web-{F184F9C5-1CEE-985C-7FC0-FB190CA907A9}" dt="2021-01-05T19:18:18.194" v="5" actId="1076"/>
        <pc:sldMkLst>
          <pc:docMk/>
          <pc:sldMk cId="2159774097" sldId="265"/>
        </pc:sldMkLst>
        <pc:spChg chg="add del mod">
          <ac:chgData name="João Nuno Cardoso Gonçalves de Abreu" userId="S::a84802@uminho.pt::35d2395e-3915-463f-9493-63c5bb21daa0" providerId="AD" clId="Web-{F184F9C5-1CEE-985C-7FC0-FB190CA907A9}" dt="2021-01-05T19:18:08.757" v="1"/>
          <ac:spMkLst>
            <pc:docMk/>
            <pc:sldMk cId="2159774097" sldId="265"/>
            <ac:spMk id="4" creationId="{10AA9777-2083-49C0-82E7-A4F57C8F9869}"/>
          </ac:spMkLst>
        </pc:spChg>
        <pc:picChg chg="del">
          <ac:chgData name="João Nuno Cardoso Gonçalves de Abreu" userId="S::a84802@uminho.pt::35d2395e-3915-463f-9493-63c5bb21daa0" providerId="AD" clId="Web-{F184F9C5-1CEE-985C-7FC0-FB190CA907A9}" dt="2021-01-05T19:18:04.397" v="0"/>
          <ac:picMkLst>
            <pc:docMk/>
            <pc:sldMk cId="2159774097" sldId="265"/>
            <ac:picMk id="5" creationId="{22287F53-6834-49DC-BDB0-7431D93B12C7}"/>
          </ac:picMkLst>
        </pc:picChg>
        <pc:picChg chg="add mod ord">
          <ac:chgData name="João Nuno Cardoso Gonçalves de Abreu" userId="S::a84802@uminho.pt::35d2395e-3915-463f-9493-63c5bb21daa0" providerId="AD" clId="Web-{F184F9C5-1CEE-985C-7FC0-FB190CA907A9}" dt="2021-01-05T19:18:18.194" v="5" actId="1076"/>
          <ac:picMkLst>
            <pc:docMk/>
            <pc:sldMk cId="2159774097" sldId="265"/>
            <ac:picMk id="6" creationId="{6A889068-D07F-4A52-98A8-20E470A0A8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9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5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408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441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96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632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589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410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70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9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2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6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42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2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0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1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Agentes Inteligentes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982937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t-PT">
                <a:ea typeface="+mn-lt"/>
                <a:cs typeface="+mn-lt"/>
              </a:rPr>
              <a:t>Beatriz Rocha, Catarina Gil, Hugo Matias, João Abreu – Grupo 1</a:t>
            </a:r>
          </a:p>
          <a:p>
            <a:endParaRPr lang="pt-PT">
              <a:cs typeface="Calibri"/>
            </a:endParaRPr>
          </a:p>
        </p:txBody>
      </p:sp>
      <p:sp>
        <p:nvSpPr>
          <p:cNvPr id="4" name="CaixaDeTexto 1">
            <a:extLst>
              <a:ext uri="{FF2B5EF4-FFF2-40B4-BE49-F238E27FC236}">
                <a16:creationId xmlns:a16="http://schemas.microsoft.com/office/drawing/2014/main" id="{1334345E-CC74-4894-A4FD-5C41BD0215F6}"/>
              </a:ext>
            </a:extLst>
          </p:cNvPr>
          <p:cNvSpPr txBox="1"/>
          <p:nvPr/>
        </p:nvSpPr>
        <p:spPr>
          <a:xfrm>
            <a:off x="3758974" y="4132967"/>
            <a:ext cx="655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/>
              <a:t>2020/2021 - MIEI/MEI - Universidade do Minho</a:t>
            </a: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F61F4A8E-CA07-4859-A9EE-592A1E216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581" y="4246885"/>
            <a:ext cx="2743200" cy="137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5201B-AEA6-4F4B-8056-440D8D67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Agente Interface - Mapa</a:t>
            </a:r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3F867F7-D812-4FA5-8D54-7A98F0C22173}"/>
              </a:ext>
            </a:extLst>
          </p:cNvPr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err="1">
                <a:ea typeface="+mn-lt"/>
                <a:cs typeface="+mn-lt"/>
              </a:rPr>
              <a:t>Receiver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extends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CyclicBehaviour</a:t>
            </a:r>
          </a:p>
        </p:txBody>
      </p:sp>
      <p:pic>
        <p:nvPicPr>
          <p:cNvPr id="6" name="Imagem 6" descr="Uma imagem com computador, sentado&#10;&#10;Descrição gerada automaticamente">
            <a:extLst>
              <a:ext uri="{FF2B5EF4-FFF2-40B4-BE49-F238E27FC236}">
                <a16:creationId xmlns:a16="http://schemas.microsoft.com/office/drawing/2014/main" id="{6A889068-D07F-4A52-98A8-20E470A0A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2818" y="3000231"/>
            <a:ext cx="5475514" cy="3091089"/>
          </a:xfrm>
        </p:spPr>
      </p:pic>
    </p:spTree>
    <p:extLst>
      <p:ext uri="{BB962C8B-B14F-4D97-AF65-F5344CB8AC3E}">
        <p14:creationId xmlns:p14="http://schemas.microsoft.com/office/powerpoint/2010/main" val="215977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D9BAAA-9735-4E9E-9360-CF9BD384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76" y="2035217"/>
            <a:ext cx="3695785" cy="1254868"/>
          </a:xfrm>
        </p:spPr>
        <p:txBody>
          <a:bodyPr anchor="b">
            <a:noAutofit/>
          </a:bodyPr>
          <a:lstStyle/>
          <a:p>
            <a:r>
              <a:rPr lang="pt-PT">
                <a:ea typeface="+mj-lt"/>
                <a:cs typeface="+mj-lt"/>
              </a:rPr>
              <a:t>Agente Interface - Estatísticas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3A838A1D-13B1-4BBF-8BFB-04F86A86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3531432"/>
            <a:ext cx="2835464" cy="2438348"/>
          </a:xfrm>
        </p:spPr>
        <p:txBody>
          <a:bodyPr>
            <a:norm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GenerateStatistics extends </a:t>
            </a:r>
            <a:r>
              <a:rPr lang="en-US" err="1">
                <a:ea typeface="+mn-lt"/>
                <a:cs typeface="+mn-lt"/>
              </a:rPr>
              <a:t>TickerBehaviour</a:t>
            </a:r>
            <a:endParaRPr lang="en-US"/>
          </a:p>
        </p:txBody>
      </p:sp>
      <p:sp useBgFill="1">
        <p:nvSpPr>
          <p:cNvPr id="18" name="Rectangle 16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6B52E514-2D1A-4F3B-ACBC-E47E68151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10" y="1116711"/>
            <a:ext cx="6098041" cy="45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7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D38C717-A377-4CB7-AF16-4C89246AF598}"/>
              </a:ext>
            </a:extLst>
          </p:cNvPr>
          <p:cNvSpPr txBox="1"/>
          <p:nvPr/>
        </p:nvSpPr>
        <p:spPr>
          <a:xfrm>
            <a:off x="589057" y="809393"/>
            <a:ext cx="2646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 u="sng"/>
              <a:t>Arquitetura (parte 1)</a:t>
            </a:r>
          </a:p>
        </p:txBody>
      </p:sp>
      <p:pic>
        <p:nvPicPr>
          <p:cNvPr id="2" name="Imagem 9" descr="Uma imagem com propriedade, em pé, homem, neve&#10;&#10;Descrição gerada automaticamente">
            <a:extLst>
              <a:ext uri="{FF2B5EF4-FFF2-40B4-BE49-F238E27FC236}">
                <a16:creationId xmlns:a16="http://schemas.microsoft.com/office/drawing/2014/main" id="{9B918BDD-3DC7-4AA9-A565-9369F87FE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41" y="1878406"/>
            <a:ext cx="542283" cy="895350"/>
          </a:xfrm>
          <a:prstGeom prst="rect">
            <a:avLst/>
          </a:prstGeom>
        </p:spPr>
      </p:pic>
      <p:pic>
        <p:nvPicPr>
          <p:cNvPr id="17" name="Imagem 17">
            <a:extLst>
              <a:ext uri="{FF2B5EF4-FFF2-40B4-BE49-F238E27FC236}">
                <a16:creationId xmlns:a16="http://schemas.microsoft.com/office/drawing/2014/main" id="{1BB872F4-13D6-4427-BBFB-BBFFF983D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2544" y="1629646"/>
            <a:ext cx="10363195" cy="3373737"/>
          </a:xfrm>
        </p:spPr>
      </p:pic>
    </p:spTree>
    <p:extLst>
      <p:ext uri="{BB962C8B-B14F-4D97-AF65-F5344CB8AC3E}">
        <p14:creationId xmlns:p14="http://schemas.microsoft.com/office/powerpoint/2010/main" val="166746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09B87FA-0DF2-4291-8F31-8D2EFBAD9BDB}"/>
              </a:ext>
            </a:extLst>
          </p:cNvPr>
          <p:cNvSpPr txBox="1"/>
          <p:nvPr/>
        </p:nvSpPr>
        <p:spPr>
          <a:xfrm>
            <a:off x="589057" y="809393"/>
            <a:ext cx="2646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 u="sng"/>
              <a:t>Arquitetura (parte 2)</a:t>
            </a: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9464DDE5-8812-4151-8BE7-823D5230D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71" y="1911401"/>
            <a:ext cx="10464798" cy="373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4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111606-DED2-43C3-B89B-BDF3366FD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045" y="3036399"/>
            <a:ext cx="2835464" cy="788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err="1">
                <a:solidFill>
                  <a:srgbClr val="262626"/>
                </a:solidFill>
              </a:rPr>
              <a:t>Fluxo</a:t>
            </a:r>
            <a:r>
              <a:rPr lang="en-US" sz="1800" b="1" u="sng">
                <a:solidFill>
                  <a:srgbClr val="262626"/>
                </a:solidFill>
              </a:rPr>
              <a:t> de </a:t>
            </a:r>
            <a:r>
              <a:rPr lang="en-US" sz="1800" b="1" u="sng" err="1">
                <a:solidFill>
                  <a:srgbClr val="262626"/>
                </a:solidFill>
              </a:rPr>
              <a:t>resolução</a:t>
            </a:r>
            <a:r>
              <a:rPr lang="en-US" sz="1800" b="1" u="sng">
                <a:solidFill>
                  <a:srgbClr val="262626"/>
                </a:solidFill>
              </a:rPr>
              <a:t> de </a:t>
            </a:r>
            <a:r>
              <a:rPr lang="en-US" sz="1800" b="1" u="sng" err="1">
                <a:solidFill>
                  <a:srgbClr val="262626"/>
                </a:solidFill>
              </a:rPr>
              <a:t>aluguer</a:t>
            </a:r>
            <a:r>
              <a:rPr lang="en-US" sz="1800" b="1" u="sng">
                <a:solidFill>
                  <a:srgbClr val="262626"/>
                </a:solidFill>
              </a:rPr>
              <a:t> de </a:t>
            </a:r>
            <a:r>
              <a:rPr lang="en-US" sz="1800" b="1" u="sng" err="1">
                <a:solidFill>
                  <a:srgbClr val="262626"/>
                </a:solidFill>
              </a:rPr>
              <a:t>uma</a:t>
            </a:r>
            <a:r>
              <a:rPr lang="en-US" sz="1800" b="1" u="sng">
                <a:solidFill>
                  <a:srgbClr val="262626"/>
                </a:solidFill>
              </a:rPr>
              <a:t> </a:t>
            </a:r>
            <a:r>
              <a:rPr lang="en-US" sz="1800" b="1" u="sng" err="1">
                <a:solidFill>
                  <a:srgbClr val="262626"/>
                </a:solidFill>
              </a:rPr>
              <a:t>bicicleta</a:t>
            </a:r>
            <a:endParaRPr lang="pt-PT" b="1" u="sng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D24F1557-C289-41F1-BD75-F206BBCFF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137" y="609602"/>
            <a:ext cx="4749586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1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E4FC61AE-5DEF-4AF0-A65E-546CC693C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695" y="2746994"/>
            <a:ext cx="2835464" cy="35520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u="sng" err="1">
                <a:solidFill>
                  <a:srgbClr val="262626"/>
                </a:solidFill>
              </a:rPr>
              <a:t>Protocolo</a:t>
            </a:r>
            <a:r>
              <a:rPr lang="en-US" sz="1800" b="1" u="sng">
                <a:solidFill>
                  <a:srgbClr val="262626"/>
                </a:solidFill>
              </a:rPr>
              <a:t> de </a:t>
            </a:r>
            <a:r>
              <a:rPr lang="en-US" sz="1800" b="1" u="sng" err="1">
                <a:solidFill>
                  <a:srgbClr val="262626"/>
                </a:solidFill>
              </a:rPr>
              <a:t>comunicação</a:t>
            </a:r>
            <a:r>
              <a:rPr lang="en-US" sz="1800" b="1" u="sng">
                <a:solidFill>
                  <a:srgbClr val="262626"/>
                </a:solidFill>
              </a:rPr>
              <a:t> </a:t>
            </a:r>
            <a:r>
              <a:rPr lang="en-US" sz="1800" b="1" u="sng" err="1">
                <a:solidFill>
                  <a:srgbClr val="262626"/>
                </a:solidFill>
              </a:rPr>
              <a:t>geral</a:t>
            </a:r>
            <a:endParaRPr lang="pt-PT" b="1" u="sng" err="1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4070547-D5B3-4716-92B9-F51D577CC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10" y="1375878"/>
            <a:ext cx="6098041" cy="405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3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5">
            <a:extLst>
              <a:ext uri="{FF2B5EF4-FFF2-40B4-BE49-F238E27FC236}">
                <a16:creationId xmlns:a16="http://schemas.microsoft.com/office/drawing/2014/main" id="{C3EB6527-ED78-45ED-93D6-A7CC1ABF5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794" y="4156768"/>
            <a:ext cx="2967613" cy="1581906"/>
          </a:xfrm>
          <a:prstGeom prst="rect">
            <a:avLst/>
          </a:prstGeom>
        </p:spPr>
      </p:pic>
      <p:pic>
        <p:nvPicPr>
          <p:cNvPr id="41" name="Imagem 41" descr="Uma imagem com neve, água, equitação, homem&#10;&#10;Descrição gerada automaticamente">
            <a:extLst>
              <a:ext uri="{FF2B5EF4-FFF2-40B4-BE49-F238E27FC236}">
                <a16:creationId xmlns:a16="http://schemas.microsoft.com/office/drawing/2014/main" id="{C8B3D01B-CDFD-4989-85B2-081B606CA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193" y="1601404"/>
            <a:ext cx="2743200" cy="1885950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C10AC6AB-E5C7-455A-A7D9-83C3E3286458}"/>
              </a:ext>
            </a:extLst>
          </p:cNvPr>
          <p:cNvSpPr txBox="1"/>
          <p:nvPr/>
        </p:nvSpPr>
        <p:spPr>
          <a:xfrm>
            <a:off x="831773" y="1006206"/>
            <a:ext cx="24953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 u="sng"/>
              <a:t>Máquinas de estados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B4E41694-0752-4D18-AB28-5E4DBF8D0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52350" y="1595707"/>
            <a:ext cx="5665000" cy="4133480"/>
          </a:xfrm>
        </p:spPr>
      </p:pic>
      <p:pic>
        <p:nvPicPr>
          <p:cNvPr id="7" name="Imagem 41" descr="Uma imagem com neve, água, equitação, homem&#10;&#10;Descrição gerada automaticamente">
            <a:extLst>
              <a:ext uri="{FF2B5EF4-FFF2-40B4-BE49-F238E27FC236}">
                <a16:creationId xmlns:a16="http://schemas.microsoft.com/office/drawing/2014/main" id="{D6CDF6E3-F26E-4B44-9797-8AC0C1712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123" y="1548851"/>
            <a:ext cx="2743200" cy="1885950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211ABBEF-1331-4190-8E73-73BA6E212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721" y="1594648"/>
            <a:ext cx="2966224" cy="256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8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88D4E-11EE-47C3-B358-DB34EA33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Agente Utilizador</a:t>
            </a:r>
          </a:p>
        </p:txBody>
      </p:sp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C1CD8B55-3163-410E-831A-A9E2E1DA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14999"/>
            </a:pPr>
            <a:r>
              <a:rPr lang="pt-PT" err="1"/>
              <a:t>Request</a:t>
            </a:r>
            <a:r>
              <a:rPr lang="pt-PT"/>
              <a:t> </a:t>
            </a:r>
            <a:r>
              <a:rPr lang="pt-PT" err="1"/>
              <a:t>extends</a:t>
            </a:r>
            <a:r>
              <a:rPr lang="pt-PT"/>
              <a:t> </a:t>
            </a:r>
            <a:r>
              <a:rPr lang="pt-PT" err="1"/>
              <a:t>OneShotBehaviour</a:t>
            </a:r>
          </a:p>
          <a:p>
            <a:pPr>
              <a:buSzPct val="114999"/>
            </a:pPr>
            <a:r>
              <a:rPr lang="pt-PT" err="1">
                <a:ea typeface="+mn-lt"/>
                <a:cs typeface="+mn-lt"/>
              </a:rPr>
              <a:t>Reply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extends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CyclicBehaviour</a:t>
            </a:r>
          </a:p>
          <a:p>
            <a:pPr>
              <a:buSzPct val="114999"/>
            </a:pPr>
            <a:r>
              <a:rPr lang="pt-PT" err="1">
                <a:ea typeface="+mn-lt"/>
                <a:cs typeface="+mn-lt"/>
              </a:rPr>
              <a:t>AtualizaPosicao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extends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TickerBehaviour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312810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E2FBB-12FE-4171-A601-B9C4A48F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Agente de Estação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6A991CC-3F43-4E54-B586-150DDF47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err="1">
                <a:ea typeface="+mn-lt"/>
                <a:cs typeface="+mn-lt"/>
              </a:rPr>
              <a:t>Register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extends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OneShotBehaviour</a:t>
            </a:r>
          </a:p>
          <a:p>
            <a:pPr>
              <a:buSzPct val="114999"/>
            </a:pPr>
            <a:r>
              <a:rPr lang="pt-PT" err="1">
                <a:ea typeface="+mn-lt"/>
                <a:cs typeface="+mn-lt"/>
              </a:rPr>
              <a:t>Receiver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extends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CyclicBehaviour</a:t>
            </a:r>
          </a:p>
          <a:p>
            <a:pPr>
              <a:buSzPct val="114999"/>
            </a:pPr>
            <a:endParaRPr lang="pt-PT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364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BDE4E-82AC-40C0-8D31-023D05F7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Agente Central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FD6699-C034-4F4E-8B8E-072E2562B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err="1">
                <a:ea typeface="+mn-lt"/>
                <a:cs typeface="+mn-lt"/>
              </a:rPr>
              <a:t>Receiver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extends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CyclicBehaviour</a:t>
            </a:r>
            <a:endParaRPr lang="pt-PT">
              <a:ea typeface="+mn-lt"/>
              <a:cs typeface="+mn-lt"/>
            </a:endParaRPr>
          </a:p>
          <a:p>
            <a:pPr>
              <a:buSzPct val="114999"/>
            </a:pPr>
            <a:r>
              <a:rPr lang="pt-PT" err="1">
                <a:ea typeface="+mn-lt"/>
                <a:cs typeface="+mn-lt"/>
              </a:rPr>
              <a:t>SendMap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extends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TickerBehaviour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646699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Organic</vt:lpstr>
      <vt:lpstr>Agentes Inteligentes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Agente Utilizador</vt:lpstr>
      <vt:lpstr>Agente de Estação</vt:lpstr>
      <vt:lpstr>Agente Central</vt:lpstr>
      <vt:lpstr>Agente Interface - Mapa</vt:lpstr>
      <vt:lpstr>Agente Interface - Estatísticas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</cp:revision>
  <dcterms:created xsi:type="dcterms:W3CDTF">2021-01-03T10:37:56Z</dcterms:created>
  <dcterms:modified xsi:type="dcterms:W3CDTF">2021-01-05T23:29:33Z</dcterms:modified>
</cp:coreProperties>
</file>