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61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BF8712-3A69-9EBD-1959-A76A21992ED9}" v="1246" dt="2019-10-02T20:01:31.418"/>
    <p1510:client id="{A78F1716-9AEC-8748-7A54-F436BC862998}" v="810" dt="2019-10-02T20:18:16.0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93" d="100"/>
          <a:sy n="93" d="100"/>
        </p:scale>
        <p:origin x="8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viewProps.xml" Id="rId8" /><Relationship Type="http://schemas.openxmlformats.org/officeDocument/2006/relationships/slide" Target="slides/slide2.xml" Id="rId3" /><Relationship Type="http://schemas.openxmlformats.org/officeDocument/2006/relationships/presProps" Target="presProps.xml" Id="rId7" /><Relationship Type="http://schemas.microsoft.com/office/2015/10/relationships/revisionInfo" Target="revisionInfo.xml" Id="rId12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4.xml" Id="rId5" /><Relationship Type="http://schemas.openxmlformats.org/officeDocument/2006/relationships/tableStyles" Target="tableStyles.xml" Id="rId10" /><Relationship Type="http://schemas.openxmlformats.org/officeDocument/2006/relationships/slide" Target="slides/slide3.xml" Id="rId4" /><Relationship Type="http://schemas.openxmlformats.org/officeDocument/2006/relationships/theme" Target="theme/theme1.xml" Id="rId9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8A4AB5-DE76-44E0-ADFF-E648258D3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0490" y="571981"/>
            <a:ext cx="8991600" cy="1645920"/>
          </a:xfrm>
        </p:spPr>
        <p:txBody>
          <a:bodyPr/>
          <a:lstStyle/>
          <a:p>
            <a:r>
              <a:rPr lang="pt-PT" dirty="0" err="1"/>
              <a:t>Edge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FOG NETWORKING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5DA35D7E-6078-492C-8005-57246AFC2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3259676"/>
            <a:ext cx="6801612" cy="233276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pt-PT" sz="3200" dirty="0"/>
              <a:t>Universidade do Minho</a:t>
            </a:r>
          </a:p>
          <a:p>
            <a:r>
              <a:rPr lang="pt-PT" dirty="0"/>
              <a:t>Unidade Curricular: Redes de Computadores</a:t>
            </a:r>
          </a:p>
          <a:p>
            <a:r>
              <a:rPr lang="pt-PT" dirty="0"/>
              <a:t>Discentes:</a:t>
            </a:r>
          </a:p>
          <a:p>
            <a:r>
              <a:rPr lang="pt-PT" dirty="0"/>
              <a:t>João Nuno Cardoso Gonçalves de Abreu A84802</a:t>
            </a:r>
          </a:p>
          <a:p>
            <a:r>
              <a:rPr lang="pt-PT" dirty="0"/>
              <a:t>Hugo Fernandes Matias A85370</a:t>
            </a:r>
          </a:p>
          <a:p>
            <a:r>
              <a:rPr lang="pt-PT" dirty="0"/>
              <a:t>Ana Luísa Pereira César A86038</a:t>
            </a:r>
          </a:p>
        </p:txBody>
      </p:sp>
    </p:spTree>
    <p:extLst>
      <p:ext uri="{BB962C8B-B14F-4D97-AF65-F5344CB8AC3E}">
        <p14:creationId xmlns:p14="http://schemas.microsoft.com/office/powerpoint/2010/main" val="2787792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D75FF5-A6F0-4136-A584-DC2EBC499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pt-PT">
                <a:solidFill>
                  <a:schemeClr val="bg1"/>
                </a:solidFill>
              </a:rPr>
              <a:t>Cloud Networking</a:t>
            </a:r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D2B49CAA-9DBC-4222-A96B-681C5BF1C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pt-PT">
              <a:solidFill>
                <a:schemeClr val="bg1"/>
              </a:solidFill>
            </a:endParaRPr>
          </a:p>
          <a:p>
            <a:r>
              <a:rPr lang="pt-PT">
                <a:solidFill>
                  <a:schemeClr val="bg1"/>
                </a:solidFill>
                <a:ea typeface="+mn-lt"/>
                <a:cs typeface="+mn-lt"/>
              </a:rPr>
              <a:t>A "cloud" refere-se a software e serviços que são geridos na Internet, ao invés de localmente.</a:t>
            </a:r>
            <a:endParaRPr lang="pt-PT">
              <a:solidFill>
                <a:schemeClr val="bg1"/>
              </a:solidFill>
            </a:endParaRPr>
          </a:p>
          <a:p>
            <a:r>
              <a:rPr lang="pt-PT">
                <a:solidFill>
                  <a:schemeClr val="bg1"/>
                </a:solidFill>
                <a:ea typeface="+mn-lt"/>
                <a:cs typeface="+mn-lt"/>
              </a:rPr>
              <a:t>A computação em nuvem tem impulsionado o rápido crescimento de muitas empresas de Internet.</a:t>
            </a:r>
            <a:endParaRPr lang="pt-PT">
              <a:solidFill>
                <a:schemeClr val="bg1"/>
              </a:solidFill>
            </a:endParaRPr>
          </a:p>
        </p:txBody>
      </p:sp>
      <p:pic>
        <p:nvPicPr>
          <p:cNvPr id="8" name="Imagem 8">
            <a:extLst>
              <a:ext uri="{FF2B5EF4-FFF2-40B4-BE49-F238E27FC236}">
                <a16:creationId xmlns:a16="http://schemas.microsoft.com/office/drawing/2014/main" id="{863136FD-55E6-41E3-A7BA-92A4D7DF5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895263"/>
            <a:ext cx="6250769" cy="2906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77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AADEB5-0C19-415F-800B-FC6360559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pt-PT">
                <a:solidFill>
                  <a:schemeClr val="bg1"/>
                </a:solidFill>
                <a:ea typeface="+mj-lt"/>
                <a:cs typeface="+mj-lt"/>
              </a:rPr>
              <a:t>edge NETWORKING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2F9AA51-D6C6-45FD-BC53-0B601A8ED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PT">
                <a:solidFill>
                  <a:schemeClr val="bg1"/>
                </a:solidFill>
                <a:ea typeface="+mn-lt"/>
                <a:cs typeface="+mn-lt"/>
              </a:rPr>
              <a:t>Este tipo de computação está fundamentalmente baseada na aproximação do processamento à fonte de dados.</a:t>
            </a:r>
          </a:p>
          <a:p>
            <a:r>
              <a:rPr lang="pt-PT">
                <a:solidFill>
                  <a:schemeClr val="bg1"/>
                </a:solidFill>
                <a:ea typeface="+mn-lt"/>
                <a:cs typeface="+mn-lt"/>
              </a:rPr>
              <a:t>Em certos casos é muito mais eficiente processar os dados perto da fonte.</a:t>
            </a:r>
            <a:endParaRPr lang="pt-PT">
              <a:solidFill>
                <a:schemeClr val="bg1"/>
              </a:solidFill>
            </a:endParaRPr>
          </a:p>
        </p:txBody>
      </p:sp>
      <p:pic>
        <p:nvPicPr>
          <p:cNvPr id="6" name="Imagem 6" descr="Uma imagem com texto, mapa&#10;&#10;Descrição gerada com confiança muito alta">
            <a:extLst>
              <a:ext uri="{FF2B5EF4-FFF2-40B4-BE49-F238E27FC236}">
                <a16:creationId xmlns:a16="http://schemas.microsoft.com/office/drawing/2014/main" id="{8D6A7EE3-70C4-4C71-9410-3C36BD1A3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184296"/>
            <a:ext cx="6250769" cy="47496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6995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C1B98E-45D8-4516-ABFD-FFD8FF9BC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pt-PT">
                <a:solidFill>
                  <a:schemeClr val="bg1"/>
                </a:solidFill>
                <a:ea typeface="+mj-lt"/>
                <a:cs typeface="+mj-lt"/>
              </a:rPr>
              <a:t>FOG NETWORKING</a:t>
            </a:r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E6CA44BA-962C-4BB2-AA3E-53DBFAA02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PT">
                <a:solidFill>
                  <a:schemeClr val="bg1"/>
                </a:solidFill>
                <a:ea typeface="+mn-lt"/>
                <a:cs typeface="+mn-lt"/>
              </a:rPr>
              <a:t>"Fog networking" surge para complementar "edge" e "cloud", e não substituir.</a:t>
            </a:r>
          </a:p>
          <a:p>
            <a:r>
              <a:rPr lang="pt-PT">
                <a:solidFill>
                  <a:schemeClr val="bg1"/>
                </a:solidFill>
                <a:ea typeface="+mn-lt"/>
                <a:cs typeface="+mn-lt"/>
              </a:rPr>
              <a:t>A "fog networking" aproxima as vantagens e o poder da "cloud" de onde os dados são criados e usados.</a:t>
            </a:r>
            <a:endParaRPr lang="pt-PT">
              <a:solidFill>
                <a:schemeClr val="bg1"/>
              </a:solidFill>
            </a:endParaRPr>
          </a:p>
          <a:p>
            <a:endParaRPr lang="pt-PT">
              <a:solidFill>
                <a:schemeClr val="bg1"/>
              </a:solidFill>
            </a:endParaRPr>
          </a:p>
          <a:p>
            <a:endParaRPr lang="pt-PT">
              <a:solidFill>
                <a:schemeClr val="bg1"/>
              </a:solidFill>
            </a:endParaRPr>
          </a:p>
        </p:txBody>
      </p:sp>
      <p:pic>
        <p:nvPicPr>
          <p:cNvPr id="8" name="Imagem 8" descr="Uma imagem com mapa, texto&#10;&#10;Descrição gerada com confiança muito alta">
            <a:extLst>
              <a:ext uri="{FF2B5EF4-FFF2-40B4-BE49-F238E27FC236}">
                <a16:creationId xmlns:a16="http://schemas.microsoft.com/office/drawing/2014/main" id="{0F64F225-35F4-48E0-B91E-ECB78F2B8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237" y="1511150"/>
            <a:ext cx="6822268" cy="40157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1401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5F1588-EAB3-4628-9579-D85E91BCB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pt-PT" dirty="0" err="1">
                <a:solidFill>
                  <a:schemeClr val="bg1"/>
                </a:solidFill>
              </a:rPr>
              <a:t>Edge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vs</a:t>
            </a:r>
            <a:r>
              <a:rPr lang="pt-PT" dirty="0">
                <a:solidFill>
                  <a:schemeClr val="bg1"/>
                </a:solidFill>
              </a:rPr>
              <a:t> Fog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12DC37B-B8E7-4C05-BE82-E0D336500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PT">
                <a:solidFill>
                  <a:schemeClr val="bg1"/>
                </a:solidFill>
                <a:ea typeface="+mn-lt"/>
                <a:cs typeface="+mn-lt"/>
              </a:rPr>
              <a:t>Na verdade, "edge" e "fog" preferem trabalhar em conjunto.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pt-PT">
              <a:solidFill>
                <a:schemeClr val="bg1"/>
              </a:solidFill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PT">
                <a:solidFill>
                  <a:schemeClr val="bg1"/>
                </a:solidFill>
                <a:ea typeface="+mn-lt"/>
                <a:cs typeface="+mn-lt"/>
              </a:rPr>
              <a:t>Enquanto que "edge" está mais perto do user, o "fog" está mais perto da nuvem.</a:t>
            </a:r>
            <a:endParaRPr lang="pt-PT">
              <a:solidFill>
                <a:schemeClr val="bg1"/>
              </a:solidFill>
            </a:endParaRPr>
          </a:p>
        </p:txBody>
      </p:sp>
      <p:pic>
        <p:nvPicPr>
          <p:cNvPr id="22" name="Imagem 22">
            <a:extLst>
              <a:ext uri="{FF2B5EF4-FFF2-40B4-BE49-F238E27FC236}">
                <a16:creationId xmlns:a16="http://schemas.microsoft.com/office/drawing/2014/main" id="{48F9450F-4C75-467A-8974-62D77C3CA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785874"/>
            <a:ext cx="6250769" cy="312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55164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TotalTime>0</TotalTime>
  <Words>0</Words>
  <Application>Microsoft Office PowerPoint</Application>
  <PresentationFormat>Ecrã Panorâmico</PresentationFormat>
  <Paragraphs>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6" baseType="lpstr">
      <vt:lpstr>Parcel</vt:lpstr>
      <vt:lpstr>Edge and FOG NETWORKING</vt:lpstr>
      <vt:lpstr>Cloud Networking</vt:lpstr>
      <vt:lpstr>edge NETWORKING</vt:lpstr>
      <vt:lpstr>FOG NETWORKING</vt:lpstr>
      <vt:lpstr>Edge vs Fog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287</cp:revision>
  <dcterms:created xsi:type="dcterms:W3CDTF">2015-12-01T21:32:24Z</dcterms:created>
  <dcterms:modified xsi:type="dcterms:W3CDTF">2019-10-02T20:18:16Z</dcterms:modified>
</cp:coreProperties>
</file>