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 varScale="1">
        <p:scale>
          <a:sx n="61" d="100"/>
          <a:sy n="61" d="100"/>
        </p:scale>
        <p:origin x="1978" y="8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 descr="A map of portugal with black text&#10;&#10;Description automatically generated">
            <a:extLst>
              <a:ext uri="{FF2B5EF4-FFF2-40B4-BE49-F238E27FC236}">
                <a16:creationId xmlns:a16="http://schemas.microsoft.com/office/drawing/2014/main" id="{A7FE3856-620E-0481-C89F-6A1E44AAA5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911" y="2322670"/>
            <a:ext cx="4755441" cy="7065109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48" y="905033"/>
            <a:ext cx="11522075" cy="1600200"/>
          </a:xfrm>
        </p:spPr>
        <p:txBody>
          <a:bodyPr/>
          <a:lstStyle/>
          <a:p>
            <a:r>
              <a:rPr lang="pt-PT" sz="4800" dirty="0"/>
              <a:t>Web </a:t>
            </a:r>
            <a:r>
              <a:rPr lang="pt-PT" sz="4800" dirty="0" err="1"/>
              <a:t>Meteo</a:t>
            </a:r>
            <a:r>
              <a:rPr lang="pt-PT" sz="4800" dirty="0"/>
              <a:t> com inteligência artificial</a:t>
            </a:r>
          </a:p>
        </p:txBody>
      </p:sp>
      <p:pic>
        <p:nvPicPr>
          <p:cNvPr id="13" name="Content Placeholder 12" descr="A blue and black image&#10;&#10;Description automatically generated">
            <a:extLst>
              <a:ext uri="{FF2B5EF4-FFF2-40B4-BE49-F238E27FC236}">
                <a16:creationId xmlns:a16="http://schemas.microsoft.com/office/drawing/2014/main" id="{FBB39E14-B8DB-B610-99A2-C17D4CC57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36" y="2686574"/>
            <a:ext cx="4078056" cy="63373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733F6-F153-70FD-77C7-5C837D179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636" y="4440560"/>
            <a:ext cx="3193276" cy="49472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5</Words>
  <Application>Microsoft Office PowerPoint</Application>
  <PresentationFormat>A3 Paper (297x420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Web Meteo com inteligência artificial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João Rafael Freitas Oliveira</cp:lastModifiedBy>
  <cp:revision>45</cp:revision>
  <cp:lastPrinted>2013-09-15T00:10:08Z</cp:lastPrinted>
  <dcterms:created xsi:type="dcterms:W3CDTF">2007-02-13T18:22:14Z</dcterms:created>
  <dcterms:modified xsi:type="dcterms:W3CDTF">2023-07-10T15:05:34Z</dcterms:modified>
</cp:coreProperties>
</file>