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slides/slide1.xml" ContentType="application/vnd.openxmlformats-officedocument.presentationml.slide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801600" cy="9601200" type="A3"/>
  <p:notesSz cx="10234613" cy="14662150"/>
  <p:defaultTextStyle>
    <a:defPPr>
      <a:defRPr lang="pt-PT"/>
    </a:defPPr>
    <a:lvl1pPr algn="l" rtl="0" eaLnBrk="0" fontAlgn="base" hangingPunct="0">
      <a:spcBef>
        <a:spcPct val="0"/>
      </a:spcBef>
      <a:spcAft>
        <a:spcPct val="0"/>
      </a:spcAft>
      <a:defRPr sz="25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5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5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5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5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403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AAE5"/>
    <a:srgbClr val="D45500"/>
    <a:srgbClr val="8C10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5620"/>
    <p:restoredTop sz="99825" autoAdjust="0"/>
  </p:normalViewPr>
  <p:slideViewPr>
    <p:cSldViewPr>
      <p:cViewPr varScale="1">
        <p:scale>
          <a:sx n="61" d="100"/>
          <a:sy n="61" d="100"/>
        </p:scale>
        <p:origin x="1872" y="86"/>
      </p:cViewPr>
      <p:guideLst>
        <p:guide orient="horz" pos="3024"/>
        <p:guide pos="403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2.xml"/><Relationship Id="rId3" Type="http://schemas.openxmlformats.org/officeDocument/2006/relationships/presProps" Target="presProps.xml"/><Relationship Id="rId7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9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1571625"/>
            <a:ext cx="9601200" cy="3341688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5043488"/>
            <a:ext cx="9601200" cy="231775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1DD97CD-1068-45C6-9113-B0BE99581B94}" type="slidenum">
              <a:rPr lang="pt-PT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51209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530489-C4A5-473B-B0EB-4E82F9367638}" type="slidenum">
              <a:rPr lang="pt-PT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88912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82113" y="384175"/>
            <a:ext cx="2879725" cy="81930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39763" y="384175"/>
            <a:ext cx="8489950" cy="81930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475F680-8058-4625-8053-A8708865228F}" type="slidenum">
              <a:rPr lang="pt-PT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36451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CF99D47-5FA5-4AB9-8887-4AF58D8CE8D5}" type="slidenum">
              <a:rPr lang="pt-PT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69911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125" y="2393950"/>
            <a:ext cx="11041063" cy="39941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125" y="6424613"/>
            <a:ext cx="11041063" cy="2100262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F963911-552C-4073-828D-82CEA4B4B406}" type="slidenum">
              <a:rPr lang="pt-PT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29992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9763" y="2239963"/>
            <a:ext cx="5684837" cy="6337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77000" y="2239963"/>
            <a:ext cx="5684838" cy="6337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289832-F260-4DD9-824C-AEDDC1DE4A59}" type="slidenum">
              <a:rPr lang="pt-PT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43094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063" y="511175"/>
            <a:ext cx="11042650" cy="185578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063" y="2354263"/>
            <a:ext cx="5416550" cy="11525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063" y="3506788"/>
            <a:ext cx="5416550" cy="5159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175" y="2354263"/>
            <a:ext cx="5443538" cy="11525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175" y="3506788"/>
            <a:ext cx="5443538" cy="5159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477C907-2F42-47F8-A9B3-283C50579574}" type="slidenum">
              <a:rPr lang="pt-PT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35965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634BB9-B94D-4769-A6A0-5CED4DA4D578}" type="slidenum">
              <a:rPr lang="pt-PT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58855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7E3268A-6E84-4C1C-AE9E-B9362E91BA1F}" type="slidenum">
              <a:rPr lang="pt-PT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8665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063" y="639763"/>
            <a:ext cx="4129087" cy="223996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1950" y="1382713"/>
            <a:ext cx="6481763" cy="68230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063" y="2879725"/>
            <a:ext cx="4129087" cy="533717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A883E8E-61CE-43B9-8F73-4AAE43C5D8EC}" type="slidenum">
              <a:rPr lang="pt-PT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00729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063" y="639763"/>
            <a:ext cx="4129087" cy="223996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41950" y="1382713"/>
            <a:ext cx="6481763" cy="6823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063" y="2879725"/>
            <a:ext cx="4129087" cy="533717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FC6E38-8E1D-4F4C-AFE9-988D96B79AAC}" type="slidenum">
              <a:rPr lang="pt-PT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20431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39763" y="384175"/>
            <a:ext cx="11522075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8016" tIns="64008" rIns="128016" bIns="6400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PT"/>
              <a:t>Clique para editar o estilo do título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39763" y="2239963"/>
            <a:ext cx="11522075" cy="6337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8016" tIns="64008" rIns="128016" bIns="640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PT"/>
              <a:t>Clique para 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39763" y="8743950"/>
            <a:ext cx="2987675" cy="66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8016" tIns="64008" rIns="128016" bIns="64008" numCol="1" anchor="t" anchorCtr="0" compatLnSpc="1">
            <a:prstTxWarp prst="textNoShape">
              <a:avLst/>
            </a:prstTxWarp>
          </a:bodyPr>
          <a:lstStyle>
            <a:lvl1pPr defTabSz="1279525" eaLnBrk="1" hangingPunct="1">
              <a:defRPr sz="20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3563" y="8743950"/>
            <a:ext cx="4054475" cy="66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8016" tIns="64008" rIns="128016" bIns="64008" numCol="1" anchor="t" anchorCtr="0" compatLnSpc="1">
            <a:prstTxWarp prst="textNoShape">
              <a:avLst/>
            </a:prstTxWarp>
          </a:bodyPr>
          <a:lstStyle>
            <a:lvl1pPr algn="ctr" defTabSz="1279525" eaLnBrk="1" hangingPunct="1">
              <a:defRPr sz="20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174163" y="8743950"/>
            <a:ext cx="2987675" cy="66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8016" tIns="64008" rIns="128016" bIns="64008" numCol="1" anchor="t" anchorCtr="0" compatLnSpc="1">
            <a:prstTxWarp prst="textNoShape">
              <a:avLst/>
            </a:prstTxWarp>
          </a:bodyPr>
          <a:lstStyle>
            <a:lvl1pPr algn="r" defTabSz="1279525" eaLnBrk="1" hangingPunct="1">
              <a:defRPr sz="2000"/>
            </a:lvl1pPr>
          </a:lstStyle>
          <a:p>
            <a:fld id="{51CA60E0-F2FF-449D-85DD-3A02855D33A4}" type="slidenum">
              <a:rPr lang="pt-PT"/>
              <a:pPr/>
              <a:t>‹nº›</a:t>
            </a:fld>
            <a:endParaRPr 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279525" rtl="0" eaLnBrk="0" fontAlgn="base" hangingPunct="0">
        <a:spcBef>
          <a:spcPct val="0"/>
        </a:spcBef>
        <a:spcAft>
          <a:spcPct val="0"/>
        </a:spcAft>
        <a:defRPr sz="62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defTabSz="1279525" rtl="0" eaLnBrk="0" fontAlgn="base" hangingPunct="0">
        <a:spcBef>
          <a:spcPct val="0"/>
        </a:spcBef>
        <a:spcAft>
          <a:spcPct val="0"/>
        </a:spcAft>
        <a:defRPr sz="6200">
          <a:solidFill>
            <a:schemeClr val="tx2"/>
          </a:solidFill>
          <a:latin typeface="Arial" panose="020B0604020202020204" pitchFamily="34" charset="0"/>
        </a:defRPr>
      </a:lvl2pPr>
      <a:lvl3pPr algn="ctr" defTabSz="1279525" rtl="0" eaLnBrk="0" fontAlgn="base" hangingPunct="0">
        <a:spcBef>
          <a:spcPct val="0"/>
        </a:spcBef>
        <a:spcAft>
          <a:spcPct val="0"/>
        </a:spcAft>
        <a:defRPr sz="6200">
          <a:solidFill>
            <a:schemeClr val="tx2"/>
          </a:solidFill>
          <a:latin typeface="Arial" panose="020B0604020202020204" pitchFamily="34" charset="0"/>
        </a:defRPr>
      </a:lvl3pPr>
      <a:lvl4pPr algn="ctr" defTabSz="1279525" rtl="0" eaLnBrk="0" fontAlgn="base" hangingPunct="0">
        <a:spcBef>
          <a:spcPct val="0"/>
        </a:spcBef>
        <a:spcAft>
          <a:spcPct val="0"/>
        </a:spcAft>
        <a:defRPr sz="6200">
          <a:solidFill>
            <a:schemeClr val="tx2"/>
          </a:solidFill>
          <a:latin typeface="Arial" panose="020B0604020202020204" pitchFamily="34" charset="0"/>
        </a:defRPr>
      </a:lvl4pPr>
      <a:lvl5pPr algn="ctr" defTabSz="1279525" rtl="0" eaLnBrk="0" fontAlgn="base" hangingPunct="0">
        <a:spcBef>
          <a:spcPct val="0"/>
        </a:spcBef>
        <a:spcAft>
          <a:spcPct val="0"/>
        </a:spcAft>
        <a:defRPr sz="6200">
          <a:solidFill>
            <a:schemeClr val="tx2"/>
          </a:solidFill>
          <a:latin typeface="Arial" panose="020B0604020202020204" pitchFamily="34" charset="0"/>
        </a:defRPr>
      </a:lvl5pPr>
      <a:lvl6pPr marL="457200" algn="ctr" defTabSz="1279525" rtl="0" fontAlgn="base">
        <a:spcBef>
          <a:spcPct val="0"/>
        </a:spcBef>
        <a:spcAft>
          <a:spcPct val="0"/>
        </a:spcAft>
        <a:defRPr sz="6200">
          <a:solidFill>
            <a:schemeClr val="tx2"/>
          </a:solidFill>
          <a:latin typeface="Arial" panose="020B0604020202020204" pitchFamily="34" charset="0"/>
        </a:defRPr>
      </a:lvl6pPr>
      <a:lvl7pPr marL="914400" algn="ctr" defTabSz="1279525" rtl="0" fontAlgn="base">
        <a:spcBef>
          <a:spcPct val="0"/>
        </a:spcBef>
        <a:spcAft>
          <a:spcPct val="0"/>
        </a:spcAft>
        <a:defRPr sz="6200">
          <a:solidFill>
            <a:schemeClr val="tx2"/>
          </a:solidFill>
          <a:latin typeface="Arial" panose="020B0604020202020204" pitchFamily="34" charset="0"/>
        </a:defRPr>
      </a:lvl7pPr>
      <a:lvl8pPr marL="1371600" algn="ctr" defTabSz="1279525" rtl="0" fontAlgn="base">
        <a:spcBef>
          <a:spcPct val="0"/>
        </a:spcBef>
        <a:spcAft>
          <a:spcPct val="0"/>
        </a:spcAft>
        <a:defRPr sz="6200">
          <a:solidFill>
            <a:schemeClr val="tx2"/>
          </a:solidFill>
          <a:latin typeface="Arial" panose="020B0604020202020204" pitchFamily="34" charset="0"/>
        </a:defRPr>
      </a:lvl8pPr>
      <a:lvl9pPr marL="1828800" algn="ctr" defTabSz="1279525" rtl="0" fontAlgn="base">
        <a:spcBef>
          <a:spcPct val="0"/>
        </a:spcBef>
        <a:spcAft>
          <a:spcPct val="0"/>
        </a:spcAft>
        <a:defRPr sz="62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479425" indent="-479425" algn="l" defTabSz="1279525" rtl="0" eaLnBrk="0" fontAlgn="base" hangingPunct="0">
        <a:spcBef>
          <a:spcPct val="20000"/>
        </a:spcBef>
        <a:spcAft>
          <a:spcPct val="0"/>
        </a:spcAft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1pPr>
      <a:lvl2pPr marL="1039813" indent="-400050" algn="l" defTabSz="1279525" rtl="0" eaLnBrk="0" fontAlgn="base" hangingPunct="0">
        <a:spcBef>
          <a:spcPct val="20000"/>
        </a:spcBef>
        <a:spcAft>
          <a:spcPct val="0"/>
        </a:spcAft>
        <a:buChar char="–"/>
        <a:defRPr sz="390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675" algn="l" defTabSz="1279525" rtl="0" eaLnBrk="0" fontAlgn="base" hangingPunct="0">
        <a:spcBef>
          <a:spcPct val="20000"/>
        </a:spcBef>
        <a:spcAft>
          <a:spcPct val="0"/>
        </a:spcAft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3pPr>
      <a:lvl4pPr marL="2239963" indent="-319088" algn="l" defTabSz="1279525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879725" indent="-319088" algn="l" defTabSz="1279525" rtl="0" eaLnBrk="0" fontAlgn="base" hangingPunct="0">
        <a:spcBef>
          <a:spcPct val="20000"/>
        </a:spcBef>
        <a:spcAft>
          <a:spcPct val="0"/>
        </a:spcAft>
        <a:buChar char="»"/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 flipH="1">
            <a:off x="5680720" y="-1"/>
            <a:ext cx="7120880" cy="1136400"/>
          </a:xfrm>
          <a:prstGeom prst="rect">
            <a:avLst/>
          </a:prstGeom>
          <a:gradFill flip="none" rotWithShape="1">
            <a:gsLst>
              <a:gs pos="60000">
                <a:srgbClr val="1FAAE5"/>
              </a:gs>
              <a:gs pos="0">
                <a:schemeClr val="bg1"/>
              </a:gs>
            </a:gsLst>
            <a:lin ang="108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2795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500" b="0" i="0" u="none" strike="noStrike" cap="none" normalizeH="0" baseline="0" dirty="0">
              <a:ln>
                <a:noFill/>
              </a:ln>
              <a:solidFill>
                <a:srgbClr val="1FAAE5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7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250825" y="1632248"/>
            <a:ext cx="6073775" cy="7704856"/>
          </a:xfrm>
        </p:spPr>
        <p:txBody>
          <a:bodyPr/>
          <a:lstStyle/>
          <a:p>
            <a:pPr marL="0" indent="0">
              <a:buClr>
                <a:srgbClr val="D45500"/>
              </a:buClr>
              <a:buNone/>
            </a:pPr>
            <a:endParaRPr lang="pt-PT" sz="1200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6477000" y="1632248"/>
            <a:ext cx="6188496" cy="7704856"/>
          </a:xfrm>
        </p:spPr>
        <p:txBody>
          <a:bodyPr/>
          <a:lstStyle/>
          <a:p>
            <a:endParaRPr lang="pt-PT" sz="12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672608" cy="1136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497144" y="19895"/>
            <a:ext cx="3304456" cy="922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 Escola Superior de Tecnologia e Gestão de Leiri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-136525"/>
            <a:ext cx="95250" cy="9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 Escola Superior de Tecnologia e Gestão de Leiri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15875"/>
            <a:ext cx="95250" cy="9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 Escola Superior de Tecnologia e Gestão de Leiri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168275"/>
            <a:ext cx="95250" cy="9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9C1478EB-5696-8E6D-88BF-D99F39AA0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delo de apresentação predefinido">
  <a:themeElements>
    <a:clrScheme name="Modelo de apresentação predefini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odelo de apresentação predefinid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27952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PT" sz="25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27952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PT" sz="25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Modelo de apresentação predefini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o de apresentação predefini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o de apresentação predefini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o de apresentação predefini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o de apresentação predefini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o de apresentação predefini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 de apresentação predefini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 de apresentação predefini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 de apresentação predefini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 de apresentação predefini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 de apresentação predefini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 de apresentação predefini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8BA989E732337441AD24805913490C29" ma:contentTypeVersion="0" ma:contentTypeDescription="Criar um novo documento." ma:contentTypeScope="" ma:versionID="5c4d3ff9350aa2a2975a4c48b9ce28e7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7d45b04c0623a866b890f847cf85a1d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209859E-4610-41DC-AD75-ED031B320AE9}"/>
</file>

<file path=customXml/itemProps2.xml><?xml version="1.0" encoding="utf-8"?>
<ds:datastoreItem xmlns:ds="http://schemas.openxmlformats.org/officeDocument/2006/customXml" ds:itemID="{42B551E0-E205-4F8E-B329-F468DCD432B8}"/>
</file>

<file path=customXml/itemProps3.xml><?xml version="1.0" encoding="utf-8"?>
<ds:datastoreItem xmlns:ds="http://schemas.openxmlformats.org/officeDocument/2006/customXml" ds:itemID="{7F1074A0-76B7-4CD5-9AFE-EF77139F3F98}"/>
</file>

<file path=docProps/app.xml><?xml version="1.0" encoding="utf-8"?>
<Properties xmlns="http://schemas.openxmlformats.org/officeDocument/2006/extended-properties" xmlns:vt="http://schemas.openxmlformats.org/officeDocument/2006/docPropsVTypes">
  <TotalTime>778</TotalTime>
  <Words>0</Words>
  <Application>Microsoft Office PowerPoint</Application>
  <PresentationFormat>Papel A3 (297x420 mm)</PresentationFormat>
  <Paragraphs>0</Paragraphs>
  <Slides>1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</vt:i4>
      </vt:variant>
    </vt:vector>
  </HeadingPairs>
  <TitlesOfParts>
    <vt:vector size="3" baseType="lpstr">
      <vt:lpstr>Arial</vt:lpstr>
      <vt:lpstr>Modelo de apresentação predefinido</vt:lpstr>
      <vt:lpstr>Apresentação do PowerPoint</vt:lpstr>
    </vt:vector>
  </TitlesOfParts>
  <Company>ESTG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Diapositivo 1</dc:title>
  <dc:creator>Proj2-RSSF-PeopleMonitor</dc:creator>
  <cp:lastModifiedBy>Sónia Maria Almeida da Luz</cp:lastModifiedBy>
  <cp:revision>44</cp:revision>
  <cp:lastPrinted>2013-09-15T00:10:08Z</cp:lastPrinted>
  <dcterms:created xsi:type="dcterms:W3CDTF">2007-02-13T18:22:14Z</dcterms:created>
  <dcterms:modified xsi:type="dcterms:W3CDTF">2022-06-21T15:12:51Z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0x0101008BA989E732337441AD24805913490C29</vt:lpwstr>
  </property>
</Properties>
</file>