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61" d="100"/>
          <a:sy n="61" d="100"/>
        </p:scale>
        <p:origin x="1872" y="8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0825" y="1632248"/>
            <a:ext cx="6073775" cy="7704856"/>
          </a:xfrm>
        </p:spPr>
        <p:txBody>
          <a:bodyPr/>
          <a:lstStyle/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1632248"/>
            <a:ext cx="6188496" cy="7704856"/>
          </a:xfrm>
        </p:spPr>
        <p:txBody>
          <a:bodyPr/>
          <a:lstStyle/>
          <a:p>
            <a:endParaRPr lang="pt-PT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0</Words>
  <Application>Microsoft Office PowerPoint</Application>
  <PresentationFormat>Papel A3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Apresentação do PowerPoint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Sónia Maria Almeida da Luz</cp:lastModifiedBy>
  <cp:revision>44</cp:revision>
  <cp:lastPrinted>2013-09-15T00:10:08Z</cp:lastPrinted>
  <dcterms:created xsi:type="dcterms:W3CDTF">2007-02-13T18:22:14Z</dcterms:created>
  <dcterms:modified xsi:type="dcterms:W3CDTF">2022-06-21T15:12:51Z</dcterms:modified>
</cp:coreProperties>
</file>