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 varScale="1">
        <p:scale>
          <a:sx n="61" d="100"/>
          <a:sy n="61" d="100"/>
        </p:scale>
        <p:origin x="1978" y="8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5680720" y="-1"/>
            <a:ext cx="7120880" cy="1136400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989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48" y="905033"/>
            <a:ext cx="11522075" cy="1600200"/>
          </a:xfrm>
        </p:spPr>
        <p:txBody>
          <a:bodyPr/>
          <a:lstStyle/>
          <a:p>
            <a:r>
              <a:rPr lang="pt-P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Meteo com inteligência artificial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DAA22-528A-00E9-0F1A-EC70F5F1FB26}"/>
              </a:ext>
            </a:extLst>
          </p:cNvPr>
          <p:cNvSpPr txBox="1"/>
          <p:nvPr/>
        </p:nvSpPr>
        <p:spPr>
          <a:xfrm>
            <a:off x="155575" y="2412386"/>
            <a:ext cx="8365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/>
              <a:t>Projeto realizado por:</a:t>
            </a:r>
          </a:p>
          <a:p>
            <a:r>
              <a:rPr lang="pt-PT" sz="1800" dirty="0"/>
              <a:t>→ Edgar Filipe da Silva Mendes</a:t>
            </a:r>
          </a:p>
          <a:p>
            <a:r>
              <a:rPr lang="pt-PT" sz="1800" dirty="0"/>
              <a:t>→ João Rafael Freitas Oliveira</a:t>
            </a:r>
          </a:p>
          <a:p>
            <a:endParaRPr lang="pt-PT" sz="1800" dirty="0"/>
          </a:p>
          <a:p>
            <a:r>
              <a:rPr lang="pt-PT" sz="1800" dirty="0"/>
              <a:t>Sob orientação de:</a:t>
            </a:r>
          </a:p>
          <a:p>
            <a:r>
              <a:rPr lang="pt-PT" sz="1800" dirty="0"/>
              <a:t>→ Professor Doutor João da Silva Costa</a:t>
            </a:r>
          </a:p>
          <a:p>
            <a:r>
              <a:rPr lang="pt-PT" sz="1800" dirty="0"/>
              <a:t>→ Professor Doutor </a:t>
            </a:r>
            <a:r>
              <a:rPr lang="pt-BR" sz="1800" dirty="0"/>
              <a:t>Rui Vasco Guerra Baptista Monteiro</a:t>
            </a:r>
            <a:endParaRPr lang="pt-PT" sz="1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CA0199-8508-2CA9-B040-0EE38BBE99AB}"/>
              </a:ext>
            </a:extLst>
          </p:cNvPr>
          <p:cNvGrpSpPr/>
          <p:nvPr/>
        </p:nvGrpSpPr>
        <p:grpSpPr>
          <a:xfrm>
            <a:off x="8489032" y="2558469"/>
            <a:ext cx="3858579" cy="5914539"/>
            <a:chOff x="7987946" y="2558469"/>
            <a:chExt cx="4359665" cy="6718971"/>
          </a:xfrm>
        </p:grpSpPr>
        <p:pic>
          <p:nvPicPr>
            <p:cNvPr id="11" name="Picture 10" descr="A map of portugal with black text&#10;&#10;Description automatically generated">
              <a:extLst>
                <a:ext uri="{FF2B5EF4-FFF2-40B4-BE49-F238E27FC236}">
                  <a16:creationId xmlns:a16="http://schemas.microsoft.com/office/drawing/2014/main" id="{4B395B13-6AD4-9F79-7207-FF5AFCB66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946" y="2651728"/>
              <a:ext cx="4282381" cy="6362288"/>
            </a:xfrm>
            <a:prstGeom prst="rect">
              <a:avLst/>
            </a:prstGeom>
          </p:spPr>
        </p:pic>
        <p:pic>
          <p:nvPicPr>
            <p:cNvPr id="9" name="Picture 8" descr="A blue and black image">
              <a:extLst>
                <a:ext uri="{FF2B5EF4-FFF2-40B4-BE49-F238E27FC236}">
                  <a16:creationId xmlns:a16="http://schemas.microsoft.com/office/drawing/2014/main" id="{A1EA9F22-4AEF-4A4E-A2C7-77598ED0B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949" y="2558469"/>
              <a:ext cx="4323662" cy="6718971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C43E8DA-7896-9A78-CB2B-B04518028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824" y="4512568"/>
            <a:ext cx="3024336" cy="4723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39</Words>
  <Application>Microsoft Office PowerPoint</Application>
  <PresentationFormat>A3 Paper (297x420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Modelo de apresentação predefinido</vt:lpstr>
      <vt:lpstr>Web Meteo com inteligência artificial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João Rafael Freitas Oliveira</cp:lastModifiedBy>
  <cp:revision>46</cp:revision>
  <cp:lastPrinted>2013-09-15T00:10:08Z</cp:lastPrinted>
  <dcterms:created xsi:type="dcterms:W3CDTF">2007-02-13T18:22:14Z</dcterms:created>
  <dcterms:modified xsi:type="dcterms:W3CDTF">2023-07-10T15:18:11Z</dcterms:modified>
</cp:coreProperties>
</file>