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9" r:id="rId4"/>
    <p:sldId id="275" r:id="rId5"/>
    <p:sldId id="261" r:id="rId6"/>
    <p:sldId id="276" r:id="rId7"/>
    <p:sldId id="263" r:id="rId8"/>
    <p:sldId id="277" r:id="rId9"/>
    <p:sldId id="278" r:id="rId10"/>
    <p:sldId id="279" r:id="rId11"/>
    <p:sldId id="264" r:id="rId12"/>
    <p:sldId id="265" r:id="rId13"/>
    <p:sldId id="266" r:id="rId14"/>
    <p:sldId id="267" r:id="rId15"/>
    <p:sldId id="268" r:id="rId16"/>
    <p:sldId id="271" r:id="rId17"/>
    <p:sldId id="269" r:id="rId18"/>
    <p:sldId id="270"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1413"/>
  </p:normalViewPr>
  <p:slideViewPr>
    <p:cSldViewPr snapToGrid="0" snapToObjects="1">
      <p:cViewPr varScale="1">
        <p:scale>
          <a:sx n="84" d="100"/>
          <a:sy n="84" d="100"/>
        </p:scale>
        <p:origin x="1014" y="78"/>
      </p:cViewPr>
      <p:guideLst>
        <p:guide orient="horz" pos="2160"/>
        <p:guide pos="2880"/>
        <p:guide pos="29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49431-8FF8-AA42-9B81-0AB88A779FC3}" type="datetimeFigureOut">
              <a:rPr lang="pt-BR" smtClean="0"/>
              <a:t>04/04/2019</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362E4-98A1-424A-92A1-7DDE8D58E606}" type="slidenum">
              <a:rPr lang="pt-BR" smtClean="0"/>
              <a:t>‹nº›</a:t>
            </a:fld>
            <a:endParaRPr lang="pt-BR"/>
          </a:p>
        </p:txBody>
      </p:sp>
    </p:spTree>
    <p:extLst>
      <p:ext uri="{BB962C8B-B14F-4D97-AF65-F5344CB8AC3E}">
        <p14:creationId xmlns:p14="http://schemas.microsoft.com/office/powerpoint/2010/main" val="41695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068362E4-98A1-424A-92A1-7DDE8D58E606}" type="slidenum">
              <a:rPr lang="pt-BR" smtClean="0"/>
              <a:t>1</a:t>
            </a:fld>
            <a:endParaRPr lang="pt-BR"/>
          </a:p>
        </p:txBody>
      </p:sp>
    </p:spTree>
    <p:extLst>
      <p:ext uri="{BB962C8B-B14F-4D97-AF65-F5344CB8AC3E}">
        <p14:creationId xmlns:p14="http://schemas.microsoft.com/office/powerpoint/2010/main" val="526015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346"/>
            <a:ext cx="7772400" cy="1006476"/>
          </a:xfrm>
        </p:spPr>
        <p:txBody>
          <a:bodyPr anchor="b">
            <a:normAutofit/>
          </a:bodyPr>
          <a:lstStyle>
            <a:lvl1pPr algn="ctr">
              <a:defRPr sz="4000"/>
            </a:lvl1pPr>
          </a:lstStyle>
          <a:p>
            <a:r>
              <a:rPr lang="pt-BR" noProof="0" dirty="0" smtClean="0"/>
              <a:t>Título do Trabalho de Graduação</a:t>
            </a:r>
            <a:endParaRPr lang="pt-BR" noProof="0" dirty="0"/>
          </a:p>
        </p:txBody>
      </p:sp>
      <p:sp>
        <p:nvSpPr>
          <p:cNvPr id="3" name="Subtitle 2"/>
          <p:cNvSpPr>
            <a:spLocks noGrp="1"/>
          </p:cNvSpPr>
          <p:nvPr>
            <p:ph type="subTitle" idx="1"/>
          </p:nvPr>
        </p:nvSpPr>
        <p:spPr>
          <a:xfrm>
            <a:off x="685800" y="4210526"/>
            <a:ext cx="77724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5FBB24D-78F1-A541-AA49-CFFF7F6B29EB}"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
        <p:nvSpPr>
          <p:cNvPr id="7" name="Title 1"/>
          <p:cNvSpPr txBox="1">
            <a:spLocks/>
          </p:cNvSpPr>
          <p:nvPr userDrawn="1"/>
        </p:nvSpPr>
        <p:spPr>
          <a:xfrm>
            <a:off x="685800" y="1123870"/>
            <a:ext cx="7772400" cy="6600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pt-BR" sz="2800" b="0" noProof="0" dirty="0" smtClean="0"/>
              <a:t>Trabalho</a:t>
            </a:r>
            <a:r>
              <a:rPr lang="pt-BR" sz="2800" b="0" baseline="0" noProof="0" dirty="0" smtClean="0"/>
              <a:t> de Graduação</a:t>
            </a:r>
            <a:endParaRPr lang="pt-BR" sz="2800" b="0" noProof="0" dirty="0"/>
          </a:p>
        </p:txBody>
      </p:sp>
      <p:sp>
        <p:nvSpPr>
          <p:cNvPr id="12" name="Rounded Rectangle 11"/>
          <p:cNvSpPr/>
          <p:nvPr userDrawn="1"/>
        </p:nvSpPr>
        <p:spPr>
          <a:xfrm>
            <a:off x="119270" y="6090040"/>
            <a:ext cx="8918713" cy="457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1819" y="270434"/>
            <a:ext cx="5692486" cy="1014005"/>
          </a:xfrm>
          <a:prstGeom prst="rect">
            <a:avLst/>
          </a:prstGeom>
        </p:spPr>
      </p:pic>
    </p:spTree>
    <p:extLst>
      <p:ext uri="{BB962C8B-B14F-4D97-AF65-F5344CB8AC3E}">
        <p14:creationId xmlns:p14="http://schemas.microsoft.com/office/powerpoint/2010/main" val="12798172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0F362-FB98-D743-BC2F-00F04C2D2173}" type="datetime1">
              <a:rPr lang="en-US" smtClean="0"/>
              <a:t>4/4/2019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34950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97AC9-8318-754D-BB75-DBAFFF260160}" type="datetime1">
              <a:rPr lang="en-US" smtClean="0"/>
              <a:t>4/4/2019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749432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A84266-1587-6A49-A829-5EF26ADB1EC5}"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720505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b="1"/>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DFDFF-4A54-BF4A-9694-BB7A0346A229}"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2015960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644DC1-DF9D-F046-BE79-1622CE3BC401}"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6922451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07165"/>
            <a:ext cx="7886700" cy="516979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F644DC1-DF9D-F046-BE79-1622CE3BC401}"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2099550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969FE0-5F33-4946-A920-52FE66FB6623}"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16456563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972389"/>
            <a:ext cx="7886700" cy="2852737"/>
          </a:xfrm>
        </p:spPr>
        <p:txBody>
          <a:bodyPr anchor="ctr"/>
          <a:lstStyle>
            <a:lvl1pPr algn="ct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7" y="4091826"/>
            <a:ext cx="7886700" cy="150018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969FE0-5F33-4946-A920-52FE66FB6623}" type="datetime1">
              <a:rPr lang="en-US" smtClean="0"/>
              <a:t>4/4/2019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FCDC573-C9BE-334B-B909-19E2F28512E7}" type="slidenum">
              <a:rPr lang="pt-BR" smtClean="0"/>
              <a:t>‹nº›</a:t>
            </a:fld>
            <a:endParaRPr lang="pt-BR"/>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0867" y="69275"/>
            <a:ext cx="3572741" cy="636414"/>
          </a:xfrm>
          <a:prstGeom prst="rect">
            <a:avLst/>
          </a:prstGeom>
        </p:spPr>
      </p:pic>
    </p:spTree>
    <p:extLst>
      <p:ext uri="{BB962C8B-B14F-4D97-AF65-F5344CB8AC3E}">
        <p14:creationId xmlns:p14="http://schemas.microsoft.com/office/powerpoint/2010/main" val="98573111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17B4D0-1C3B-E946-9440-3932EF3431F6}" type="datetime1">
              <a:rPr lang="en-US" smtClean="0"/>
              <a:t>4/4/2019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11050738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B0F80F-F4C8-2041-867C-090F71925131}" type="datetime1">
              <a:rPr lang="en-US" smtClean="0"/>
              <a:t>4/4/2019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15371807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86C93E-E107-6247-AB8D-5009F1F1DF2A}" type="datetime1">
              <a:rPr lang="en-US" smtClean="0"/>
              <a:t>4/4/2019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1167953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F1610-05D4-1B4D-A75D-08575C4A578F}" type="datetime1">
              <a:rPr lang="en-US" smtClean="0"/>
              <a:t>4/4/2019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FCDC573-C9BE-334B-B909-19E2F28512E7}" type="slidenum">
              <a:rPr lang="pt-BR" smtClean="0"/>
              <a:t>‹nº›</a:t>
            </a:fld>
            <a:endParaRPr lang="pt-BR"/>
          </a:p>
        </p:txBody>
      </p:sp>
    </p:spTree>
    <p:extLst>
      <p:ext uri="{BB962C8B-B14F-4D97-AF65-F5344CB8AC3E}">
        <p14:creationId xmlns:p14="http://schemas.microsoft.com/office/powerpoint/2010/main" val="178846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D7175-3EC4-824E-802A-A6C9B4D59831}" type="datetime1">
              <a:rPr lang="en-US" smtClean="0"/>
              <a:t>4/4/2019</a:t>
            </a:fld>
            <a:endParaRPr lang="pt-B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DC573-C9BE-334B-B909-19E2F28512E7}" type="slidenum">
              <a:rPr lang="pt-BR" smtClean="0"/>
              <a:t>‹nº›</a:t>
            </a:fld>
            <a:endParaRPr lang="pt-BR"/>
          </a:p>
        </p:txBody>
      </p:sp>
    </p:spTree>
    <p:extLst>
      <p:ext uri="{BB962C8B-B14F-4D97-AF65-F5344CB8AC3E}">
        <p14:creationId xmlns:p14="http://schemas.microsoft.com/office/powerpoint/2010/main" val="973963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a:t>REDES AD-HOC E DE SENSONRES</a:t>
            </a:r>
          </a:p>
        </p:txBody>
      </p:sp>
      <p:sp>
        <p:nvSpPr>
          <p:cNvPr id="3" name="Subtitle 2"/>
          <p:cNvSpPr>
            <a:spLocks noGrp="1"/>
          </p:cNvSpPr>
          <p:nvPr>
            <p:ph type="body" idx="1"/>
          </p:nvPr>
        </p:nvSpPr>
        <p:spPr>
          <a:xfrm>
            <a:off x="628650" y="4526166"/>
            <a:ext cx="7886700" cy="1500187"/>
          </a:xfrm>
        </p:spPr>
        <p:txBody>
          <a:bodyPr>
            <a:normAutofit/>
          </a:bodyPr>
          <a:lstStyle/>
          <a:p>
            <a:pPr algn="r"/>
            <a:r>
              <a:rPr lang="pt-BR" dirty="0" smtClean="0"/>
              <a:t>AUTOR: </a:t>
            </a:r>
            <a:r>
              <a:rPr lang="pt-BR" dirty="0" smtClean="0"/>
              <a:t>Everton Santos, Guilherme Siqueira, João Marcos de Castilho </a:t>
            </a:r>
            <a:r>
              <a:rPr lang="pt-BR" dirty="0" err="1" smtClean="0"/>
              <a:t>Otabe</a:t>
            </a:r>
            <a:r>
              <a:rPr lang="pt-BR" dirty="0" smtClean="0"/>
              <a:t>, Jonathan Emanuel, Lucas Castilho, Samuel </a:t>
            </a:r>
            <a:r>
              <a:rPr lang="pt-BR" dirty="0" err="1" smtClean="0"/>
              <a:t>Emidio</a:t>
            </a:r>
            <a:endParaRPr lang="pt-BR" dirty="0" smtClean="0"/>
          </a:p>
          <a:p>
            <a:pPr algn="r"/>
            <a:endParaRPr lang="pt-BR" dirty="0"/>
          </a:p>
        </p:txBody>
      </p:sp>
      <p:sp>
        <p:nvSpPr>
          <p:cNvPr id="5" name="Slide Number Placeholder 4"/>
          <p:cNvSpPr>
            <a:spLocks noGrp="1"/>
          </p:cNvSpPr>
          <p:nvPr>
            <p:ph type="sldNum" sz="quarter" idx="12"/>
          </p:nvPr>
        </p:nvSpPr>
        <p:spPr/>
        <p:txBody>
          <a:bodyPr/>
          <a:lstStyle/>
          <a:p>
            <a:fld id="{CFCDC573-C9BE-334B-B909-19E2F28512E7}" type="slidenum">
              <a:rPr lang="pt-BR" smtClean="0"/>
              <a:t>1</a:t>
            </a:fld>
            <a:endParaRPr lang="pt-BR"/>
          </a:p>
        </p:txBody>
      </p:sp>
    </p:spTree>
    <p:extLst>
      <p:ext uri="{BB962C8B-B14F-4D97-AF65-F5344CB8AC3E}">
        <p14:creationId xmlns:p14="http://schemas.microsoft.com/office/powerpoint/2010/main" val="974873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Taxonomia - </a:t>
            </a:r>
            <a:r>
              <a:rPr lang="pt-BR" dirty="0"/>
              <a:t>Rede de Sensores </a:t>
            </a:r>
            <a:endParaRPr lang="pt-BR" dirty="0"/>
          </a:p>
        </p:txBody>
      </p:sp>
      <p:sp>
        <p:nvSpPr>
          <p:cNvPr id="3" name="Content Placeholder 2"/>
          <p:cNvSpPr>
            <a:spLocks noGrp="1"/>
          </p:cNvSpPr>
          <p:nvPr>
            <p:ph idx="1"/>
          </p:nvPr>
        </p:nvSpPr>
        <p:spPr/>
        <p:txBody>
          <a:bodyPr>
            <a:normAutofit/>
          </a:bodyPr>
          <a:lstStyle/>
          <a:p>
            <a:r>
              <a:rPr lang="pt-BR" dirty="0"/>
              <a:t> </a:t>
            </a:r>
            <a:r>
              <a:rPr lang="pt-BR" dirty="0" smtClean="0"/>
              <a:t>Bluetooth</a:t>
            </a:r>
          </a:p>
          <a:p>
            <a:endParaRPr lang="pt-BR" dirty="0"/>
          </a:p>
          <a:p>
            <a:r>
              <a:rPr lang="pt-BR" dirty="0" smtClean="0"/>
              <a:t>VLC </a:t>
            </a:r>
            <a:r>
              <a:rPr lang="pt-BR" dirty="0"/>
              <a:t>(</a:t>
            </a:r>
            <a:r>
              <a:rPr lang="pt-BR" dirty="0" err="1"/>
              <a:t>visible</a:t>
            </a:r>
            <a:r>
              <a:rPr lang="pt-BR" dirty="0"/>
              <a:t> Light </a:t>
            </a:r>
            <a:r>
              <a:rPr lang="pt-BR" dirty="0" err="1"/>
              <a:t>comunication</a:t>
            </a:r>
            <a:r>
              <a:rPr lang="pt-BR" dirty="0"/>
              <a:t>) transmitir dados através de </a:t>
            </a:r>
            <a:r>
              <a:rPr lang="pt-BR" dirty="0" err="1"/>
              <a:t>leds</a:t>
            </a:r>
            <a:r>
              <a:rPr lang="pt-BR" dirty="0"/>
              <a:t>, ondas acústicas através de sensores </a:t>
            </a:r>
            <a:r>
              <a:rPr lang="pt-BR" dirty="0" smtClean="0"/>
              <a:t>aquáticos</a:t>
            </a:r>
            <a:endParaRPr lang="pt-BR"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10</a:t>
            </a:fld>
            <a:endParaRPr lang="pt-BR"/>
          </a:p>
        </p:txBody>
      </p:sp>
    </p:spTree>
    <p:extLst>
      <p:ext uri="{BB962C8B-B14F-4D97-AF65-F5344CB8AC3E}">
        <p14:creationId xmlns:p14="http://schemas.microsoft.com/office/powerpoint/2010/main" val="3010215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Fundamentação</a:t>
            </a:r>
            <a:r>
              <a:rPr lang="en-US" dirty="0" smtClean="0"/>
              <a:t> </a:t>
            </a:r>
            <a:r>
              <a:rPr lang="en-US" dirty="0" err="1" smtClean="0"/>
              <a:t>Teórica</a:t>
            </a:r>
            <a:endParaRPr lang="pt-BR" dirty="0"/>
          </a:p>
        </p:txBody>
      </p:sp>
      <p:sp>
        <p:nvSpPr>
          <p:cNvPr id="3" name="Content Placeholder 2"/>
          <p:cNvSpPr>
            <a:spLocks noGrp="1"/>
          </p:cNvSpPr>
          <p:nvPr>
            <p:ph idx="1"/>
          </p:nvPr>
        </p:nvSpPr>
        <p:spPr/>
        <p:txBody>
          <a:bodyPr/>
          <a:lstStyle/>
          <a:p>
            <a:r>
              <a:rPr lang="en-US" dirty="0" smtClean="0"/>
              <a:t>Evite </a:t>
            </a:r>
            <a:r>
              <a:rPr lang="en-US" dirty="0" err="1" smtClean="0"/>
              <a:t>colocar</a:t>
            </a:r>
            <a:r>
              <a:rPr lang="en-US" dirty="0" smtClean="0"/>
              <a:t> </a:t>
            </a:r>
            <a:r>
              <a:rPr lang="en-US" dirty="0" err="1" smtClean="0"/>
              <a:t>textos</a:t>
            </a:r>
            <a:r>
              <a:rPr lang="en-US" dirty="0" smtClean="0"/>
              <a:t> </a:t>
            </a:r>
            <a:r>
              <a:rPr lang="en-US" dirty="0" err="1" smtClean="0"/>
              <a:t>em</a:t>
            </a:r>
            <a:r>
              <a:rPr lang="en-US" dirty="0" smtClean="0"/>
              <a:t> slides com </a:t>
            </a:r>
            <a:r>
              <a:rPr lang="en-US" dirty="0" err="1" smtClean="0"/>
              <a:t>figuras</a:t>
            </a:r>
            <a:endParaRPr lang="en-US" dirty="0" smtClean="0"/>
          </a:p>
          <a:p>
            <a:endParaRPr lang="en-US" dirty="0"/>
          </a:p>
          <a:p>
            <a:r>
              <a:rPr lang="en-US" dirty="0" err="1" smtClean="0"/>
              <a:t>Resuma</a:t>
            </a:r>
            <a:r>
              <a:rPr lang="en-US" dirty="0" smtClean="0"/>
              <a:t> a </a:t>
            </a:r>
            <a:r>
              <a:rPr lang="en-US" dirty="0" err="1" smtClean="0"/>
              <a:t>fudamentação</a:t>
            </a:r>
            <a:r>
              <a:rPr lang="en-US" dirty="0" smtClean="0"/>
              <a:t> </a:t>
            </a:r>
            <a:r>
              <a:rPr lang="en-US" dirty="0" err="1" smtClean="0"/>
              <a:t>teórica</a:t>
            </a:r>
            <a:r>
              <a:rPr lang="en-US" dirty="0" smtClean="0"/>
              <a:t> para se </a:t>
            </a:r>
            <a:r>
              <a:rPr lang="en-US" dirty="0" err="1" smtClean="0"/>
              <a:t>ter</a:t>
            </a:r>
            <a:r>
              <a:rPr lang="en-US" dirty="0" smtClean="0"/>
              <a:t> no </a:t>
            </a:r>
            <a:r>
              <a:rPr lang="en-US" dirty="0" err="1" smtClean="0"/>
              <a:t>máximo</a:t>
            </a:r>
            <a:r>
              <a:rPr lang="en-US" dirty="0" smtClean="0"/>
              <a:t> 10 slides.</a:t>
            </a: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11</a:t>
            </a:fld>
            <a:endParaRPr lang="pt-BR"/>
          </a:p>
        </p:txBody>
      </p:sp>
    </p:spTree>
    <p:extLst>
      <p:ext uri="{BB962C8B-B14F-4D97-AF65-F5344CB8AC3E}">
        <p14:creationId xmlns:p14="http://schemas.microsoft.com/office/powerpoint/2010/main" val="703821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3368675"/>
            <a:ext cx="7886700" cy="41751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 name="Content Placeholder 2"/>
          <p:cNvSpPr>
            <a:spLocks noGrp="1"/>
          </p:cNvSpPr>
          <p:nvPr>
            <p:ph idx="1"/>
          </p:nvPr>
        </p:nvSpPr>
        <p:spPr/>
        <p:txBody>
          <a:bodyPr anchor="ctr"/>
          <a:lstStyle/>
          <a:p>
            <a:r>
              <a:rPr lang="pt-BR"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Introduç</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ão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Objetivo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Fundamentação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Teórica</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smtClean="0"/>
              <a:t>Título</a:t>
            </a:r>
            <a:r>
              <a:rPr lang="en-US" dirty="0" smtClean="0"/>
              <a:t> </a:t>
            </a:r>
            <a:r>
              <a:rPr lang="en-US" dirty="0" err="1" smtClean="0"/>
              <a:t>Capítulo</a:t>
            </a:r>
            <a:r>
              <a:rPr lang="en-US" dirty="0" smtClean="0"/>
              <a:t> 3</a:t>
            </a:r>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4</a:t>
            </a:r>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Considerações</a:t>
            </a:r>
            <a:r>
              <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Finais</a:t>
            </a:r>
            <a:endPar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Referências</a:t>
            </a:r>
            <a:endParaRPr lang="pt-BR"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p:txBody>
      </p:sp>
      <p:sp>
        <p:nvSpPr>
          <p:cNvPr id="5" name="Slide Number Placeholder 4"/>
          <p:cNvSpPr>
            <a:spLocks noGrp="1"/>
          </p:cNvSpPr>
          <p:nvPr>
            <p:ph type="sldNum" sz="quarter" idx="12"/>
          </p:nvPr>
        </p:nvSpPr>
        <p:spPr/>
        <p:txBody>
          <a:bodyPr/>
          <a:lstStyle/>
          <a:p>
            <a:fld id="{CFCDC573-C9BE-334B-B909-19E2F28512E7}" type="slidenum">
              <a:rPr lang="pt-BR" smtClean="0"/>
              <a:t>12</a:t>
            </a:fld>
            <a:endParaRPr lang="pt-BR"/>
          </a:p>
        </p:txBody>
      </p:sp>
    </p:spTree>
    <p:extLst>
      <p:ext uri="{BB962C8B-B14F-4D97-AF65-F5344CB8AC3E}">
        <p14:creationId xmlns:p14="http://schemas.microsoft.com/office/powerpoint/2010/main" val="474042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Título</a:t>
            </a:r>
            <a:r>
              <a:rPr lang="en-US" dirty="0" smtClean="0"/>
              <a:t> do </a:t>
            </a:r>
            <a:r>
              <a:rPr lang="en-US" dirty="0" err="1" smtClean="0"/>
              <a:t>Capítulo</a:t>
            </a:r>
            <a:r>
              <a:rPr lang="en-US" dirty="0" smtClean="0"/>
              <a:t> 3</a:t>
            </a:r>
            <a:endParaRPr lang="pt-BR" dirty="0"/>
          </a:p>
        </p:txBody>
      </p:sp>
      <p:sp>
        <p:nvSpPr>
          <p:cNvPr id="3" name="Content Placeholder 2"/>
          <p:cNvSpPr>
            <a:spLocks noGrp="1"/>
          </p:cNvSpPr>
          <p:nvPr>
            <p:ph idx="1"/>
          </p:nvPr>
        </p:nvSpPr>
        <p:spPr/>
        <p:txBody>
          <a:bodyPr/>
          <a:lstStyle/>
          <a:p>
            <a:r>
              <a:rPr lang="pt-BR" dirty="0"/>
              <a:t>Textos com, no m</a:t>
            </a:r>
            <a:r>
              <a:rPr lang="en-US" dirty="0" err="1"/>
              <a:t>áximo</a:t>
            </a:r>
            <a:r>
              <a:rPr lang="en-US" dirty="0"/>
              <a:t>, 3 </a:t>
            </a:r>
            <a:r>
              <a:rPr lang="en-US" dirty="0" err="1"/>
              <a:t>linhas</a:t>
            </a:r>
            <a:endParaRPr lang="en-US" dirty="0"/>
          </a:p>
          <a:p>
            <a:endParaRPr lang="en-US" dirty="0"/>
          </a:p>
          <a:p>
            <a:r>
              <a:rPr lang="en-US" dirty="0"/>
              <a:t>No </a:t>
            </a:r>
            <a:r>
              <a:rPr lang="en-US" dirty="0" err="1"/>
              <a:t>máximo</a:t>
            </a:r>
            <a:r>
              <a:rPr lang="en-US" dirty="0"/>
              <a:t> </a:t>
            </a:r>
            <a:r>
              <a:rPr lang="en-US" dirty="0" err="1"/>
              <a:t>dois</a:t>
            </a:r>
            <a:r>
              <a:rPr lang="en-US" dirty="0"/>
              <a:t> </a:t>
            </a:r>
            <a:r>
              <a:rPr lang="en-US" dirty="0" err="1"/>
              <a:t>tópicos</a:t>
            </a:r>
            <a:r>
              <a:rPr lang="en-US" dirty="0"/>
              <a:t> </a:t>
            </a:r>
            <a:r>
              <a:rPr lang="en-US" dirty="0" err="1"/>
              <a:t>por</a:t>
            </a:r>
            <a:r>
              <a:rPr lang="en-US" dirty="0"/>
              <a:t> slide</a:t>
            </a:r>
          </a:p>
        </p:txBody>
      </p:sp>
      <p:sp>
        <p:nvSpPr>
          <p:cNvPr id="4" name="Slide Number Placeholder 3"/>
          <p:cNvSpPr>
            <a:spLocks noGrp="1"/>
          </p:cNvSpPr>
          <p:nvPr>
            <p:ph type="sldNum" sz="quarter" idx="12"/>
          </p:nvPr>
        </p:nvSpPr>
        <p:spPr/>
        <p:txBody>
          <a:bodyPr/>
          <a:lstStyle/>
          <a:p>
            <a:fld id="{CFCDC573-C9BE-334B-B909-19E2F28512E7}" type="slidenum">
              <a:rPr lang="pt-BR" smtClean="0"/>
              <a:t>13</a:t>
            </a:fld>
            <a:endParaRPr lang="pt-BR"/>
          </a:p>
        </p:txBody>
      </p:sp>
    </p:spTree>
    <p:extLst>
      <p:ext uri="{BB962C8B-B14F-4D97-AF65-F5344CB8AC3E}">
        <p14:creationId xmlns:p14="http://schemas.microsoft.com/office/powerpoint/2010/main" val="214259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3868738"/>
            <a:ext cx="7886700" cy="41751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 name="Content Placeholder 2"/>
          <p:cNvSpPr>
            <a:spLocks noGrp="1"/>
          </p:cNvSpPr>
          <p:nvPr>
            <p:ph idx="1"/>
          </p:nvPr>
        </p:nvSpPr>
        <p:spPr/>
        <p:txBody>
          <a:bodyPr anchor="ctr"/>
          <a:lstStyle/>
          <a:p>
            <a:r>
              <a:rPr lang="pt-BR"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Introduç</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ão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Objetivo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Fundamentação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Teórica</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3</a:t>
            </a:r>
          </a:p>
          <a:p>
            <a:r>
              <a:rPr lang="en-US" dirty="0" err="1" smtClean="0"/>
              <a:t>Título</a:t>
            </a:r>
            <a:r>
              <a:rPr lang="en-US" dirty="0" smtClean="0"/>
              <a:t> </a:t>
            </a:r>
            <a:r>
              <a:rPr lang="en-US" dirty="0" err="1" smtClean="0"/>
              <a:t>Capítulo</a:t>
            </a:r>
            <a:r>
              <a:rPr lang="en-US" dirty="0" smtClean="0"/>
              <a:t> 4</a:t>
            </a:r>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Considerações</a:t>
            </a:r>
            <a:r>
              <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Finais</a:t>
            </a:r>
            <a:endParaRPr lang="en-US" dirty="0"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Referências</a:t>
            </a:r>
            <a:endParaRPr lang="pt-BR"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p:txBody>
      </p:sp>
      <p:sp>
        <p:nvSpPr>
          <p:cNvPr id="5" name="Slide Number Placeholder 4"/>
          <p:cNvSpPr>
            <a:spLocks noGrp="1"/>
          </p:cNvSpPr>
          <p:nvPr>
            <p:ph type="sldNum" sz="quarter" idx="12"/>
          </p:nvPr>
        </p:nvSpPr>
        <p:spPr/>
        <p:txBody>
          <a:bodyPr/>
          <a:lstStyle/>
          <a:p>
            <a:fld id="{CFCDC573-C9BE-334B-B909-19E2F28512E7}" type="slidenum">
              <a:rPr lang="pt-BR" smtClean="0"/>
              <a:t>14</a:t>
            </a:fld>
            <a:endParaRPr lang="pt-BR"/>
          </a:p>
        </p:txBody>
      </p:sp>
    </p:spTree>
    <p:extLst>
      <p:ext uri="{BB962C8B-B14F-4D97-AF65-F5344CB8AC3E}">
        <p14:creationId xmlns:p14="http://schemas.microsoft.com/office/powerpoint/2010/main" val="12168245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Título</a:t>
            </a:r>
            <a:r>
              <a:rPr lang="en-US" dirty="0" smtClean="0"/>
              <a:t> do </a:t>
            </a:r>
            <a:r>
              <a:rPr lang="en-US" dirty="0" err="1" smtClean="0"/>
              <a:t>Capítulo</a:t>
            </a:r>
            <a:r>
              <a:rPr lang="en-US" dirty="0" smtClean="0"/>
              <a:t> 4</a:t>
            </a:r>
            <a:endParaRPr lang="pt-BR" dirty="0"/>
          </a:p>
        </p:txBody>
      </p:sp>
      <p:sp>
        <p:nvSpPr>
          <p:cNvPr id="3" name="Content Placeholder 2"/>
          <p:cNvSpPr>
            <a:spLocks noGrp="1"/>
          </p:cNvSpPr>
          <p:nvPr>
            <p:ph idx="1"/>
          </p:nvPr>
        </p:nvSpPr>
        <p:spPr/>
        <p:txBody>
          <a:bodyPr/>
          <a:lstStyle/>
          <a:p>
            <a:r>
              <a:rPr lang="pt-BR" dirty="0"/>
              <a:t>Textos com, no m</a:t>
            </a:r>
            <a:r>
              <a:rPr lang="en-US" dirty="0" err="1"/>
              <a:t>áximo</a:t>
            </a:r>
            <a:r>
              <a:rPr lang="en-US" dirty="0"/>
              <a:t>, 3 </a:t>
            </a:r>
            <a:r>
              <a:rPr lang="en-US" dirty="0" err="1"/>
              <a:t>linhas</a:t>
            </a:r>
            <a:endParaRPr lang="en-US" dirty="0"/>
          </a:p>
          <a:p>
            <a:endParaRPr lang="en-US" dirty="0"/>
          </a:p>
          <a:p>
            <a:r>
              <a:rPr lang="en-US" dirty="0"/>
              <a:t>No </a:t>
            </a:r>
            <a:r>
              <a:rPr lang="en-US" dirty="0" err="1"/>
              <a:t>máximo</a:t>
            </a:r>
            <a:r>
              <a:rPr lang="en-US" dirty="0"/>
              <a:t> </a:t>
            </a:r>
            <a:r>
              <a:rPr lang="en-US" dirty="0" err="1"/>
              <a:t>dois</a:t>
            </a:r>
            <a:r>
              <a:rPr lang="en-US" dirty="0"/>
              <a:t> </a:t>
            </a:r>
            <a:r>
              <a:rPr lang="en-US" dirty="0" err="1"/>
              <a:t>tópicos</a:t>
            </a:r>
            <a:r>
              <a:rPr lang="en-US" dirty="0"/>
              <a:t> </a:t>
            </a:r>
            <a:r>
              <a:rPr lang="en-US" dirty="0" err="1"/>
              <a:t>por</a:t>
            </a:r>
            <a:r>
              <a:rPr lang="en-US" dirty="0"/>
              <a:t> slide</a:t>
            </a:r>
          </a:p>
        </p:txBody>
      </p:sp>
      <p:sp>
        <p:nvSpPr>
          <p:cNvPr id="4" name="Slide Number Placeholder 3"/>
          <p:cNvSpPr>
            <a:spLocks noGrp="1"/>
          </p:cNvSpPr>
          <p:nvPr>
            <p:ph type="sldNum" sz="quarter" idx="12"/>
          </p:nvPr>
        </p:nvSpPr>
        <p:spPr/>
        <p:txBody>
          <a:bodyPr/>
          <a:lstStyle/>
          <a:p>
            <a:fld id="{CFCDC573-C9BE-334B-B909-19E2F28512E7}" type="slidenum">
              <a:rPr lang="pt-BR" smtClean="0"/>
              <a:t>15</a:t>
            </a:fld>
            <a:endParaRPr lang="pt-BR"/>
          </a:p>
        </p:txBody>
      </p:sp>
    </p:spTree>
    <p:extLst>
      <p:ext uri="{BB962C8B-B14F-4D97-AF65-F5344CB8AC3E}">
        <p14:creationId xmlns:p14="http://schemas.microsoft.com/office/powerpoint/2010/main" val="683760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Título</a:t>
            </a:r>
            <a:r>
              <a:rPr lang="en-US" dirty="0" smtClean="0"/>
              <a:t> do </a:t>
            </a:r>
            <a:r>
              <a:rPr lang="en-US" dirty="0" err="1" smtClean="0"/>
              <a:t>Capítulo</a:t>
            </a:r>
            <a:r>
              <a:rPr lang="en-US" dirty="0" smtClean="0"/>
              <a:t> 4</a:t>
            </a:r>
            <a:endParaRPr lang="pt-BR" dirty="0"/>
          </a:p>
        </p:txBody>
      </p:sp>
      <p:sp>
        <p:nvSpPr>
          <p:cNvPr id="3" name="Content Placeholder 2"/>
          <p:cNvSpPr>
            <a:spLocks noGrp="1"/>
          </p:cNvSpPr>
          <p:nvPr>
            <p:ph idx="1"/>
          </p:nvPr>
        </p:nvSpPr>
        <p:spPr/>
        <p:txBody>
          <a:bodyPr/>
          <a:lstStyle/>
          <a:p>
            <a:r>
              <a:rPr lang="en-US" dirty="0" err="1" smtClean="0"/>
              <a:t>Esse</a:t>
            </a:r>
            <a:r>
              <a:rPr lang="en-US" dirty="0" smtClean="0"/>
              <a:t> </a:t>
            </a:r>
            <a:r>
              <a:rPr lang="en-US" dirty="0" err="1" smtClean="0"/>
              <a:t>é</a:t>
            </a:r>
            <a:r>
              <a:rPr lang="en-US" dirty="0" smtClean="0"/>
              <a:t> o </a:t>
            </a:r>
            <a:r>
              <a:rPr lang="en-US" dirty="0" err="1" smtClean="0"/>
              <a:t>capítulo</a:t>
            </a:r>
            <a:r>
              <a:rPr lang="en-US" dirty="0" smtClean="0"/>
              <a:t> de </a:t>
            </a:r>
            <a:r>
              <a:rPr lang="en-US" dirty="0" err="1" smtClean="0"/>
              <a:t>desenvolvimento</a:t>
            </a:r>
            <a:r>
              <a:rPr lang="en-US" dirty="0" smtClean="0"/>
              <a:t> do </a:t>
            </a:r>
            <a:r>
              <a:rPr lang="en-US" dirty="0" err="1" smtClean="0"/>
              <a:t>trabalho</a:t>
            </a:r>
            <a:endParaRPr lang="en-US" dirty="0" smtClean="0"/>
          </a:p>
          <a:p>
            <a:endParaRPr lang="en-US" dirty="0"/>
          </a:p>
          <a:p>
            <a:r>
              <a:rPr lang="en-US" dirty="0" err="1" smtClean="0"/>
              <a:t>É</a:t>
            </a:r>
            <a:r>
              <a:rPr lang="en-US" dirty="0" smtClean="0"/>
              <a:t> </a:t>
            </a:r>
            <a:r>
              <a:rPr lang="en-US" dirty="0" err="1" smtClean="0"/>
              <a:t>aqui</a:t>
            </a:r>
            <a:r>
              <a:rPr lang="en-US" dirty="0" smtClean="0"/>
              <a:t> </a:t>
            </a:r>
            <a:r>
              <a:rPr lang="en-US" dirty="0" err="1" smtClean="0"/>
              <a:t>que</a:t>
            </a:r>
            <a:r>
              <a:rPr lang="en-US" dirty="0" smtClean="0"/>
              <a:t> se </a:t>
            </a:r>
            <a:r>
              <a:rPr lang="en-US" dirty="0" err="1" smtClean="0"/>
              <a:t>deve</a:t>
            </a:r>
            <a:r>
              <a:rPr lang="en-US" dirty="0" smtClean="0"/>
              <a:t> </a:t>
            </a:r>
            <a:r>
              <a:rPr lang="en-US" dirty="0" err="1" smtClean="0"/>
              <a:t>dedicar</a:t>
            </a:r>
            <a:r>
              <a:rPr lang="en-US" dirty="0" smtClean="0"/>
              <a:t> o </a:t>
            </a:r>
            <a:r>
              <a:rPr lang="en-US" dirty="0" err="1" smtClean="0"/>
              <a:t>maior</a:t>
            </a:r>
            <a:r>
              <a:rPr lang="en-US" dirty="0" smtClean="0"/>
              <a:t> tempo da </a:t>
            </a:r>
            <a:r>
              <a:rPr lang="en-US" dirty="0" err="1" smtClean="0"/>
              <a:t>apresentação</a:t>
            </a: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16</a:t>
            </a:fld>
            <a:endParaRPr lang="pt-BR"/>
          </a:p>
        </p:txBody>
      </p:sp>
    </p:spTree>
    <p:extLst>
      <p:ext uri="{BB962C8B-B14F-4D97-AF65-F5344CB8AC3E}">
        <p14:creationId xmlns:p14="http://schemas.microsoft.com/office/powerpoint/2010/main" val="7574801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4383094"/>
            <a:ext cx="7886700" cy="41751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 name="Content Placeholder 2"/>
          <p:cNvSpPr>
            <a:spLocks noGrp="1"/>
          </p:cNvSpPr>
          <p:nvPr>
            <p:ph idx="1"/>
          </p:nvPr>
        </p:nvSpPr>
        <p:spPr/>
        <p:txBody>
          <a:bodyPr anchor="ctr"/>
          <a:lstStyle/>
          <a:p>
            <a:r>
              <a:rPr lang="pt-BR"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Introduç</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ão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Objetivo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Fundamentação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Teórica</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3</a:t>
            </a: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4</a:t>
            </a:r>
          </a:p>
          <a:p>
            <a:r>
              <a:rPr lang="en-US" dirty="0" err="1" smtClean="0"/>
              <a:t>Considerações</a:t>
            </a:r>
            <a:r>
              <a:rPr lang="en-US" dirty="0" smtClean="0"/>
              <a:t> </a:t>
            </a:r>
            <a:r>
              <a:rPr lang="en-US" dirty="0" err="1" smtClean="0"/>
              <a:t>Finais</a:t>
            </a:r>
            <a:endParaRPr lang="en-US" dirty="0" smtClean="0"/>
          </a:p>
          <a:p>
            <a:r>
              <a:rPr lang="en-US" dirty="0" err="1" smtClean="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Referências</a:t>
            </a:r>
            <a:endParaRPr lang="pt-BR"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p:txBody>
      </p:sp>
      <p:sp>
        <p:nvSpPr>
          <p:cNvPr id="5" name="Slide Number Placeholder 4"/>
          <p:cNvSpPr>
            <a:spLocks noGrp="1"/>
          </p:cNvSpPr>
          <p:nvPr>
            <p:ph type="sldNum" sz="quarter" idx="12"/>
          </p:nvPr>
        </p:nvSpPr>
        <p:spPr/>
        <p:txBody>
          <a:bodyPr/>
          <a:lstStyle/>
          <a:p>
            <a:fld id="{CFCDC573-C9BE-334B-B909-19E2F28512E7}" type="slidenum">
              <a:rPr lang="pt-BR" smtClean="0"/>
              <a:t>17</a:t>
            </a:fld>
            <a:endParaRPr lang="pt-BR"/>
          </a:p>
        </p:txBody>
      </p:sp>
    </p:spTree>
    <p:extLst>
      <p:ext uri="{BB962C8B-B14F-4D97-AF65-F5344CB8AC3E}">
        <p14:creationId xmlns:p14="http://schemas.microsoft.com/office/powerpoint/2010/main" val="1838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Considerações</a:t>
            </a:r>
            <a:r>
              <a:rPr lang="en-US" dirty="0" smtClean="0"/>
              <a:t> </a:t>
            </a:r>
            <a:r>
              <a:rPr lang="en-US" dirty="0" err="1" smtClean="0"/>
              <a:t>Finais</a:t>
            </a:r>
            <a:endParaRPr lang="pt-BR" dirty="0"/>
          </a:p>
        </p:txBody>
      </p:sp>
      <p:sp>
        <p:nvSpPr>
          <p:cNvPr id="3" name="Content Placeholder 2"/>
          <p:cNvSpPr>
            <a:spLocks noGrp="1"/>
          </p:cNvSpPr>
          <p:nvPr>
            <p:ph idx="1"/>
          </p:nvPr>
        </p:nvSpPr>
        <p:spPr/>
        <p:txBody>
          <a:bodyPr/>
          <a:lstStyle/>
          <a:p>
            <a:r>
              <a:rPr lang="pt-BR" dirty="0"/>
              <a:t>Textos com, no m</a:t>
            </a:r>
            <a:r>
              <a:rPr lang="en-US" dirty="0" err="1"/>
              <a:t>áximo</a:t>
            </a:r>
            <a:r>
              <a:rPr lang="en-US" dirty="0"/>
              <a:t>, 3 </a:t>
            </a:r>
            <a:r>
              <a:rPr lang="en-US" dirty="0" err="1"/>
              <a:t>linhas</a:t>
            </a:r>
            <a:endParaRPr lang="en-US" dirty="0"/>
          </a:p>
          <a:p>
            <a:endParaRPr lang="en-US" dirty="0"/>
          </a:p>
          <a:p>
            <a:r>
              <a:rPr lang="en-US" dirty="0"/>
              <a:t>No </a:t>
            </a:r>
            <a:r>
              <a:rPr lang="en-US" dirty="0" err="1"/>
              <a:t>máximo</a:t>
            </a:r>
            <a:r>
              <a:rPr lang="en-US" dirty="0"/>
              <a:t> </a:t>
            </a:r>
            <a:r>
              <a:rPr lang="en-US" dirty="0" err="1"/>
              <a:t>dois</a:t>
            </a:r>
            <a:r>
              <a:rPr lang="en-US" dirty="0"/>
              <a:t> </a:t>
            </a:r>
            <a:r>
              <a:rPr lang="en-US" dirty="0" err="1"/>
              <a:t>tópicos</a:t>
            </a:r>
            <a:r>
              <a:rPr lang="en-US" dirty="0"/>
              <a:t> </a:t>
            </a:r>
            <a:r>
              <a:rPr lang="en-US" dirty="0" err="1"/>
              <a:t>por</a:t>
            </a:r>
            <a:r>
              <a:rPr lang="en-US" dirty="0"/>
              <a:t> slide</a:t>
            </a:r>
          </a:p>
        </p:txBody>
      </p:sp>
      <p:sp>
        <p:nvSpPr>
          <p:cNvPr id="4" name="Slide Number Placeholder 3"/>
          <p:cNvSpPr>
            <a:spLocks noGrp="1"/>
          </p:cNvSpPr>
          <p:nvPr>
            <p:ph type="sldNum" sz="quarter" idx="12"/>
          </p:nvPr>
        </p:nvSpPr>
        <p:spPr/>
        <p:txBody>
          <a:bodyPr/>
          <a:lstStyle/>
          <a:p>
            <a:fld id="{CFCDC573-C9BE-334B-B909-19E2F28512E7}" type="slidenum">
              <a:rPr lang="pt-BR" smtClean="0"/>
              <a:t>18</a:t>
            </a:fld>
            <a:endParaRPr lang="pt-BR"/>
          </a:p>
        </p:txBody>
      </p:sp>
    </p:spTree>
    <p:extLst>
      <p:ext uri="{BB962C8B-B14F-4D97-AF65-F5344CB8AC3E}">
        <p14:creationId xmlns:p14="http://schemas.microsoft.com/office/powerpoint/2010/main" val="1673164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4897451"/>
            <a:ext cx="7886700" cy="417513"/>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 name="Content Placeholder 2"/>
          <p:cNvSpPr>
            <a:spLocks noGrp="1"/>
          </p:cNvSpPr>
          <p:nvPr>
            <p:ph idx="1"/>
          </p:nvPr>
        </p:nvSpPr>
        <p:spPr/>
        <p:txBody>
          <a:bodyPr anchor="ctr"/>
          <a:lstStyle/>
          <a:p>
            <a:r>
              <a:rPr lang="pt-BR"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Introduç</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ão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Objetivo</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Fundamentação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Teórica</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3</a:t>
            </a: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Título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Capítulo</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4</a:t>
            </a:r>
          </a:p>
          <a:p>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Considerações</a:t>
            </a:r>
            <a:r>
              <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 </a:t>
            </a:r>
            <a:r>
              <a:rPr lang="en-US" dirty="0" err="1">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rPr>
              <a:t>Finais</a:t>
            </a:r>
            <a:endParaRPr lang="en-US" dirty="0">
              <a:gradFill flip="none" rotWithShape="1">
                <a:gsLst>
                  <a:gs pos="0">
                    <a:schemeClr val="accent3">
                      <a:alpha val="0"/>
                      <a:lumMod val="0"/>
                    </a:schemeClr>
                  </a:gs>
                  <a:gs pos="100000">
                    <a:schemeClr val="accent3">
                      <a:lumMod val="45000"/>
                      <a:lumOff val="55000"/>
                    </a:schemeClr>
                  </a:gs>
                  <a:gs pos="100000">
                    <a:schemeClr val="accent3">
                      <a:alpha val="0"/>
                      <a:lumMod val="0"/>
                      <a:lumOff val="100000"/>
                    </a:schemeClr>
                  </a:gs>
                  <a:gs pos="100000">
                    <a:schemeClr val="accent3">
                      <a:lumMod val="30000"/>
                      <a:lumOff val="70000"/>
                    </a:schemeClr>
                  </a:gs>
                </a:gsLst>
                <a:lin ang="5400000" scaled="0"/>
                <a:tileRect/>
              </a:gradFill>
            </a:endParaRPr>
          </a:p>
          <a:p>
            <a:r>
              <a:rPr lang="en-US" dirty="0" err="1" smtClean="0"/>
              <a:t>Referências</a:t>
            </a:r>
            <a:endParaRPr lang="pt-BR" dirty="0"/>
          </a:p>
        </p:txBody>
      </p:sp>
      <p:sp>
        <p:nvSpPr>
          <p:cNvPr id="5" name="Slide Number Placeholder 4"/>
          <p:cNvSpPr>
            <a:spLocks noGrp="1"/>
          </p:cNvSpPr>
          <p:nvPr>
            <p:ph type="sldNum" sz="quarter" idx="12"/>
          </p:nvPr>
        </p:nvSpPr>
        <p:spPr/>
        <p:txBody>
          <a:bodyPr/>
          <a:lstStyle/>
          <a:p>
            <a:fld id="{CFCDC573-C9BE-334B-B909-19E2F28512E7}" type="slidenum">
              <a:rPr lang="pt-BR" smtClean="0"/>
              <a:t>19</a:t>
            </a:fld>
            <a:endParaRPr lang="pt-BR"/>
          </a:p>
        </p:txBody>
      </p:sp>
    </p:spTree>
    <p:extLst>
      <p:ext uri="{BB962C8B-B14F-4D97-AF65-F5344CB8AC3E}">
        <p14:creationId xmlns:p14="http://schemas.microsoft.com/office/powerpoint/2010/main" val="921746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Sum</a:t>
            </a:r>
            <a:r>
              <a:rPr lang="en-US" dirty="0" err="1" smtClean="0"/>
              <a:t>ário</a:t>
            </a:r>
            <a:endParaRPr lang="pt-BR" dirty="0"/>
          </a:p>
        </p:txBody>
      </p:sp>
      <p:sp>
        <p:nvSpPr>
          <p:cNvPr id="3" name="Content Placeholder 2"/>
          <p:cNvSpPr>
            <a:spLocks noGrp="1"/>
          </p:cNvSpPr>
          <p:nvPr>
            <p:ph idx="1"/>
          </p:nvPr>
        </p:nvSpPr>
        <p:spPr/>
        <p:txBody>
          <a:bodyPr/>
          <a:lstStyle/>
          <a:p>
            <a:r>
              <a:rPr lang="pt-BR" dirty="0" smtClean="0"/>
              <a:t>Descrição</a:t>
            </a:r>
            <a:endParaRPr lang="en-US" dirty="0" smtClean="0"/>
          </a:p>
          <a:p>
            <a:r>
              <a:rPr lang="en-US" dirty="0" err="1" smtClean="0"/>
              <a:t>Objetivo</a:t>
            </a:r>
            <a:endParaRPr lang="en-US" dirty="0" smtClean="0"/>
          </a:p>
          <a:p>
            <a:r>
              <a:rPr lang="pt-BR" dirty="0" smtClean="0"/>
              <a:t>Taxonomia</a:t>
            </a:r>
          </a:p>
          <a:p>
            <a:r>
              <a:rPr lang="pt-BR" dirty="0" smtClean="0"/>
              <a:t>Funcionamento</a:t>
            </a:r>
          </a:p>
          <a:p>
            <a:r>
              <a:rPr lang="pt-BR" dirty="0"/>
              <a:t>Listagem e descrição das ferramentas de </a:t>
            </a:r>
            <a:r>
              <a:rPr lang="pt-BR" dirty="0" smtClean="0"/>
              <a:t>apoio</a:t>
            </a:r>
          </a:p>
          <a:p>
            <a:r>
              <a:rPr lang="pt-BR" dirty="0"/>
              <a:t>Casos conhecidos de uso</a:t>
            </a:r>
            <a:endParaRPr lang="pt-BR" dirty="0"/>
          </a:p>
        </p:txBody>
      </p:sp>
      <p:sp>
        <p:nvSpPr>
          <p:cNvPr id="4" name="Slide Number Placeholder 3"/>
          <p:cNvSpPr>
            <a:spLocks noGrp="1"/>
          </p:cNvSpPr>
          <p:nvPr>
            <p:ph type="sldNum" sz="quarter" idx="12"/>
          </p:nvPr>
        </p:nvSpPr>
        <p:spPr/>
        <p:txBody>
          <a:bodyPr/>
          <a:lstStyle/>
          <a:p>
            <a:fld id="{CFCDC573-C9BE-334B-B909-19E2F28512E7}" type="slidenum">
              <a:rPr lang="pt-BR" smtClean="0"/>
              <a:t>2</a:t>
            </a:fld>
            <a:endParaRPr lang="pt-BR"/>
          </a:p>
        </p:txBody>
      </p:sp>
    </p:spTree>
    <p:extLst>
      <p:ext uri="{BB962C8B-B14F-4D97-AF65-F5344CB8AC3E}">
        <p14:creationId xmlns:p14="http://schemas.microsoft.com/office/powerpoint/2010/main" val="916164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Referências</a:t>
            </a:r>
            <a:endParaRPr lang="pt-BR" dirty="0"/>
          </a:p>
        </p:txBody>
      </p:sp>
      <p:sp>
        <p:nvSpPr>
          <p:cNvPr id="3" name="Content Placeholder 2"/>
          <p:cNvSpPr>
            <a:spLocks noGrp="1"/>
          </p:cNvSpPr>
          <p:nvPr>
            <p:ph idx="1"/>
          </p:nvPr>
        </p:nvSpPr>
        <p:spPr/>
        <p:txBody>
          <a:bodyPr/>
          <a:lstStyle/>
          <a:p>
            <a:r>
              <a:rPr lang="en-US" dirty="0" err="1" smtClean="0"/>
              <a:t>Coloque</a:t>
            </a:r>
            <a:r>
              <a:rPr lang="en-US" dirty="0" smtClean="0"/>
              <a:t> </a:t>
            </a:r>
            <a:r>
              <a:rPr lang="en-US" dirty="0" err="1" smtClean="0"/>
              <a:t>apenas</a:t>
            </a:r>
            <a:r>
              <a:rPr lang="en-US" dirty="0" smtClean="0"/>
              <a:t> as </a:t>
            </a:r>
            <a:r>
              <a:rPr lang="en-US" dirty="0" err="1" smtClean="0"/>
              <a:t>referências</a:t>
            </a:r>
            <a:r>
              <a:rPr lang="en-US" dirty="0" smtClean="0"/>
              <a:t> </a:t>
            </a:r>
            <a:r>
              <a:rPr lang="en-US" dirty="0" err="1" smtClean="0"/>
              <a:t>que</a:t>
            </a:r>
            <a:r>
              <a:rPr lang="en-US" dirty="0" smtClean="0"/>
              <a:t> </a:t>
            </a:r>
            <a:r>
              <a:rPr lang="en-US" dirty="0" err="1" smtClean="0"/>
              <a:t>foram</a:t>
            </a:r>
            <a:r>
              <a:rPr lang="en-US" dirty="0" smtClean="0"/>
              <a:t> </a:t>
            </a:r>
            <a:r>
              <a:rPr lang="en-US" dirty="0" err="1" smtClean="0"/>
              <a:t>utilizadas</a:t>
            </a:r>
            <a:r>
              <a:rPr lang="en-US" dirty="0" smtClean="0"/>
              <a:t> </a:t>
            </a:r>
            <a:r>
              <a:rPr lang="en-US" dirty="0" err="1" smtClean="0"/>
              <a:t>na</a:t>
            </a:r>
            <a:r>
              <a:rPr lang="en-US" dirty="0" smtClean="0"/>
              <a:t> </a:t>
            </a:r>
            <a:r>
              <a:rPr lang="en-US" dirty="0" err="1" smtClean="0"/>
              <a:t>apresentação</a:t>
            </a: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20</a:t>
            </a:fld>
            <a:endParaRPr lang="pt-BR"/>
          </a:p>
        </p:txBody>
      </p:sp>
    </p:spTree>
    <p:extLst>
      <p:ext uri="{BB962C8B-B14F-4D97-AF65-F5344CB8AC3E}">
        <p14:creationId xmlns:p14="http://schemas.microsoft.com/office/powerpoint/2010/main" val="1989308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smtClean="0"/>
              <a:t>Muito Obrigado!</a:t>
            </a:r>
            <a:endParaRPr lang="pt-BR" dirty="0"/>
          </a:p>
        </p:txBody>
      </p:sp>
      <p:sp>
        <p:nvSpPr>
          <p:cNvPr id="8" name="Text Placeholder 7"/>
          <p:cNvSpPr>
            <a:spLocks noGrp="1"/>
          </p:cNvSpPr>
          <p:nvPr>
            <p:ph type="body" idx="1"/>
          </p:nvPr>
        </p:nvSpPr>
        <p:spPr/>
        <p:txBody>
          <a:bodyPr/>
          <a:lstStyle/>
          <a:p>
            <a:r>
              <a:rPr lang="pt-BR" dirty="0" smtClean="0"/>
              <a:t>E-mail do autor 1</a:t>
            </a:r>
          </a:p>
          <a:p>
            <a:r>
              <a:rPr lang="pt-BR" dirty="0" smtClean="0"/>
              <a:t>E-mail do autor 2</a:t>
            </a:r>
            <a:endParaRPr lang="pt-BR" dirty="0"/>
          </a:p>
        </p:txBody>
      </p:sp>
      <p:sp>
        <p:nvSpPr>
          <p:cNvPr id="4" name="Slide Number Placeholder 3"/>
          <p:cNvSpPr>
            <a:spLocks noGrp="1"/>
          </p:cNvSpPr>
          <p:nvPr>
            <p:ph type="sldNum" sz="quarter" idx="12"/>
          </p:nvPr>
        </p:nvSpPr>
        <p:spPr/>
        <p:txBody>
          <a:bodyPr/>
          <a:lstStyle/>
          <a:p>
            <a:fld id="{CFCDC573-C9BE-334B-B909-19E2F28512E7}" type="slidenum">
              <a:rPr lang="pt-BR" smtClean="0"/>
              <a:t>21</a:t>
            </a:fld>
            <a:endParaRPr lang="pt-BR"/>
          </a:p>
        </p:txBody>
      </p:sp>
    </p:spTree>
    <p:extLst>
      <p:ext uri="{BB962C8B-B14F-4D97-AF65-F5344CB8AC3E}">
        <p14:creationId xmlns:p14="http://schemas.microsoft.com/office/powerpoint/2010/main" val="1321564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Descrição - Redes ad hoc</a:t>
            </a:r>
            <a:endParaRPr lang="pt-BR" dirty="0"/>
          </a:p>
        </p:txBody>
      </p:sp>
      <p:sp>
        <p:nvSpPr>
          <p:cNvPr id="3" name="Content Placeholder 2"/>
          <p:cNvSpPr>
            <a:spLocks noGrp="1"/>
          </p:cNvSpPr>
          <p:nvPr>
            <p:ph idx="1"/>
          </p:nvPr>
        </p:nvSpPr>
        <p:spPr/>
        <p:txBody>
          <a:bodyPr/>
          <a:lstStyle/>
          <a:p>
            <a:pPr marL="0" indent="0">
              <a:buNone/>
            </a:pPr>
            <a:endParaRPr lang="en-US" dirty="0" smtClean="0"/>
          </a:p>
          <a:p>
            <a:r>
              <a:rPr lang="en-US" dirty="0" err="1" smtClean="0"/>
              <a:t>Não</a:t>
            </a:r>
            <a:r>
              <a:rPr lang="en-US" dirty="0" smtClean="0"/>
              <a:t> </a:t>
            </a:r>
            <a:r>
              <a:rPr lang="en-US" dirty="0" err="1" smtClean="0"/>
              <a:t>necessitam</a:t>
            </a:r>
            <a:r>
              <a:rPr lang="en-US" dirty="0" smtClean="0"/>
              <a:t> de </a:t>
            </a:r>
            <a:r>
              <a:rPr lang="en-US" dirty="0" err="1" smtClean="0"/>
              <a:t>ponto</a:t>
            </a:r>
            <a:r>
              <a:rPr lang="en-US" dirty="0" smtClean="0"/>
              <a:t> de </a:t>
            </a:r>
            <a:r>
              <a:rPr lang="en-US" dirty="0" err="1" smtClean="0"/>
              <a:t>acesso</a:t>
            </a:r>
            <a:r>
              <a:rPr lang="en-US" dirty="0" smtClean="0"/>
              <a:t> </a:t>
            </a:r>
            <a:r>
              <a:rPr lang="en-US" dirty="0" err="1" smtClean="0"/>
              <a:t>em</a:t>
            </a:r>
            <a:r>
              <a:rPr lang="en-US" dirty="0" smtClean="0"/>
              <a:t> </a:t>
            </a:r>
            <a:r>
              <a:rPr lang="en-US" dirty="0" err="1" smtClean="0"/>
              <a:t>comum</a:t>
            </a:r>
            <a:r>
              <a:rPr lang="en-US" dirty="0" smtClean="0"/>
              <a:t> as </a:t>
            </a:r>
            <a:r>
              <a:rPr lang="en-US" dirty="0" err="1" smtClean="0"/>
              <a:t>máquinas</a:t>
            </a:r>
            <a:r>
              <a:rPr lang="en-US" dirty="0" smtClean="0"/>
              <a:t> </a:t>
            </a:r>
            <a:r>
              <a:rPr lang="en-US" dirty="0" err="1" smtClean="0"/>
              <a:t>nela</a:t>
            </a:r>
            <a:r>
              <a:rPr lang="en-US" dirty="0" smtClean="0"/>
              <a:t> </a:t>
            </a:r>
            <a:r>
              <a:rPr lang="en-US" dirty="0" err="1" smtClean="0"/>
              <a:t>conectadas</a:t>
            </a:r>
            <a:r>
              <a:rPr lang="en-US" dirty="0" smtClean="0"/>
              <a:t>.</a:t>
            </a:r>
          </a:p>
          <a:p>
            <a:endParaRPr lang="en-US" dirty="0"/>
          </a:p>
          <a:p>
            <a:r>
              <a:rPr lang="pt-BR" dirty="0"/>
              <a:t>E</a:t>
            </a:r>
            <a:r>
              <a:rPr lang="pt-BR" dirty="0" smtClean="0"/>
              <a:t>ncaminhando </a:t>
            </a:r>
            <a:r>
              <a:rPr lang="pt-BR" dirty="0"/>
              <a:t>em conjunto </a:t>
            </a:r>
            <a:r>
              <a:rPr lang="pt-BR" dirty="0" smtClean="0"/>
              <a:t>dados </a:t>
            </a:r>
            <a:r>
              <a:rPr lang="pt-BR" dirty="0"/>
              <a:t>que são enviados de dispositivos </a:t>
            </a:r>
            <a:r>
              <a:rPr lang="pt-BR" dirty="0" smtClean="0"/>
              <a:t>vizinhos</a:t>
            </a:r>
          </a:p>
          <a:p>
            <a:endParaRPr lang="pt-BR" dirty="0" smtClean="0"/>
          </a:p>
          <a:p>
            <a:r>
              <a:rPr lang="pt-BR" dirty="0"/>
              <a:t>Todos os dispositivos da rede funcionam parecidos com um roteador.</a:t>
            </a:r>
            <a:endParaRPr lang="pt-BR" dirty="0"/>
          </a:p>
          <a:p>
            <a:endParaRPr lang="pt-BR" dirty="0" smtClean="0"/>
          </a:p>
        </p:txBody>
      </p:sp>
      <p:sp>
        <p:nvSpPr>
          <p:cNvPr id="4" name="Slide Number Placeholder 3"/>
          <p:cNvSpPr>
            <a:spLocks noGrp="1"/>
          </p:cNvSpPr>
          <p:nvPr>
            <p:ph type="sldNum" sz="quarter" idx="12"/>
          </p:nvPr>
        </p:nvSpPr>
        <p:spPr/>
        <p:txBody>
          <a:bodyPr/>
          <a:lstStyle/>
          <a:p>
            <a:fld id="{CFCDC573-C9BE-334B-B909-19E2F28512E7}" type="slidenum">
              <a:rPr lang="pt-BR" smtClean="0"/>
              <a:t>3</a:t>
            </a:fld>
            <a:endParaRPr lang="pt-BR"/>
          </a:p>
        </p:txBody>
      </p:sp>
    </p:spTree>
    <p:extLst>
      <p:ext uri="{BB962C8B-B14F-4D97-AF65-F5344CB8AC3E}">
        <p14:creationId xmlns:p14="http://schemas.microsoft.com/office/powerpoint/2010/main" val="86301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Descrição - </a:t>
            </a:r>
            <a:r>
              <a:rPr lang="pt-BR" dirty="0"/>
              <a:t>Rede de </a:t>
            </a:r>
            <a:r>
              <a:rPr lang="pt-BR" dirty="0" smtClean="0"/>
              <a:t>Sensores </a:t>
            </a:r>
            <a:endParaRPr lang="pt-BR" dirty="0"/>
          </a:p>
        </p:txBody>
      </p:sp>
      <p:sp>
        <p:nvSpPr>
          <p:cNvPr id="3" name="Content Placeholder 2"/>
          <p:cNvSpPr>
            <a:spLocks noGrp="1"/>
          </p:cNvSpPr>
          <p:nvPr>
            <p:ph idx="1"/>
          </p:nvPr>
        </p:nvSpPr>
        <p:spPr/>
        <p:txBody>
          <a:bodyPr/>
          <a:lstStyle/>
          <a:p>
            <a:pPr marL="0" indent="0">
              <a:buNone/>
            </a:pPr>
            <a:endParaRPr lang="en-US" dirty="0" smtClean="0"/>
          </a:p>
          <a:p>
            <a:r>
              <a:rPr lang="pt-BR" dirty="0"/>
              <a:t>U</a:t>
            </a:r>
            <a:r>
              <a:rPr lang="pt-BR" dirty="0" smtClean="0"/>
              <a:t>ma </a:t>
            </a:r>
            <a:r>
              <a:rPr lang="pt-BR" dirty="0"/>
              <a:t>espécie de rede ad </a:t>
            </a:r>
            <a:r>
              <a:rPr lang="pt-BR" dirty="0" smtClean="0"/>
              <a:t>hoc.</a:t>
            </a:r>
          </a:p>
          <a:p>
            <a:endParaRPr lang="en-US" dirty="0"/>
          </a:p>
          <a:p>
            <a:r>
              <a:rPr lang="pt-BR" dirty="0"/>
              <a:t>F</a:t>
            </a:r>
            <a:r>
              <a:rPr lang="pt-BR" dirty="0" smtClean="0"/>
              <a:t>inalidade </a:t>
            </a:r>
            <a:r>
              <a:rPr lang="pt-BR" dirty="0"/>
              <a:t>de monitorar algum </a:t>
            </a:r>
            <a:r>
              <a:rPr lang="pt-BR" dirty="0" smtClean="0"/>
              <a:t>fenômeno.</a:t>
            </a:r>
          </a:p>
          <a:p>
            <a:endParaRPr lang="pt-BR" dirty="0" smtClean="0"/>
          </a:p>
          <a:p>
            <a:pPr marL="0" indent="0">
              <a:buNone/>
            </a:pPr>
            <a:endParaRPr lang="pt-BR" dirty="0" smtClean="0"/>
          </a:p>
        </p:txBody>
      </p:sp>
      <p:sp>
        <p:nvSpPr>
          <p:cNvPr id="4" name="Slide Number Placeholder 3"/>
          <p:cNvSpPr>
            <a:spLocks noGrp="1"/>
          </p:cNvSpPr>
          <p:nvPr>
            <p:ph type="sldNum" sz="quarter" idx="12"/>
          </p:nvPr>
        </p:nvSpPr>
        <p:spPr/>
        <p:txBody>
          <a:bodyPr/>
          <a:lstStyle/>
          <a:p>
            <a:fld id="{CFCDC573-C9BE-334B-B909-19E2F28512E7}" type="slidenum">
              <a:rPr lang="pt-BR" smtClean="0"/>
              <a:t>4</a:t>
            </a:fld>
            <a:endParaRPr lang="pt-BR"/>
          </a:p>
        </p:txBody>
      </p:sp>
    </p:spTree>
    <p:extLst>
      <p:ext uri="{BB962C8B-B14F-4D97-AF65-F5344CB8AC3E}">
        <p14:creationId xmlns:p14="http://schemas.microsoft.com/office/powerpoint/2010/main" val="809579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a:t>
            </a:r>
            <a:r>
              <a:rPr lang="en-US" dirty="0" smtClean="0"/>
              <a:t> - </a:t>
            </a:r>
            <a:r>
              <a:rPr lang="pt-BR" dirty="0"/>
              <a:t>Redes ad hoc</a:t>
            </a:r>
            <a:endParaRPr lang="pt-BR" dirty="0"/>
          </a:p>
        </p:txBody>
      </p:sp>
      <p:sp>
        <p:nvSpPr>
          <p:cNvPr id="3" name="Content Placeholder 2"/>
          <p:cNvSpPr>
            <a:spLocks noGrp="1"/>
          </p:cNvSpPr>
          <p:nvPr>
            <p:ph idx="1"/>
          </p:nvPr>
        </p:nvSpPr>
        <p:spPr/>
        <p:txBody>
          <a:bodyPr/>
          <a:lstStyle/>
          <a:p>
            <a:r>
              <a:rPr lang="pt-BR" dirty="0"/>
              <a:t>Em redes ad hoc os dispositivos podem se comunicar entre si diretamente, assim permitindo uma maior flexibilidade na rede, diferentemente das redes convencionais que precisam de um ponto de acesso por onde passam as informações de </a:t>
            </a:r>
            <a:r>
              <a:rPr lang="pt-BR" dirty="0" smtClean="0"/>
              <a:t>rede, é utilizada para </a:t>
            </a:r>
            <a:r>
              <a:rPr lang="pt-BR" dirty="0"/>
              <a:t>atender a uma necessidade específica ou resolver um problema </a:t>
            </a:r>
            <a:r>
              <a:rPr lang="pt-BR" dirty="0" smtClean="0"/>
              <a:t>imediato.</a:t>
            </a: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5</a:t>
            </a:fld>
            <a:endParaRPr lang="pt-BR"/>
          </a:p>
        </p:txBody>
      </p:sp>
    </p:spTree>
    <p:extLst>
      <p:ext uri="{BB962C8B-B14F-4D97-AF65-F5344CB8AC3E}">
        <p14:creationId xmlns:p14="http://schemas.microsoft.com/office/powerpoint/2010/main" val="1113605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Objetivo</a:t>
            </a:r>
            <a:r>
              <a:rPr lang="en-US" dirty="0" smtClean="0"/>
              <a:t> - </a:t>
            </a:r>
            <a:r>
              <a:rPr lang="pt-BR" dirty="0"/>
              <a:t>Rede de Sensores </a:t>
            </a:r>
            <a:endParaRPr lang="pt-BR" dirty="0"/>
          </a:p>
        </p:txBody>
      </p:sp>
      <p:sp>
        <p:nvSpPr>
          <p:cNvPr id="3" name="Content Placeholder 2"/>
          <p:cNvSpPr>
            <a:spLocks noGrp="1"/>
          </p:cNvSpPr>
          <p:nvPr>
            <p:ph idx="1"/>
          </p:nvPr>
        </p:nvSpPr>
        <p:spPr/>
        <p:txBody>
          <a:bodyPr>
            <a:normAutofit/>
          </a:bodyPr>
          <a:lstStyle/>
          <a:p>
            <a:r>
              <a:rPr lang="pt-BR" dirty="0"/>
              <a:t>Redes de Sensores é um conjunto de sensores chamados de nós sensores com capacidade de sensoriamento do ambiente e comunicação, que capturam informações e transmitem esses dados para uma estação base que podem ser um computador, servidor, estação de trabalho, onde os dados poderão ser armazenados ou </a:t>
            </a:r>
            <a:r>
              <a:rPr lang="pt-BR" dirty="0" smtClean="0"/>
              <a:t>visualizados, sendo aplicada </a:t>
            </a:r>
            <a:r>
              <a:rPr lang="pt-BR" dirty="0"/>
              <a:t>em diferentes ambientes como, por exemplo, Militar, Aviação, Ambiente, Industrial, Engenharia, Tráfego, Sistemas de Informação.</a:t>
            </a: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6</a:t>
            </a:fld>
            <a:endParaRPr lang="pt-BR"/>
          </a:p>
        </p:txBody>
      </p:sp>
    </p:spTree>
    <p:extLst>
      <p:ext uri="{BB962C8B-B14F-4D97-AF65-F5344CB8AC3E}">
        <p14:creationId xmlns:p14="http://schemas.microsoft.com/office/powerpoint/2010/main" val="1389777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Taxonomia - </a:t>
            </a:r>
            <a:r>
              <a:rPr lang="pt-BR" dirty="0"/>
              <a:t>Redes ad hoc</a:t>
            </a:r>
            <a:endParaRPr lang="pt-BR" dirty="0"/>
          </a:p>
        </p:txBody>
      </p:sp>
      <p:sp>
        <p:nvSpPr>
          <p:cNvPr id="3" name="Content Placeholder 2"/>
          <p:cNvSpPr>
            <a:spLocks noGrp="1"/>
          </p:cNvSpPr>
          <p:nvPr>
            <p:ph idx="1"/>
          </p:nvPr>
        </p:nvSpPr>
        <p:spPr/>
        <p:txBody>
          <a:bodyPr/>
          <a:lstStyle/>
          <a:p>
            <a:r>
              <a:rPr lang="pt-BR" dirty="0" smtClean="0"/>
              <a:t>Textos com, no m</a:t>
            </a:r>
            <a:r>
              <a:rPr lang="en-US" dirty="0" err="1" smtClean="0"/>
              <a:t>áximo</a:t>
            </a:r>
            <a:r>
              <a:rPr lang="en-US" dirty="0" smtClean="0"/>
              <a:t>, 3 </a:t>
            </a:r>
            <a:r>
              <a:rPr lang="en-US" dirty="0" err="1" smtClean="0"/>
              <a:t>linhas</a:t>
            </a:r>
            <a:endParaRPr lang="en-US" dirty="0" smtClean="0"/>
          </a:p>
          <a:p>
            <a:endParaRPr lang="en-US" dirty="0" smtClean="0"/>
          </a:p>
          <a:p>
            <a:r>
              <a:rPr lang="en-US" dirty="0" smtClean="0"/>
              <a:t>No </a:t>
            </a:r>
            <a:r>
              <a:rPr lang="en-US" dirty="0" err="1" smtClean="0"/>
              <a:t>máximo</a:t>
            </a:r>
            <a:r>
              <a:rPr lang="en-US" dirty="0" smtClean="0"/>
              <a:t> </a:t>
            </a:r>
            <a:r>
              <a:rPr lang="en-US" dirty="0" err="1" smtClean="0"/>
              <a:t>dois</a:t>
            </a:r>
            <a:r>
              <a:rPr lang="en-US" dirty="0" smtClean="0"/>
              <a:t> </a:t>
            </a:r>
            <a:r>
              <a:rPr lang="en-US" dirty="0" err="1" smtClean="0"/>
              <a:t>tópicos</a:t>
            </a:r>
            <a:r>
              <a:rPr lang="en-US" dirty="0" smtClean="0"/>
              <a:t> </a:t>
            </a:r>
            <a:r>
              <a:rPr lang="en-US" dirty="0" err="1" smtClean="0"/>
              <a:t>por</a:t>
            </a:r>
            <a:r>
              <a:rPr lang="en-US" dirty="0" smtClean="0"/>
              <a:t> slide</a:t>
            </a:r>
          </a:p>
          <a:p>
            <a:endParaRPr lang="en-US" dirty="0" smtClean="0"/>
          </a:p>
          <a:p>
            <a:endParaRPr lang="en-US" dirty="0" smtClean="0"/>
          </a:p>
          <a:p>
            <a:endParaRPr lang="en-US" dirty="0" smtClean="0"/>
          </a:p>
          <a:p>
            <a:pPr marL="0" indent="0" algn="r">
              <a:buNone/>
            </a:pPr>
            <a:r>
              <a:rPr lang="en-US" sz="2000" dirty="0" smtClean="0"/>
              <a:t>(REFERÊNCIA, DATA)</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7</a:t>
            </a:fld>
            <a:endParaRPr lang="pt-BR"/>
          </a:p>
        </p:txBody>
      </p:sp>
    </p:spTree>
    <p:extLst>
      <p:ext uri="{BB962C8B-B14F-4D97-AF65-F5344CB8AC3E}">
        <p14:creationId xmlns:p14="http://schemas.microsoft.com/office/powerpoint/2010/main" val="7611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Taxonomia - </a:t>
            </a:r>
            <a:r>
              <a:rPr lang="pt-BR" dirty="0"/>
              <a:t>Rede de Sensores </a:t>
            </a:r>
            <a:endParaRPr lang="pt-BR" dirty="0"/>
          </a:p>
        </p:txBody>
      </p:sp>
      <p:sp>
        <p:nvSpPr>
          <p:cNvPr id="3" name="Content Placeholder 2"/>
          <p:cNvSpPr>
            <a:spLocks noGrp="1"/>
          </p:cNvSpPr>
          <p:nvPr>
            <p:ph idx="1"/>
          </p:nvPr>
        </p:nvSpPr>
        <p:spPr/>
        <p:txBody>
          <a:bodyPr/>
          <a:lstStyle/>
          <a:p>
            <a:r>
              <a:rPr lang="en-US" dirty="0" err="1" smtClean="0"/>
              <a:t>Nós</a:t>
            </a:r>
            <a:r>
              <a:rPr lang="en-US" dirty="0" smtClean="0"/>
              <a:t> </a:t>
            </a:r>
            <a:r>
              <a:rPr lang="en-US" dirty="0" err="1" smtClean="0"/>
              <a:t>sensores</a:t>
            </a:r>
            <a:endParaRPr lang="en-US" dirty="0" smtClean="0"/>
          </a:p>
          <a:p>
            <a:endParaRPr lang="en-US" dirty="0" smtClean="0"/>
          </a:p>
          <a:p>
            <a:r>
              <a:rPr lang="en-US" dirty="0"/>
              <a:t>Gateways</a:t>
            </a:r>
          </a:p>
          <a:p>
            <a:endParaRPr lang="en-US" dirty="0"/>
          </a:p>
          <a:p>
            <a:r>
              <a:rPr lang="en-US" dirty="0" err="1" smtClean="0"/>
              <a:t>Estação</a:t>
            </a:r>
            <a:r>
              <a:rPr lang="en-US" dirty="0" smtClean="0"/>
              <a:t> Base – </a:t>
            </a:r>
            <a:r>
              <a:rPr lang="en-US" dirty="0" err="1" smtClean="0"/>
              <a:t>Computador</a:t>
            </a:r>
            <a:r>
              <a:rPr lang="en-US" dirty="0" smtClean="0"/>
              <a:t>, </a:t>
            </a:r>
            <a:r>
              <a:rPr lang="en-US" dirty="0" err="1" smtClean="0"/>
              <a:t>Servidor</a:t>
            </a:r>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8</a:t>
            </a:fld>
            <a:endParaRPr lang="pt-BR"/>
          </a:p>
        </p:txBody>
      </p:sp>
    </p:spTree>
    <p:extLst>
      <p:ext uri="{BB962C8B-B14F-4D97-AF65-F5344CB8AC3E}">
        <p14:creationId xmlns:p14="http://schemas.microsoft.com/office/powerpoint/2010/main" val="377533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Taxonomia - </a:t>
            </a:r>
            <a:r>
              <a:rPr lang="pt-BR" dirty="0"/>
              <a:t>Rede de Sensores </a:t>
            </a:r>
            <a:endParaRPr lang="pt-BR" dirty="0"/>
          </a:p>
        </p:txBody>
      </p:sp>
      <p:sp>
        <p:nvSpPr>
          <p:cNvPr id="3" name="Content Placeholder 2"/>
          <p:cNvSpPr>
            <a:spLocks noGrp="1"/>
          </p:cNvSpPr>
          <p:nvPr>
            <p:ph idx="1"/>
          </p:nvPr>
        </p:nvSpPr>
        <p:spPr/>
        <p:txBody>
          <a:bodyPr>
            <a:normAutofit/>
          </a:bodyPr>
          <a:lstStyle/>
          <a:p>
            <a:r>
              <a:rPr lang="pt-BR" dirty="0" smtClean="0"/>
              <a:t>Wi-Fi</a:t>
            </a:r>
          </a:p>
          <a:p>
            <a:pPr marL="0" indent="0">
              <a:buNone/>
            </a:pPr>
            <a:endParaRPr lang="pt-BR" dirty="0" smtClean="0"/>
          </a:p>
          <a:p>
            <a:r>
              <a:rPr lang="pt-BR" dirty="0" err="1" smtClean="0"/>
              <a:t>Zigbee</a:t>
            </a:r>
            <a:r>
              <a:rPr lang="pt-BR" dirty="0" smtClean="0"/>
              <a:t> </a:t>
            </a:r>
            <a:r>
              <a:rPr lang="pt-BR" dirty="0"/>
              <a:t>foi feita exclusivamente para essa aplicação onde otimiza o consumo de energia assim gastando menos energia com uma largura de banda menor e um alcance menor ele é capaz de transmitir dados consumindo menos energia do que por </a:t>
            </a:r>
            <a:r>
              <a:rPr lang="pt-BR" dirty="0" err="1" smtClean="0"/>
              <a:t>Wi-fi</a:t>
            </a:r>
            <a:endParaRPr lang="pt-BR"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FCDC573-C9BE-334B-B909-19E2F28512E7}" type="slidenum">
              <a:rPr lang="pt-BR" smtClean="0"/>
              <a:t>9</a:t>
            </a:fld>
            <a:endParaRPr lang="pt-BR"/>
          </a:p>
        </p:txBody>
      </p:sp>
    </p:spTree>
    <p:extLst>
      <p:ext uri="{BB962C8B-B14F-4D97-AF65-F5344CB8AC3E}">
        <p14:creationId xmlns:p14="http://schemas.microsoft.com/office/powerpoint/2010/main" val="251673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544</Words>
  <Application>Microsoft Office PowerPoint</Application>
  <PresentationFormat>Apresentação na tela (4:3)</PresentationFormat>
  <Paragraphs>122</Paragraphs>
  <Slides>21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Calibri Light</vt:lpstr>
      <vt:lpstr>Office Theme</vt:lpstr>
      <vt:lpstr>REDES AD-HOC E DE SENSONRES</vt:lpstr>
      <vt:lpstr>Sumário</vt:lpstr>
      <vt:lpstr>Descrição - Redes ad hoc</vt:lpstr>
      <vt:lpstr>Descrição - Rede de Sensores </vt:lpstr>
      <vt:lpstr>Objetivo - Redes ad hoc</vt:lpstr>
      <vt:lpstr>Objetivo - Rede de Sensores </vt:lpstr>
      <vt:lpstr>Taxonomia - Redes ad hoc</vt:lpstr>
      <vt:lpstr>Taxonomia - Rede de Sensores </vt:lpstr>
      <vt:lpstr>Taxonomia - Rede de Sensores </vt:lpstr>
      <vt:lpstr>Taxonomia - Rede de Sensores </vt:lpstr>
      <vt:lpstr>Fundamentação Teórica</vt:lpstr>
      <vt:lpstr>Apresentação do PowerPoint</vt:lpstr>
      <vt:lpstr>Título do Capítulo 3</vt:lpstr>
      <vt:lpstr>Apresentação do PowerPoint</vt:lpstr>
      <vt:lpstr>Título do Capítulo 4</vt:lpstr>
      <vt:lpstr>Título do Capítulo 4</vt:lpstr>
      <vt:lpstr>Apresentação do PowerPoint</vt:lpstr>
      <vt:lpstr>Considerações Finais</vt:lpstr>
      <vt:lpstr>Apresentação do PowerPoint</vt:lpstr>
      <vt:lpstr>Referências</vt:lpstr>
      <vt:lpstr>Muito Obrigado!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MARCUS VINICIUS DO NASCIMENTO</dc:creator>
  <cp:lastModifiedBy>JOAO  MARCOS DE CASTILHO OTABE</cp:lastModifiedBy>
  <cp:revision>20</cp:revision>
  <dcterms:created xsi:type="dcterms:W3CDTF">2016-06-07T15:38:10Z</dcterms:created>
  <dcterms:modified xsi:type="dcterms:W3CDTF">2019-04-04T18:17:53Z</dcterms:modified>
</cp:coreProperties>
</file>