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4" r:id="rId6"/>
    <p:sldId id="262" r:id="rId7"/>
    <p:sldId id="265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16EEC-0A5B-4958-8888-2F2E9A84108A}" type="datetimeFigureOut">
              <a:rPr lang="pt-BR" smtClean="0"/>
              <a:pPr/>
              <a:t>22/10/2018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509A3-4512-410A-9D17-459B13E594B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16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Symfony</a:t>
            </a:r>
            <a:r>
              <a:rPr lang="pt-BR" dirty="0"/>
              <a:t> é um conjunto de componentes PHP, um framework, uma filosofia e uma comunidade – todas trabalhando junto e em harmonia.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509A3-4512-410A-9D17-459B13E594B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11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Stack (complete version): you want to develop a complex application and you need many functionalities.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Brick by brick: you build your framework according to the functionalities that you will need.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Microframework: as a standalone,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Symfony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also be used to develop a specific functionality in one of your projects. Without having to redevelop everything and without installing the entire framework, but only the specific brick that you need.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509A3-4512-410A-9D17-459B13E594B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6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D145F-B999-46A7-A90A-130823441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D53A12-A781-4297-8977-51101E75F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848F89-0F02-41B0-8EC2-6AD04F37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12DD-2C4C-4AA5-83A0-E33BB93E2D5D}" type="datetime1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AC325C-F34F-4F02-B59F-C0C32775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35CF53-2120-4B11-B1CF-1EE5FDBF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21B5-FCA1-4F60-AA80-4191E86356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37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9098F-C7B1-463F-A658-04279CC5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D50010-2086-4FCA-AA78-B47C20CA5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A81B2A-4F05-4EBE-B38F-9BCADBB6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CC62-D596-449F-BCA0-9D4716B11BFD}" type="datetime1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47B70-1E1F-463B-8B42-986C3A6B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29A92E-542E-41D2-8AC1-BF109099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21B5-FCA1-4F60-AA80-4191E86356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78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6A714C-00EB-494A-A5B6-37F8361E0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FB7DB7-8A71-45FD-9C2D-2C9A85261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497738-B639-454E-9212-9D0BFB21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F051-B0E0-4E88-8747-14EF1A1DE51E}" type="datetime1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BC4068-9DE0-47B1-9352-D72BDE79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E72E3-B874-47A3-8BE8-47709F1D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21B5-FCA1-4F60-AA80-4191E86356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40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9C0F6-0228-4D8D-B409-552D50B5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A7655-7269-4304-8DAC-BB133913E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883D3-7F3D-44A0-9481-C491ABB0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9AA3-4C90-44A4-907D-3DEAF3D800DC}" type="datetime1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E5AF66-B69B-4021-9861-D5E77A8B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3268C4-A017-4492-B641-C6CD4A62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21B5-FCA1-4F60-AA80-4191E86356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2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1836C-9B75-459F-8A0F-5803BFCF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3B391C-A01C-47BA-A16C-042A259E5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AF66EB-E4FB-4115-A5D0-1088C825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DD07-5777-4D37-B511-2FCA0A41B4F6}" type="datetime1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9AFDA9-A8DC-405C-B8CD-9B20A6D4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FC11EF-0BE8-42DE-871F-1DF67158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21B5-FCA1-4F60-AA80-4191E86356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17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49B6C-E34D-48EF-BF78-FC815847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532D7-5067-4AFD-9951-BC61ECDD4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68E961-829B-4FC4-AE66-66D7D2E93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3C8393-0354-4913-8125-4E44974A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D9E6-6482-469F-BCEB-8986983FB206}" type="datetime1">
              <a:rPr lang="pt-BR" smtClean="0"/>
              <a:pPr/>
              <a:t>22/10/2018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120774-F838-41AD-B713-FBCD3502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0519E7-2AB3-48DE-9E3D-84CF7159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21B5-FCA1-4F60-AA80-4191E86356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61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5EAFA-2BCB-4807-8220-4F5B14AB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B22DA9-C10F-4183-9934-C8501608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057B60-DEA7-44B5-8797-0647B2E01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85F9E6-19EA-4AE3-9662-E90D37FE6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4D1E77-2FCD-410B-91EE-CAC2E2B24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5A114D-66FF-4420-8B1D-68289AA5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3F1A-14C9-4449-BC82-09BB6D184059}" type="datetime1">
              <a:rPr lang="pt-BR" smtClean="0"/>
              <a:pPr/>
              <a:t>22/10/2018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4E754B-C103-4A2E-84A5-F355A374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DD1FF8-70DF-42DF-B17E-81DCAADD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21B5-FCA1-4F60-AA80-4191E86356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96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ABDF1-12F0-4CD2-81AC-C03440B3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64606F-890A-4711-BBF7-399956F8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00D5-DEEF-45B8-A869-AD7F1A5536C8}" type="datetime1">
              <a:rPr lang="pt-BR" smtClean="0"/>
              <a:pPr/>
              <a:t>22/10/2018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D3AC9B-65BD-4E80-9563-B07CDCFE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0AD154-39EC-4AA8-8D0C-1F8F4405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21B5-FCA1-4F60-AA80-4191E86356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1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33E14F-D236-4FAC-90B2-9A243C20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BDFB-4A24-44E1-8486-E1FEFE438FC8}" type="datetime1">
              <a:rPr lang="pt-BR" smtClean="0"/>
              <a:pPr/>
              <a:t>22/10/2018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3854D9-790E-4F4A-8E1C-A2C80457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48DA53-DDF3-48E6-81F8-576B3BFA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21B5-FCA1-4F60-AA80-4191E86356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44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8CBF0-6FEF-485A-B744-A82BF69C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0C9B25-C4CE-4CB9-9D34-46CFD936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CFB294-F816-4155-A253-609E7BC98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6107DA-076F-4793-AD23-A1810A21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62BD-C291-4596-B3A0-F63DEDC58AFC}" type="datetime1">
              <a:rPr lang="pt-BR" smtClean="0"/>
              <a:pPr/>
              <a:t>22/10/2018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BB4DA9-EA2F-4E64-B7A6-92B19BE2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634487-09E5-4511-A16A-631E254E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21B5-FCA1-4F60-AA80-4191E86356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97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CA652-7C60-4796-AD3A-0820E626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9CA2F4-FB6B-4C28-A432-86ED620EB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F3DF90-CC30-401F-AD42-DF1FF260A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D4C9CB-9A75-4045-82E2-D435170D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C50-F6CC-41EA-B0D2-7F8184C9BA7C}" type="datetime1">
              <a:rPr lang="pt-BR" smtClean="0"/>
              <a:pPr/>
              <a:t>22/10/2018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98F3F2-7BA3-4D85-BC3E-618267AE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B0FBA5-0EAD-4FB1-A678-8CD7837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21B5-FCA1-4F60-AA80-4191E86356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41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B7219D-EF0D-4A5A-908D-A488365E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22EE8F-D7A6-4B7E-BB82-A156480E3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75E085-F619-422D-BF5E-D1B9958AB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F1308-EAEA-4D1E-8A69-A3A79EF030A4}" type="datetime1">
              <a:rPr lang="pt-BR" smtClean="0"/>
              <a:pPr/>
              <a:t>22/10/2018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39A076-3E3C-42FF-A90A-4F5D1D850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205F72-18DF-4607-8732-492C53984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21B5-FCA1-4F60-AA80-4191E86356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7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gofonte.com.br/artigos/introducao-ao-symfony" TargetMode="External"/><Relationship Id="rId2" Type="http://schemas.openxmlformats.org/officeDocument/2006/relationships/hyperlink" Target="https://symfony.com/what-is-symfon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figr.com/symfon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81200E7-44A4-47B4-982E-E77B434CF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" y="643466"/>
            <a:ext cx="10445750" cy="55710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41FC66D-0283-423C-8911-F07380573A89}"/>
              </a:ext>
            </a:extLst>
          </p:cNvPr>
          <p:cNvSpPr txBox="1"/>
          <p:nvPr/>
        </p:nvSpPr>
        <p:spPr>
          <a:xfrm>
            <a:off x="402955" y="5083443"/>
            <a:ext cx="25812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Guilherme Siqueira</a:t>
            </a:r>
          </a:p>
          <a:p>
            <a:r>
              <a:rPr lang="pt-BR" sz="2400" dirty="0"/>
              <a:t>João Marcos </a:t>
            </a:r>
          </a:p>
          <a:p>
            <a:r>
              <a:rPr lang="pt-BR" sz="2400" dirty="0"/>
              <a:t>Jonathan Emanuel</a:t>
            </a:r>
          </a:p>
          <a:p>
            <a:r>
              <a:rPr lang="pt-BR" sz="2400" dirty="0"/>
              <a:t>Lucas Castilho</a:t>
            </a:r>
          </a:p>
        </p:txBody>
      </p:sp>
    </p:spTree>
    <p:extLst>
      <p:ext uri="{BB962C8B-B14F-4D97-AF65-F5344CB8AC3E}">
        <p14:creationId xmlns:p14="http://schemas.microsoft.com/office/powerpoint/2010/main" val="133960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50C24-151F-4EF2-8924-6CD172CF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10016E-D544-4E48-8E9E-F33606C1E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https://symfony.com/what-is-symfony</a:t>
            </a:r>
            <a:endParaRPr lang="pt-BR" dirty="0"/>
          </a:p>
          <a:p>
            <a:r>
              <a:rPr lang="pt-BR" dirty="0">
                <a:hlinkClick r:id="rId3"/>
              </a:rPr>
              <a:t>https://www.codigofonte.com.br/artigos/introducao-ao-symfony</a:t>
            </a:r>
            <a:endParaRPr lang="pt-BR" dirty="0"/>
          </a:p>
          <a:p>
            <a:r>
              <a:rPr lang="pt-BR" dirty="0">
                <a:hlinkClick r:id="rId4"/>
              </a:rPr>
              <a:t>https://configr.com/symfony/</a:t>
            </a:r>
            <a:endParaRPr lang="pt-BR" dirty="0"/>
          </a:p>
          <a:p>
            <a:r>
              <a:rPr lang="pt-BR" dirty="0"/>
              <a:t>Link do </a:t>
            </a:r>
            <a:r>
              <a:rPr lang="pt-BR" dirty="0" err="1"/>
              <a:t>git</a:t>
            </a:r>
            <a:endParaRPr lang="pt-BR" dirty="0"/>
          </a:p>
          <a:p>
            <a:r>
              <a:rPr lang="pt-BR" dirty="0" err="1"/>
              <a:t>Email</a:t>
            </a:r>
            <a:r>
              <a:rPr lang="pt-BR" dirty="0"/>
              <a:t> do Joãozinho pra contato</a:t>
            </a:r>
          </a:p>
          <a:p>
            <a:endParaRPr lang="pt-BR" u="sng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4D8393-9644-4166-8F92-0EA81459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21B5-FCA1-4F60-AA80-4191E863560B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E8CC6B-D676-4788-84EB-3B4A18957557}"/>
              </a:ext>
            </a:extLst>
          </p:cNvPr>
          <p:cNvSpPr txBox="1"/>
          <p:nvPr/>
        </p:nvSpPr>
        <p:spPr>
          <a:xfrm>
            <a:off x="3886200" y="4596063"/>
            <a:ext cx="40320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67454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BBA58-6298-455F-A7C9-77F8D211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que é Symfony?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5F1A6868-2131-4FA4-B132-0CACEA9F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315935"/>
            <a:ext cx="11496821" cy="2385589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2FE4EE-0C14-4F16-A03F-72576F11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21B5-FCA1-4F60-AA80-4191E863560B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72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D7BBA-96B5-4388-B116-5E032EEA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</a:t>
            </a:r>
            <a:r>
              <a:rPr lang="pt-BR" dirty="0" err="1"/>
              <a:t>Symfony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9ABE0A-3DFF-47AF-BBC0-CB72FC50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Criado em 2005 por </a:t>
            </a:r>
            <a:r>
              <a:rPr lang="pt-BR" dirty="0" err="1"/>
              <a:t>Fabien</a:t>
            </a:r>
            <a:r>
              <a:rPr lang="pt-BR" dirty="0"/>
              <a:t> </a:t>
            </a:r>
            <a:r>
              <a:rPr lang="pt-BR" dirty="0" err="1"/>
              <a:t>Potencier</a:t>
            </a:r>
            <a:r>
              <a:rPr lang="pt-BR" dirty="0"/>
              <a:t>, o </a:t>
            </a:r>
            <a:r>
              <a:rPr lang="pt-BR" dirty="0" err="1"/>
              <a:t>Symfony</a:t>
            </a:r>
            <a:r>
              <a:rPr lang="pt-BR" dirty="0"/>
              <a:t> é um dos frameworks para PHP mais utilizados no mundo;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Symfony</a:t>
            </a:r>
            <a:r>
              <a:rPr lang="pt-BR" dirty="0"/>
              <a:t> foi projetado levando em conta diversos princípios que visam o desenvolvimento rápido e organizado de aplicações, tais como DRY (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repeat</a:t>
            </a:r>
            <a:r>
              <a:rPr lang="pt-BR" dirty="0"/>
              <a:t> </a:t>
            </a:r>
            <a:r>
              <a:rPr lang="pt-BR" dirty="0" err="1"/>
              <a:t>yourself</a:t>
            </a:r>
            <a:r>
              <a:rPr lang="pt-BR" dirty="0"/>
              <a:t>), KISS (</a:t>
            </a:r>
            <a:r>
              <a:rPr lang="pt-BR" dirty="0" err="1"/>
              <a:t>Keep</a:t>
            </a:r>
            <a:r>
              <a:rPr lang="pt-BR" dirty="0"/>
              <a:t> it </a:t>
            </a:r>
            <a:r>
              <a:rPr lang="pt-BR" dirty="0" err="1"/>
              <a:t>simple</a:t>
            </a:r>
            <a:r>
              <a:rPr lang="pt-BR" dirty="0"/>
              <a:t>) e XP (</a:t>
            </a:r>
            <a:r>
              <a:rPr lang="pt-BR" dirty="0" err="1"/>
              <a:t>eXtreme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Construído visando o desenvolvimento de aplicações robustas, dando aos seus desenvolvedores total controle sobre as configurações.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22505F-3F67-4C6B-B905-F0FF0270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21B5-FCA1-4F60-AA80-4191E863560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84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B207C-D67D-4A1E-A69A-A5AE1059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28"/>
            <a:ext cx="10515600" cy="1325563"/>
          </a:xfrm>
        </p:spPr>
        <p:txBody>
          <a:bodyPr/>
          <a:lstStyle/>
          <a:p>
            <a:r>
              <a:rPr lang="pt-BR" dirty="0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0B968C-BB24-4CC9-9F9B-A3FF21E10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191"/>
            <a:ext cx="10515600" cy="4907684"/>
          </a:xfrm>
        </p:spPr>
        <p:txBody>
          <a:bodyPr>
            <a:normAutofit/>
          </a:bodyPr>
          <a:lstStyle/>
          <a:p>
            <a:r>
              <a:rPr lang="pt-BR" dirty="0"/>
              <a:t>Fácil instalação e configuração em mais plataformas (garantido para trabalhar no padrão *</a:t>
            </a:r>
            <a:r>
              <a:rPr lang="pt-BR" dirty="0" err="1"/>
              <a:t>nix</a:t>
            </a:r>
            <a:r>
              <a:rPr lang="pt-BR" dirty="0"/>
              <a:t> e Windows);</a:t>
            </a:r>
          </a:p>
          <a:p>
            <a:endParaRPr lang="pt-BR" dirty="0"/>
          </a:p>
          <a:p>
            <a:r>
              <a:rPr lang="pt-BR" dirty="0"/>
              <a:t>Mecanismo de banco de dados independente;</a:t>
            </a:r>
          </a:p>
          <a:p>
            <a:endParaRPr lang="pt-BR" dirty="0"/>
          </a:p>
          <a:p>
            <a:r>
              <a:rPr lang="pt-BR" dirty="0"/>
              <a:t>Simples de usar, na maior parte dos casos e suficientemente flexível para se adaptar aos casos complexos;</a:t>
            </a:r>
          </a:p>
          <a:p>
            <a:endParaRPr lang="pt-BR" dirty="0"/>
          </a:p>
          <a:p>
            <a:r>
              <a:rPr lang="pt-BR" dirty="0"/>
              <a:t>Baseado na premissa de convenção sobre a configuração, o desenvolvedor precisa configurar apenas o convencional;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FCAF3B-D9E1-40C3-BBD8-CEC9F076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21B5-FCA1-4F60-AA80-4191E863560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11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E22B0-EE51-4F4A-8E2F-F4F99533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FA0BD8-A4B5-476D-B7E2-370F4C9D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Compatível com a maioria das melhores práticas web e padrões de design;</a:t>
            </a:r>
          </a:p>
          <a:p>
            <a:endParaRPr lang="pt-BR" dirty="0"/>
          </a:p>
          <a:p>
            <a:r>
              <a:rPr lang="pt-BR" dirty="0"/>
              <a:t>Código legível, documentação e fácil manutenção;</a:t>
            </a:r>
          </a:p>
          <a:p>
            <a:endParaRPr lang="pt-BR" dirty="0"/>
          </a:p>
          <a:p>
            <a:r>
              <a:rPr lang="pt-BR" dirty="0"/>
              <a:t>Fácil de estender, permitindo a integração com outras bibliotecas;</a:t>
            </a:r>
          </a:p>
          <a:p>
            <a:endParaRPr lang="pt-BR" dirty="0"/>
          </a:p>
          <a:p>
            <a:r>
              <a:rPr lang="pt-BR" dirty="0"/>
              <a:t>Segundo os criadores do </a:t>
            </a:r>
            <a:r>
              <a:rPr lang="pt-BR" dirty="0" err="1"/>
              <a:t>Symfony</a:t>
            </a:r>
            <a:r>
              <a:rPr lang="pt-BR" dirty="0"/>
              <a:t>, a curva de aprendizagem para se tornar um usuário proficiente na ferramenta é de menos de um dia;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76731E-0EC3-488F-8C7D-9393CD69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21B5-FCA1-4F60-AA80-4191E863560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83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Motivos para usar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Rápido e econômico: </a:t>
            </a:r>
            <a:r>
              <a:rPr lang="pt-BR" dirty="0" err="1"/>
              <a:t>Symfony</a:t>
            </a:r>
            <a:r>
              <a:rPr lang="pt-BR" dirty="0"/>
              <a:t> foi feito desde o começo para ser rápido, com ênfase na  performance da aplicação;</a:t>
            </a:r>
          </a:p>
          <a:p>
            <a:endParaRPr lang="pt-BR" dirty="0"/>
          </a:p>
          <a:p>
            <a:r>
              <a:rPr lang="pt-BR" dirty="0"/>
              <a:t>Flexibilidade ilimitada: </a:t>
            </a:r>
            <a:r>
              <a:rPr lang="pt-BR" dirty="0" err="1"/>
              <a:t>Symfony</a:t>
            </a:r>
            <a:r>
              <a:rPr lang="pt-BR" dirty="0"/>
              <a:t> pode ser usado para tudo que precisar. É um framework 3 em 1(Full </a:t>
            </a:r>
            <a:r>
              <a:rPr lang="pt-BR" dirty="0" err="1"/>
              <a:t>stack</a:t>
            </a:r>
            <a:r>
              <a:rPr lang="pt-BR" dirty="0"/>
              <a:t>, </a:t>
            </a:r>
            <a:r>
              <a:rPr lang="pt-BR" dirty="0" err="1"/>
              <a:t>Brick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brick</a:t>
            </a:r>
            <a:r>
              <a:rPr lang="pt-BR" dirty="0"/>
              <a:t>, </a:t>
            </a:r>
            <a:r>
              <a:rPr lang="pt-BR" dirty="0" err="1"/>
              <a:t>Microframework</a:t>
            </a:r>
            <a:r>
              <a:rPr lang="pt-BR" dirty="0"/>
              <a:t>) ;</a:t>
            </a:r>
          </a:p>
          <a:p>
            <a:endParaRPr lang="pt-BR" dirty="0"/>
          </a:p>
          <a:p>
            <a:r>
              <a:rPr lang="pt-BR" dirty="0"/>
              <a:t>Expansível: Serve tanto para aplicações de pequeno porte, quanto para aplicações de grande porte;</a:t>
            </a:r>
          </a:p>
          <a:p>
            <a:endParaRPr lang="pt-BR" dirty="0"/>
          </a:p>
          <a:p>
            <a:r>
              <a:rPr lang="pt-BR" dirty="0"/>
              <a:t>Estável e sustentável: Todas as versões  tem compatibilidade com as interfaces publicas;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21B5-FCA1-4F60-AA80-4191E863560B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Motivos para usar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agradável experiência de programar: Ambiente agradável e funcional para os desenvolvedores, o </a:t>
            </a:r>
            <a:r>
              <a:rPr lang="pt-BR" dirty="0" err="1"/>
              <a:t>Symfony</a:t>
            </a:r>
            <a:r>
              <a:rPr lang="pt-BR" dirty="0"/>
              <a:t> permite aos desenvolvedores focar, e implementar sua produtividade;</a:t>
            </a:r>
          </a:p>
          <a:p>
            <a:endParaRPr lang="pt-BR" dirty="0"/>
          </a:p>
          <a:p>
            <a:r>
              <a:rPr lang="pt-BR" dirty="0"/>
              <a:t>Fácil de usar: Completamente flexível e atende as necessidades dos profissionais, também é muito acessível, com boa documentação e suporte;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Companhia por trás da tecnologia: O </a:t>
            </a:r>
            <a:r>
              <a:rPr lang="pt-BR" dirty="0" err="1"/>
              <a:t>Symfony</a:t>
            </a:r>
            <a:r>
              <a:rPr lang="pt-BR" dirty="0"/>
              <a:t> é um dos poucos frameworks que é suportado comercialmente. A </a:t>
            </a:r>
            <a:r>
              <a:rPr lang="pt-BR" dirty="0" err="1"/>
              <a:t>SensioLabs</a:t>
            </a:r>
            <a:r>
              <a:rPr lang="pt-BR" dirty="0"/>
              <a:t>, que é a companhia criadora, e patrocinadora, da um suporte ativo para a reputação do framework;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21B5-FCA1-4F60-AA80-4191E863560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2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Motivos para usar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Suporte de longo prazo: Tem </a:t>
            </a:r>
            <a:r>
              <a:rPr lang="pt-BR" dirty="0" err="1"/>
              <a:t>updates</a:t>
            </a:r>
            <a:r>
              <a:rPr lang="pt-BR" dirty="0"/>
              <a:t> </a:t>
            </a:r>
            <a:r>
              <a:rPr lang="pt-BR" dirty="0" err="1"/>
              <a:t>regurales</a:t>
            </a:r>
            <a:r>
              <a:rPr lang="pt-BR" dirty="0"/>
              <a:t>, que são muito testados. As versões mais recentes tem suporte de até 3 anos;</a:t>
            </a:r>
          </a:p>
          <a:p>
            <a:endParaRPr lang="pt-BR" dirty="0"/>
          </a:p>
          <a:p>
            <a:r>
              <a:rPr lang="pt-BR" dirty="0"/>
              <a:t>Grande comunidade: Mais de 2000 contribuidores através do globo;</a:t>
            </a:r>
          </a:p>
          <a:p>
            <a:endParaRPr lang="pt-BR" dirty="0"/>
          </a:p>
          <a:p>
            <a:r>
              <a:rPr lang="pt-BR" dirty="0"/>
              <a:t>Boa </a:t>
            </a:r>
            <a:r>
              <a:rPr lang="pt-BR" dirty="0" err="1"/>
              <a:t>documentação:Enquanto</a:t>
            </a:r>
            <a:r>
              <a:rPr lang="pt-BR" dirty="0"/>
              <a:t> uma boa documentação pode ser problema para alguns frameworks, isso não acontece com o </a:t>
            </a:r>
            <a:r>
              <a:rPr lang="pt-BR" dirty="0" err="1"/>
              <a:t>Symfony</a:t>
            </a:r>
            <a:r>
              <a:rPr lang="pt-BR" dirty="0"/>
              <a:t>, sua documentação é considerada umas das melhores;</a:t>
            </a:r>
          </a:p>
          <a:p>
            <a:endParaRPr lang="pt-BR" dirty="0"/>
          </a:p>
          <a:p>
            <a:r>
              <a:rPr lang="pt-BR" dirty="0"/>
              <a:t>Referencias : Usado por Yahoo, </a:t>
            </a:r>
            <a:r>
              <a:rPr lang="pt-BR" dirty="0" err="1"/>
              <a:t>Daylymotion</a:t>
            </a:r>
            <a:r>
              <a:rPr lang="pt-BR" dirty="0"/>
              <a:t>, Opensky.com, </a:t>
            </a:r>
            <a:r>
              <a:rPr lang="pt-BR" dirty="0" err="1"/>
              <a:t>National</a:t>
            </a:r>
            <a:r>
              <a:rPr lang="pt-BR" dirty="0"/>
              <a:t> </a:t>
            </a:r>
            <a:r>
              <a:rPr lang="pt-BR" dirty="0" err="1"/>
              <a:t>Geografic</a:t>
            </a:r>
            <a:r>
              <a:rPr lang="pt-BR" dirty="0"/>
              <a:t>, Vogue,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21B5-FCA1-4F60-AA80-4191E863560B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43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B49A1-8040-4221-A580-50EA3DA5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307009"/>
            <a:ext cx="4977976" cy="1454051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000000"/>
                </a:solidFill>
              </a:rPr>
              <a:t>Comunidade</a:t>
            </a:r>
          </a:p>
        </p:txBody>
      </p:sp>
      <p:sp>
        <p:nvSpPr>
          <p:cNvPr id="1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2A6B9C4-4B6C-4957-A600-DCE861D1A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9" y="2807433"/>
            <a:ext cx="3661831" cy="126333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D6C36A-53FF-4BB7-B11B-7BAD095F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72" y="1525033"/>
            <a:ext cx="4977578" cy="5025958"/>
          </a:xfrm>
        </p:spPr>
        <p:txBody>
          <a:bodyPr anchor="ctr">
            <a:normAutofit lnSpcReduction="10000"/>
          </a:bodyPr>
          <a:lstStyle/>
          <a:p>
            <a:r>
              <a:rPr lang="pt-BR" sz="2400" dirty="0">
                <a:solidFill>
                  <a:srgbClr val="000000"/>
                </a:solidFill>
              </a:rPr>
              <a:t>Doze anos após seu lançamento, o framework </a:t>
            </a:r>
            <a:r>
              <a:rPr lang="pt-BR" sz="2400" dirty="0" err="1">
                <a:solidFill>
                  <a:srgbClr val="000000"/>
                </a:solidFill>
              </a:rPr>
              <a:t>Symfony</a:t>
            </a:r>
            <a:r>
              <a:rPr lang="pt-BR" sz="2400" dirty="0">
                <a:solidFill>
                  <a:srgbClr val="000000"/>
                </a:solidFill>
              </a:rPr>
              <a:t> conta com mais de 2 mil colaboradores, 500 mil desenvolvedores programando na linguagem e mais de 1 bilhão de downloads de seus componentes. </a:t>
            </a:r>
          </a:p>
          <a:p>
            <a:r>
              <a:rPr lang="pt-BR" sz="2400" dirty="0">
                <a:solidFill>
                  <a:srgbClr val="000000"/>
                </a:solidFill>
              </a:rPr>
              <a:t>A ferramenta se define como um framework, mas também como uma filosofia, já que se trata de um framework de Software Livre produzido por desenvolvedores que buscam atender a outros desenvolvedores, e como uma comunidade, já que atrás de todas as linhas de código, existem pessoas buscando resolver problemas.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7DACB1-9C7D-4D42-A128-9A9D341B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21B5-FCA1-4F60-AA80-4191E863560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243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719</Words>
  <Application>Microsoft Office PowerPoint</Application>
  <PresentationFormat>Widescreen</PresentationFormat>
  <Paragraphs>77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O que é Symfony?</vt:lpstr>
      <vt:lpstr>Sobre o Symfony</vt:lpstr>
      <vt:lpstr>Características</vt:lpstr>
      <vt:lpstr>Características </vt:lpstr>
      <vt:lpstr>Motivos para usar</vt:lpstr>
      <vt:lpstr>Motivos para usar</vt:lpstr>
      <vt:lpstr>Motivos para usar</vt:lpstr>
      <vt:lpstr>Comunidade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Siqueira</dc:creator>
  <cp:lastModifiedBy>Guilherme Siqueira</cp:lastModifiedBy>
  <cp:revision>19</cp:revision>
  <dcterms:created xsi:type="dcterms:W3CDTF">2018-10-20T13:14:32Z</dcterms:created>
  <dcterms:modified xsi:type="dcterms:W3CDTF">2018-10-23T00:39:25Z</dcterms:modified>
</cp:coreProperties>
</file>