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14" roundtripDataSignature="AMtx7mgQBAoKXyIHqHXcBaSEK0P60nJ6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factoring.guru/pt-br/design-patterns/composi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11700" y="1401400"/>
            <a:ext cx="85206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pt-BR" sz="5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Composite</a:t>
            </a:r>
            <a:endParaRPr b="1" i="0" sz="5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11700" y="3069875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Aluno: João Pedro;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11700" y="185925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Padrões de Projeto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11700" y="3901900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da Apresentação</a:t>
            </a: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17-05-2023;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" name="Google Shape;5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Problema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Usar o padrão Composite faz sentido apenas quando o modelo central de sua aplicação pode ser representada como uma árvore.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Exemplo do pedido: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Produtos e caixas.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Como determinar o preço total do pedido?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Solução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padrão Composite soluciona esse problema ao permitir que objetos individuais e compostos sejam tratados da mesma forma.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Google Shape;7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820">
                <a:latin typeface="Verdana"/>
                <a:ea typeface="Verdana"/>
                <a:cs typeface="Verdana"/>
                <a:sym typeface="Verdana"/>
              </a:rPr>
              <a:t>Analogia com o mundo real</a:t>
            </a:r>
            <a:endParaRPr b="1" sz="28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210213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Exércitos possuem várias divisões com suas subdivisões e as ordens sempre vêm de topo da hierarquia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025" y="1152486"/>
            <a:ext cx="3564925" cy="29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 txBox="1"/>
          <p:nvPr/>
        </p:nvSpPr>
        <p:spPr>
          <a:xfrm>
            <a:off x="5325538" y="4324850"/>
            <a:ext cx="29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Fonte: Refactoring Guru. 2023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latin typeface="Verdana"/>
                <a:ea typeface="Verdana"/>
                <a:cs typeface="Verdana"/>
                <a:sym typeface="Verdana"/>
              </a:rPr>
              <a:t>Estrutura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9000" y="1017713"/>
            <a:ext cx="2985975" cy="36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/>
          <p:cNvSpPr txBox="1"/>
          <p:nvPr/>
        </p:nvSpPr>
        <p:spPr>
          <a:xfrm>
            <a:off x="3013188" y="4568875"/>
            <a:ext cx="31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Fonte: Refactoring Guru. 2023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Consequências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hierarquias de classe que consistem de objetos primitivos e objetos compostos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Torna mais fácil acrescentar novas espécies de componentes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Conceito de POO mais presente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Polimorfismo: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○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 padrão Composite, a classe Component define uma interface comum para todos os objetos na hierarquia.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Referências Bibliográficas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Composite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Disponível em: &lt;</a:t>
            </a:r>
            <a:r>
              <a:rPr lang="pt-BR" sz="2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https://refactoring.guru/pt-br/design-patterns/composite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&gt;.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Acesso em: 19 mar. 2023.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Gamma, Erich, et. ali.. </a:t>
            </a:r>
            <a:r>
              <a:rPr b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Padrões de projeto: soluções reutilizáveis de software orientado a objetos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Porto Alegre. 1a. Bookman. 2000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