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tNyChTpY3ya1FPjVkp837O04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bb1ea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bb1ea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bb1ea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1bb1ea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factoring.guru/pt-br/design-patterns/single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40140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Singleton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6987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Aluno: João Pedro;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901900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da Apresentação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03-05-2023;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Garantir que um objeto seja criado apenas uma vez e que essa única instância seja utilizada por toda a aplicação.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 implementação de </a:t>
            </a:r>
            <a:r>
              <a:rPr i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possui dois passos em comum: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Fazer o construtor padrão privado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Criar um método estático de criação que age como um construtor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Diagrama de classes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50" y="1408000"/>
            <a:ext cx="5728101" cy="29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1707950" y="1066325"/>
            <a:ext cx="5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207950" y="4313350"/>
            <a:ext cx="2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Viola o </a:t>
            </a:r>
            <a:r>
              <a:rPr i="1"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princípio da responsabilidade única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Pode ser difícil realizar testes unitários do código cliente do Singleton.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bb1ea92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g1e1bb1ea92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g1e1bb1ea92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g1e1bb1ea9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3"/>
            <a:ext cx="2474375" cy="17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e1bb1ea92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836" y="1152475"/>
            <a:ext cx="2404776" cy="31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e1bb1ea92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2509800"/>
            <a:ext cx="2404775" cy="150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e1bb1ea92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6363" y="1714500"/>
            <a:ext cx="1685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Princípio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Encapsulamento: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Estado interno da classe preservado;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 estático retorna a única instância possível;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novas instâncias é impossível.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bb1ea92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Exemplo de código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1e1bb1ea92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g1e1bb1ea92b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Google Shape;115;g1e1bb1ea92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00" y="2014813"/>
            <a:ext cx="3245900" cy="16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1bb1ea92b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1450" y="1152475"/>
            <a:ext cx="2789206" cy="1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e1bb1ea92b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448" y="2974438"/>
            <a:ext cx="4840849" cy="1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https://refactoring.guru/pt-br/design-patterns/singleton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4 mar. 2023.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