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14" roundtripDataSignature="AMtx7mjo/q88I5w//3dSCojc5etjt7qH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11700" y="1401400"/>
            <a:ext cx="85206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pt-BR" sz="5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Command</a:t>
            </a:r>
            <a:endParaRPr b="1" i="0" sz="5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11700" y="3069875"/>
            <a:ext cx="8520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Aluno: João Pedro;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11700" y="185925"/>
            <a:ext cx="8520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Padrões de Projeto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11700" y="3901900"/>
            <a:ext cx="8520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da Apresentação</a:t>
            </a: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10-05-2023;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" name="Google Shape;5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Problema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Permitir que um objeto envie uma solicitação para outro objeto sem conhecer o objeto real.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6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Solução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Separação de interesses: dividir aplicação em camadas. Exemplo: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Geração de imagens fica na camada de interface gráfica, enquanto coisas mais complexas são delegadas para a camada inferior de lógica do negócio.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" name="Google Shape;7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latin typeface="Verdana"/>
                <a:ea typeface="Verdana"/>
                <a:cs typeface="Verdana"/>
                <a:sym typeface="Verdana"/>
              </a:rPr>
              <a:t>Analogia com o mundo real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6913" y="1193125"/>
            <a:ext cx="6130174" cy="30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"/>
          <p:cNvSpPr txBox="1"/>
          <p:nvPr/>
        </p:nvSpPr>
        <p:spPr>
          <a:xfrm>
            <a:off x="3039450" y="4128025"/>
            <a:ext cx="30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Fonte: Refactoring Guru. 2023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Google Shape;8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latin typeface="Verdana"/>
                <a:ea typeface="Verdana"/>
                <a:cs typeface="Verdana"/>
                <a:sym typeface="Verdana"/>
              </a:rPr>
              <a:t>Estrutura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600" y="1190738"/>
            <a:ext cx="5686801" cy="33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/>
          <p:cNvSpPr txBox="1"/>
          <p:nvPr/>
        </p:nvSpPr>
        <p:spPr>
          <a:xfrm>
            <a:off x="3073650" y="4530625"/>
            <a:ext cx="29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Fonte: Refactoring Guru. 2023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Consequências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AutoNum type="arabicPeriod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Command desacopla o objeto que invoca a operação daquele que sabe como executá-la.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AutoNum type="arabicPeriod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Commands são objetos de primeira classe.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AutoNum type="arabicPeriod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É fácil acrescentar novos Commands.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Conceito de POO mais presente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Encapsulamento: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○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padrão Command encapsula uma solicitação como um objeto, permitindo que o cliente envie uma solicitação para um objeto sem conhecer o objeto real que irá processá-la.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Referências Bibliográficas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Command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Disponível em: &lt;https://refactoring.guru/pt-br/design-patterns/command&gt;. Acesso em: 14 mar 2023.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Gamma, Erich, et. al.. </a:t>
            </a:r>
            <a:r>
              <a:rPr b="1"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Padrões de projeto: soluções reutilizáveis de software orientado a objetos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Porto Alegre. 1a. Bookman. 2000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