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Cr8O/ijhYanl5p4LLY5dNvv0c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evmedia.com.br/um-pattern-em-csharp-por-dia-bridge-pattern-estrutural/2174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factoring.guru/pt-br/design-patterns/bridg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ogomoreira.gitbook.io/padroes-de-projeto/padrao-bri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140140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Bridge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06987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Aluno: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901900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da Apresentação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10-05-2023;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pattern em C# por dia - Bridge - pattern estrutural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https://www.devmedia.com.br/um-pattern-em-csharp-por-dia-bridge-pattern-estrutural/21749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26 abr. 2023.</a:t>
            </a:r>
            <a:endParaRPr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Bridge surgiu para lidar com a necessidade de desacoplar uma abstração de sua implementação subjacente, permitindo que ambas possam variar independentemente.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2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solução implementada pelo padrão Bridge é separar uma abstração de sua implementação subjacente, criando uma ponte entre as duas.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Diagrama de classes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25" y="1685038"/>
            <a:ext cx="7191750" cy="2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976125" y="1394313"/>
            <a:ext cx="58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1. Diagrama de classes do padrão “Bridge”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3488250" y="3942138"/>
            <a:ext cx="21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DevMedia. 2023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Positivas: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lphaL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Classes e aplicações independentes de plataforma.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lphaL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Abstrações em alto nível.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Negativas: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lphaL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Código mais complicado ao aplicar o padrão em uma classe altamente coesa.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Princípio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Abstração: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Bridge permite que a abstração seja separada da implementação subjacente.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Exemplo ilustrado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100" y="1319675"/>
            <a:ext cx="6063799" cy="30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1668450" y="1083175"/>
            <a:ext cx="58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2. Comparação entre implementações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3186300" y="4278325"/>
            <a:ext cx="27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Bridge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https://refactoring.guru/pt-br/design-patterns/bridge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26 abr.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28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Padrão Bridge - Padrões de Projeto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https://diogomoreira.gitbook.io/padroes-de-projeto/padrao-bridge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26 abr. 2023.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