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12" roundtripDataSignature="AMtx7mhweQ6aGF4VxCwTWN8Bur7la7yR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efactoring.guru/pt-br/design-patterns/factory-metho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11700" y="1401400"/>
            <a:ext cx="8520600" cy="10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i="0" lang="pt-BR" sz="5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Factory Method</a:t>
            </a:r>
            <a:endParaRPr b="1" i="0" sz="5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311700" y="3069875"/>
            <a:ext cx="8520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Aluno: João Pedro;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311700" y="185925"/>
            <a:ext cx="8520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Padrões de Projeto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311700" y="3901900"/>
            <a:ext cx="8520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 da Apresentação</a:t>
            </a:r>
            <a:r>
              <a:rPr b="0" i="0" lang="pt-BR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DD-MM-2023;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" name="Google Shape;5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Problema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" name="Google Shape;64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Aplicação de gerenciamento de logística.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-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v1.0: Maior parte do código na classe Caminhão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É necessário adicionar o transporte marítimo.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-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v2.0: Navio (???)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Como fazer isso?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" name="Google Shape;6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Solução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Chamadas diretas, através do operador </a:t>
            </a:r>
            <a:r>
              <a:rPr i="1"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são substituídas por chamadas de um método </a:t>
            </a:r>
            <a:r>
              <a:rPr i="1"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fábrica</a:t>
            </a: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Agora você pode sobrescrever o método fábrica em uma subclasse, além alterar a classe de produtos que estão sendo criados pelo método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" name="Google Shape;7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Consequências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●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Fornece ganchos para a subclasse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●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Conecta hierarquias de classe paralelas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" name="Google Shape;7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Conceito de POO mais presente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5" name="Google Shape;8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-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Herança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" name="Google Shape;8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Referências Bibliográficas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" name="Google Shape;92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https://refactoring.guru/pt-br/design-patterns/factory-method </a:t>
            </a: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Acesso em 19/03/2023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Gamma, Erich, et. ali.. Padrões de projeto: soluções reutilizáveis de software orientado a objetos. 1a. Bookman. 2000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3" name="Google Shape;9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