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MsNYToeoIQH7ZixTF9PSXUF/a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devmedia.com.br/um-pattern-em-csharp-por-dia-bridge-pattern-estrutural/2174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factoring.guru/pt-br/design-patterns/bridg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iogomoreira.gitbook.io/padroes-de-projeto/padrao-brid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2053650"/>
            <a:ext cx="85206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pt-BR" sz="5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Bridge</a:t>
            </a:r>
            <a:endParaRPr b="1" i="0" sz="5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408002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utor</a:t>
            </a: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João Pedro;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11700" y="185925"/>
            <a:ext cx="85206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Padrões de Projeto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" name="Google Shape;5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Referências Bibliográficas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Um pattern em C# por dia - Bridge - pattern estrutural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Disponível em: &lt;</a:t>
            </a:r>
            <a:r>
              <a:rPr lang="pt-BR" sz="2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https://www.devmedia.com.br/um-pattern-em-csharp-por-dia-bridge-pattern-estrutural/21749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&gt;. Acesso em: 26 abr. 2023.</a:t>
            </a:r>
            <a:endParaRPr/>
          </a:p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Problema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padrão Bridge surgiu para lidar com a necessidade de desacoplar uma abstração de sua implementação subjacente, permitindo que ambas possam variar independentemente.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2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Solução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solução implementada pelo padrão Bridge é separar uma abstração de sua implementação subjacente, criando uma ponte entre as duas.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latin typeface="Verdana"/>
                <a:ea typeface="Verdana"/>
                <a:cs typeface="Verdana"/>
                <a:sym typeface="Verdana"/>
              </a:rPr>
              <a:t>Diagrama de classes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78" name="Google Shape;7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25" y="1685038"/>
            <a:ext cx="7191750" cy="22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 txBox="1"/>
          <p:nvPr/>
        </p:nvSpPr>
        <p:spPr>
          <a:xfrm>
            <a:off x="976125" y="1394313"/>
            <a:ext cx="58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Figura 1. Diagrama de classes do padrão “Bridge”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3488250" y="3942138"/>
            <a:ext cx="216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Fonte: DevMedia. 2023</a:t>
            </a:r>
            <a:endParaRPr b="0" i="0" sz="13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Consequências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rabicPeriod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Positivas: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lphaLcPeriod"/>
            </a:pP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Classes e aplicações independentes de plataforma.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lphaLcPeriod"/>
            </a:pP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Abstrações em alto nível.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rabicPeriod"/>
            </a:pP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Negativas: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AutoNum type="alphaLcPeriod"/>
            </a:pP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Código mais complicado ao aplicar o padrão em uma classe altamente coesa.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Princípio de POO mais presente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●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Abstração: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Char char="○"/>
            </a:pP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padrão Bridge permite que a abstração seja separada da implementação subjacente.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latin typeface="Verdana"/>
                <a:ea typeface="Verdana"/>
                <a:cs typeface="Verdana"/>
                <a:sym typeface="Verdana"/>
              </a:rPr>
              <a:t>Exemplo ilustrado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102" name="Google Shape;10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3" name="Google Shape;10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0100" y="1319675"/>
            <a:ext cx="6063799" cy="303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7"/>
          <p:cNvSpPr txBox="1"/>
          <p:nvPr/>
        </p:nvSpPr>
        <p:spPr>
          <a:xfrm>
            <a:off x="1668450" y="1083175"/>
            <a:ext cx="58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Figura 2. Comparação entre implementações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3186300" y="4278325"/>
            <a:ext cx="277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Fonte: Refactoring Guru. 2023</a:t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020">
                <a:latin typeface="Verdana"/>
                <a:ea typeface="Verdana"/>
                <a:cs typeface="Verdana"/>
                <a:sym typeface="Verdana"/>
              </a:rPr>
              <a:t>Referências Bibliográficas</a:t>
            </a:r>
            <a:endParaRPr b="1" sz="30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Bridge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Disponível em: &lt;</a:t>
            </a:r>
            <a:r>
              <a:rPr lang="pt-BR" sz="2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https://refactoring.guru/pt-br/design-patterns/bridge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&gt;. Acesso em: 26 abr. 2023.</a:t>
            </a:r>
            <a:endParaRPr sz="2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820">
                <a:latin typeface="Verdana"/>
                <a:ea typeface="Verdana"/>
                <a:cs typeface="Verdana"/>
                <a:sym typeface="Verdana"/>
              </a:rPr>
              <a:t>Referências Bibliográficas</a:t>
            </a:r>
            <a:endParaRPr b="1" sz="282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Padrão Bridge - Padrões de Projeto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Disponível em: &lt;</a:t>
            </a:r>
            <a:r>
              <a:rPr lang="pt-BR" sz="28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https://diogomoreira.gitbook.io/padroes-de-projeto/padrao-bridge</a:t>
            </a:r>
            <a:r>
              <a:rPr lang="pt-BR" sz="2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&gt;. Acesso em: 26 abr. 2023.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