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4" roundtripDataSignature="AMtx7mgvpLh+KUO3dv5r6DLyTYy8RDrr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05365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40800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João Pedro;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Permitir que um objeto envie uma solicitação para outro objeto sem conhecer o objeto real.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Separação de interesses: dividir aplicação em camadas. Exemplo: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Geração de imagens fica na camada de interface gráfica, enquanto coisas mais complexas são delegadas para a camada inferior de lógica do negócio.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Analogia com o mundo real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913" y="1193125"/>
            <a:ext cx="6130174" cy="30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3039450" y="4128025"/>
            <a:ext cx="30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Estrutura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600" y="1190738"/>
            <a:ext cx="5686801" cy="33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3073650" y="4530625"/>
            <a:ext cx="29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 desacopla o objeto que invoca a operação daquele que sabe como executá-la.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Commands são objetos de primeira classe.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fácil acrescentar novos Commands.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Conceito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Encapsulamento: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Command encapsula uma solicitação como um objeto, permitindo que o cliente envie uma solicitação para um objeto sem conhecer o objeto real que irá processá-la.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&lt;https://refactoring.guru/pt-br/design-patterns/command&gt;. Acesso em: 14 mar 2023.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al.. </a:t>
            </a: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projeto: soluções reutilizáveis de software orientado a objetos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Porto Alegre. 1a. Bookman. 2000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