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4" roundtripDataSignature="AMtx7mgM5wZW+eGxtWOqv5o6//kff1WO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factoring.guru/pt-br/design-patterns/compo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Composite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Usar o padrão Composite faz sentido apenas quando o modelo central de sua aplicação pode ser representada como uma árvore.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 do pedido: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Produtos e caixas.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determinar o preço total do pedido?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Composite soluciona esse problema ao permitir que objetos individuais e compostos sejam tratados da mesma forma.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Verdana"/>
                <a:ea typeface="Verdana"/>
                <a:cs typeface="Verdana"/>
                <a:sym typeface="Verdana"/>
              </a:rPr>
              <a:t>Analogia com o mundo real</a:t>
            </a:r>
            <a:endParaRPr b="1" sz="28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210213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Exércitos possuem várias divisões com suas subdivisões e as ordens sempre vêm de topo da hierarquia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025" y="1152486"/>
            <a:ext cx="3564925" cy="29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325538" y="4324850"/>
            <a:ext cx="2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Estrutura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000" y="1017713"/>
            <a:ext cx="2985975" cy="36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3013188" y="4568875"/>
            <a:ext cx="31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hierarquias de classe que consistem de objetos primitivos e objetos compostos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Torna mais fácil acrescentar novas espécies de componentes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Polimorfismo: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padrão Composite, a classe Component define uma interface comum para todos os objetos na hierarquia.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Composite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https://refactoring.guru/pt-br/design-patterns/composite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Acesso em: 19 mar.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ali..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