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2" roundtripDataSignature="AMtx7mi8/+x0iS/ch0JBSOX87wOZWMO6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factoring.guru/pt-br/design-patterns/factory-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 Method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Aplicação de gerenciamento de logística.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v1.0: Maior parte do código na classe Caminhão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necessário adicionar o transporte marítimo.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v2.0: Navio (???)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fazer isso?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Chamadas diretas, através do operador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são substituídas por chamadas de um método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fábrica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Agora você pode sobrescrever o método fábrica em uma subclasse, além alterar a classe de produtos que estão sendo criados pelo método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Fornece ganchos para a subclasse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Conecta hierarquias de classe paralelas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Herança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 Method. Disponível em: &lt;</a:t>
            </a:r>
            <a:r>
              <a:rPr lang="pt-BR" sz="2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https://refactoring.guru/pt-br/design-patterns/factory-method</a:t>
            </a:r>
            <a:r>
              <a:rPr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</a:t>
            </a:r>
            <a:r>
              <a:rPr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Acessado em: 19 mar. 2023</a:t>
            </a:r>
            <a:endParaRPr sz="2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al. </a:t>
            </a:r>
            <a:r>
              <a:rPr b="1"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