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hA/Cc7UF3pyjlewtpMkU4imq9p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g1.globo.com/df/distrito-federal/noticia/2018/10/20/controladores-de-voo-contam-como-e-a-rotina-de-quem-organiza-o-espaco-aereo-de-brasilia.g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Mediator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Digamos que você tem uma caixa de diálogo para criar e editar perfis de clientes. Ela consiste em vários controles de formulário tais como campos de texto, caixas de seleção, botões, etc.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Cessar toda comunicação direta entre componentes que você quer tornar independentes um do outro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do objeto mediador especial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575" y="1152475"/>
            <a:ext cx="4192833" cy="34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3051750" y="4568875"/>
            <a:ext cx="30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Analogia com a vida real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675" y="1353247"/>
            <a:ext cx="2018624" cy="98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50" y="1789113"/>
            <a:ext cx="2857500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5"/>
          <p:cNvCxnSpPr>
            <a:stCxn id="87" idx="3"/>
            <a:endCxn id="88" idx="1"/>
          </p:cNvCxnSpPr>
          <p:nvPr/>
        </p:nvCxnSpPr>
        <p:spPr>
          <a:xfrm>
            <a:off x="2682299" y="1844025"/>
            <a:ext cx="4611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5100" y="1152475"/>
            <a:ext cx="2467650" cy="185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5"/>
          <p:cNvCxnSpPr>
            <a:stCxn id="90" idx="1"/>
            <a:endCxn id="88" idx="3"/>
          </p:cNvCxnSpPr>
          <p:nvPr/>
        </p:nvCxnSpPr>
        <p:spPr>
          <a:xfrm flipH="1">
            <a:off x="6000800" y="2077850"/>
            <a:ext cx="264300" cy="7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5"/>
          <p:cNvSpPr txBox="1"/>
          <p:nvPr/>
        </p:nvSpPr>
        <p:spPr>
          <a:xfrm>
            <a:off x="3143250" y="4041775"/>
            <a:ext cx="593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G1. 2023. Disponível em: </a:t>
            </a:r>
            <a:r>
              <a:rPr b="0" i="0" lang="pt-BR" sz="12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https://g1.globo.com/df/distrito-federal/noticia/2018/10/20/controladores-de-voo-contam-como-e-a-rotina-de-quem-organiza-o-espaco-aereo-de-brasilia.ghtml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6362450" y="3145825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Limita o uso de subclasses;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Desacopla colegas;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Centraliza o controle.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Abstração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Mediator abstrai a lógica de comunicação entre objetos para um objeto intermediário: o Mediator.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Mediator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&lt;https://refactoring.guru/pt-br/design-patterns/mediator&gt;. Acesso em: 28 abr. 2023. Acesso em: 14 mar.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