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13" roundtripDataSignature="AMtx7mjixXy5mPKlZbFVNZc2oA2xOdwK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factoring.guru/pt-br/design-patterns/memen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0" y="2053650"/>
            <a:ext cx="85206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pt-BR" sz="5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Memento</a:t>
            </a:r>
            <a:endParaRPr b="1" i="0" sz="5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700" y="408002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utor</a:t>
            </a: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João Pedro;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11700" y="18592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Padrões de Projeto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Problema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Imagine que você está criando uma aplicação de editor de texto. Além da simples edição de texto, seu editor pode formatar o texto, inserir imagens em linha, etc.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Continuação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 determinado momento você decide permitir que os usuários desfaçam quaisquer operações realizadas no texto.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Possíveis soluções: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-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Abordagem direta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-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Estados públicos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Solução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Delegar a criação dos retratos do estado para o próprio dono do estado, o objeto </a:t>
            </a:r>
            <a:r>
              <a:rPr i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originador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padrão sugere armazenar a cópia do estado de um objeto em um objeto especial chamado </a:t>
            </a:r>
            <a:r>
              <a:rPr i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memento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Consequências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Preservação das fronteiras de encapsulamento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Simplifica o </a:t>
            </a:r>
            <a:r>
              <a:rPr i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Originador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uso de mementos pode ser computacionalmente caro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Conceito de POO mais presente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-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Encapsulamento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Referências Bibliográficas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https://refactoring.guru/pt-br/design-patterns/memento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Acesso em 20/03/2023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Gamma, Erich, et. ali.. Padrões de projeto: soluções reutilizáveis de software orientado a objetos. 1a. Bookman. 2000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