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f4gd3docsBAAdU1gHwC8PU+Ox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1bb1ea9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e1bb1ea9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1bb1ea9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e1bb1ea9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factoring.guru/pt-br/design-patterns/singlet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2053650"/>
            <a:ext cx="85206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Singleton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408002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Autor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João Pedro;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311700" y="18592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Padrões de Projeto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Problema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Garantir que um objeto seja criado apenas uma vez e que essa única instância seja utilizada por toda a aplicação.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Solução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Toda implementação de </a:t>
            </a:r>
            <a:r>
              <a:rPr i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singleton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possui dois passos em comum: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rabicPeriod"/>
            </a:pP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Fazer o construtor padrão privado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rabicPeriod"/>
            </a:pP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Criar um método estático de criação que age como um construtor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latin typeface="Verdana"/>
                <a:ea typeface="Verdana"/>
                <a:cs typeface="Verdana"/>
                <a:sym typeface="Verdana"/>
              </a:rPr>
              <a:t>Diagrama de classes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7950" y="1408000"/>
            <a:ext cx="5728101" cy="29053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 txBox="1"/>
          <p:nvPr/>
        </p:nvSpPr>
        <p:spPr>
          <a:xfrm>
            <a:off x="1707950" y="1066325"/>
            <a:ext cx="52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3207950" y="4313350"/>
            <a:ext cx="22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Consequências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Viola o </a:t>
            </a:r>
            <a:r>
              <a:rPr i="1" lang="pt-B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princípio da responsabilidade única</a:t>
            </a: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Pode ser difícil realizar testes unitários do código cliente do Singleton.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1bb1ea92b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latin typeface="Verdana"/>
                <a:ea typeface="Verdana"/>
                <a:cs typeface="Verdana"/>
                <a:sym typeface="Verdana"/>
              </a:rPr>
              <a:t>Analogia com o mundo real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g1e1bb1ea92b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g1e1bb1ea92b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6" name="Google Shape;96;g1e1bb1ea92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3"/>
            <a:ext cx="2474375" cy="17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e1bb1ea92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3836" y="1152475"/>
            <a:ext cx="2404776" cy="315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e1bb1ea92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700" y="2509800"/>
            <a:ext cx="2404775" cy="1500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e1bb1ea92b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6363" y="1714500"/>
            <a:ext cx="16859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Princípio de POO mais presente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Encapsulamento: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○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Estado interno da classe preservado;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○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Método estático retorna a única instância possível;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○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Criação de novas instâncias é impossível.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1bb1ea92b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latin typeface="Verdana"/>
                <a:ea typeface="Verdana"/>
                <a:cs typeface="Verdana"/>
                <a:sym typeface="Verdana"/>
              </a:rPr>
              <a:t>Exemplo de código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g1e1bb1ea92b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g1e1bb1ea92b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4" name="Google Shape;114;g1e1bb1ea92b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000" y="2014813"/>
            <a:ext cx="3245900" cy="16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e1bb1ea92b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1450" y="1152475"/>
            <a:ext cx="2789206" cy="16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e1bb1ea92b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1448" y="2974438"/>
            <a:ext cx="4840849" cy="15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Referências Bibliográficas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9498"/>
              <a:buNone/>
            </a:pPr>
            <a:r>
              <a:rPr b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Singleton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Disponível em: &lt;</a:t>
            </a:r>
            <a:r>
              <a:rPr lang="pt-BR" sz="2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https://refactoring.guru/pt-br/design-patterns/singleton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&gt;. Acesso em: 4 mar. 2023.</a:t>
            </a:r>
            <a:endParaRPr b="1"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Gamma, Erich, et. al.. </a:t>
            </a:r>
            <a:r>
              <a:rPr b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Padrões de projeto: soluções reutilizáveis de software orientado a objetos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Porto Alegre. 1a. Bookman. 2000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