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B0A51-9EC1-33D5-C1E8-0A2617AC9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53F4FF-E5A5-9594-9EF1-FF82965A6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5AB4A6E-1E24-9DA3-7DE4-6533D1BB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FA48-779B-469A-9D82-D8BD54C8CD84}" type="datetimeFigureOut">
              <a:rPr lang="pt-PT" smtClean="0"/>
              <a:t>13/11/2023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677BAA-0EA9-F917-726D-AE084161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51DF732-7E2E-2E95-2A24-81A00949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C63E-B6C9-4C43-A003-4021C7FFB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12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8C4F2-A6F6-566D-C20F-A116710D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40CCE09-A480-9000-C576-A5E602CA4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3D21E3-E54E-75F4-6584-16776B5C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FA48-779B-469A-9D82-D8BD54C8CD84}" type="datetimeFigureOut">
              <a:rPr lang="pt-PT" smtClean="0"/>
              <a:t>13/11/2023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663B19-0288-3131-3A00-1CFB950E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EEE823-C1C4-39B5-1BCA-C49FE894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C63E-B6C9-4C43-A003-4021C7FFB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855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04A59A-7080-B732-7561-534E49867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FE9813B-6DD3-AAB5-AC97-1DE678BD8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CE3178-98E9-E0EE-B79E-AC15E33F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FA48-779B-469A-9D82-D8BD54C8CD84}" type="datetimeFigureOut">
              <a:rPr lang="pt-PT" smtClean="0"/>
              <a:t>13/11/2023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495AB11-4B08-A26A-D55D-759E823C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D14F216-7C2F-482E-048E-7F353127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C63E-B6C9-4C43-A003-4021C7FFB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153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20DD0-CBF6-B5FD-5035-870F8621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FB0D81-3C5C-2522-B8A2-23D658D0B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0EAC8E-0D23-F2F4-88AA-45BC923A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FA48-779B-469A-9D82-D8BD54C8CD84}" type="datetimeFigureOut">
              <a:rPr lang="pt-PT" smtClean="0"/>
              <a:t>13/11/2023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0E9743C-06AA-DADF-2885-762A484E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9A3E98-7D24-21BB-006C-190CBF9B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C63E-B6C9-4C43-A003-4021C7FFB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654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AB7A9-1EBA-0F53-7A70-85AD2356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7C0DE2-356D-2A8E-0D2A-01A0AE62F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C304823-35EF-52F9-D95B-C3428680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FA48-779B-469A-9D82-D8BD54C8CD84}" type="datetimeFigureOut">
              <a:rPr lang="pt-PT" smtClean="0"/>
              <a:t>13/11/2023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D35E4E0-36A3-6E11-D77D-58F2FD8C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9A90B1-9ED9-DF5F-DC26-163752A6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C63E-B6C9-4C43-A003-4021C7FFB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297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6CD0C-8E9A-C66F-9059-8A472627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005A40-8259-1DD8-A36B-1255BA867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BAE9D94-BF81-0051-F511-4D088124B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4F3CE5B-388E-E255-28F9-400F897C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FA48-779B-469A-9D82-D8BD54C8CD84}" type="datetimeFigureOut">
              <a:rPr lang="pt-PT" smtClean="0"/>
              <a:t>13/11/2023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5747C39-AC05-B59B-9343-CE1CBA0F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C9FB237-21C4-5058-DF05-D7E2B9F8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C63E-B6C9-4C43-A003-4021C7FFB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019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D3B59-5B47-6922-0ADE-62B2E948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59532D4-12A0-C79F-7C3A-768E45211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041E01E-4076-F626-97BE-9B50355DA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70C9D28-897E-5E83-08C6-447DB5451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4A7821A-912E-1F08-1464-27EFE7F48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BC951F2-B6F8-AEAF-CDC0-3B10CF6B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FA48-779B-469A-9D82-D8BD54C8CD84}" type="datetimeFigureOut">
              <a:rPr lang="pt-PT" smtClean="0"/>
              <a:t>13/11/2023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C11F00E-323F-B561-7C37-357D4BE9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9B150EC-C771-8ED1-D4B3-A6F0DD15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C63E-B6C9-4C43-A003-4021C7FFB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54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2FE34-473E-5E15-6120-8B72488D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0D396C2-D274-011D-0938-229FC6DD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FA48-779B-469A-9D82-D8BD54C8CD84}" type="datetimeFigureOut">
              <a:rPr lang="pt-PT" smtClean="0"/>
              <a:t>13/11/2023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8B988A0-A56F-0A54-49CA-81CEB468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0649BE9-F808-6249-C690-0605AB69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C63E-B6C9-4C43-A003-4021C7FFB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691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D1BD204-7B80-B8A7-6B3B-3A9E50E8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FA48-779B-469A-9D82-D8BD54C8CD84}" type="datetimeFigureOut">
              <a:rPr lang="pt-PT" smtClean="0"/>
              <a:t>13/11/2023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427593A-0972-6EE6-C6AF-419BBA34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C874C06-8365-EEAE-C046-100F8109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C63E-B6C9-4C43-A003-4021C7FFB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1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13B9C-FE79-FA93-525E-B78FB279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60EFD0-5C8A-8B8A-A041-BE458B911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E1F813B-4FFB-6D85-1B4F-3E52593C4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966CE0E-842B-C3FA-4E1F-EE1D026A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FA48-779B-469A-9D82-D8BD54C8CD84}" type="datetimeFigureOut">
              <a:rPr lang="pt-PT" smtClean="0"/>
              <a:t>13/11/2023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90EABD7-7A39-9DCE-D8DB-73018AC4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6BC060D-664B-C9B0-4EA4-902315F5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C63E-B6C9-4C43-A003-4021C7FFB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598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A2F4C-53C9-64D9-5C1D-25392EB8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54E9FF4-17F5-CA00-4422-6114BE04D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0CBC730-3771-BF15-0C29-469308E8B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9C9A91A-22C0-6CE2-8869-4F74917A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FA48-779B-469A-9D82-D8BD54C8CD84}" type="datetimeFigureOut">
              <a:rPr lang="pt-PT" smtClean="0"/>
              <a:t>13/11/2023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C6AB02B-DD9C-F414-7B88-5687D431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63D510-F5C8-2A8C-5B42-106389C3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C63E-B6C9-4C43-A003-4021C7FFB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490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43080CF-C7AD-4C61-310A-8CEFA1CD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858E78D-0950-80AB-D12C-4AE8E1C71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46F4AC-8AA0-FE32-E9E7-D611221AE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8FA48-779B-469A-9D82-D8BD54C8CD84}" type="datetimeFigureOut">
              <a:rPr lang="pt-PT" smtClean="0"/>
              <a:t>13/11/2023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62C8F5-4557-7D1A-4693-CF6CAA059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67BD45-1101-07B6-FB3B-C22787FF5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C63E-B6C9-4C43-A003-4021C7FFB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269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649032E-67DD-5F9A-FA14-4716A2E3E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6" y="1075588"/>
            <a:ext cx="11794435" cy="5782412"/>
          </a:xfrm>
        </p:spPr>
        <p:txBody>
          <a:bodyPr numCol="2">
            <a:noAutofit/>
          </a:bodyPr>
          <a:lstStyle/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Secção 1: Definindo a nossa marca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Quem somos?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Valores da marca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 e personalidade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Secção 2: Elementos de design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nosso logotipo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nosso logotipo (para uso pequeno)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em fundos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numa cor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 utilização do logotipo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Secção 3: Governança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Termos gerais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Marcas registradas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visual do seu site ou aplicativo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Mercadorias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Requisitos e termos de uso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Perguntas?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12B2458-ED81-3813-C8A1-4D82193504F6}"/>
              </a:ext>
            </a:extLst>
          </p:cNvPr>
          <p:cNvSpPr txBox="1"/>
          <p:nvPr/>
        </p:nvSpPr>
        <p:spPr>
          <a:xfrm>
            <a:off x="159026" y="106018"/>
            <a:ext cx="1179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Índice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9C2D9BC1-3458-A2F3-460C-953A89EBC037}"/>
              </a:ext>
            </a:extLst>
          </p:cNvPr>
          <p:cNvCxnSpPr/>
          <p:nvPr/>
        </p:nvCxnSpPr>
        <p:spPr>
          <a:xfrm>
            <a:off x="159026" y="821635"/>
            <a:ext cx="11794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36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E2826-419F-E95B-085E-100D1CD2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83" y="3028467"/>
            <a:ext cx="8213034" cy="801066"/>
          </a:xfrm>
        </p:spPr>
        <p:txBody>
          <a:bodyPr/>
          <a:lstStyle/>
          <a:p>
            <a:r>
              <a:rPr lang="pt-PT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Secção 1: Definindo a nossa marca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116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649032E-67DD-5F9A-FA14-4716A2E3E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21635"/>
            <a:ext cx="12192000" cy="6036365"/>
          </a:xfrm>
        </p:spPr>
        <p:txBody>
          <a:bodyPr numCol="1">
            <a:no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endParaRPr lang="pt-PT" sz="3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PT" sz="4000" kern="1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SavorSeat é uma plataforma onde </a:t>
            </a:r>
            <a:r>
              <a:rPr lang="pt-PT" sz="4000" kern="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vais poder organizar as tuas </a:t>
            </a:r>
            <a:r>
              <a:rPr lang="pt-PT" sz="4000" kern="1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PT" sz="4000" kern="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deias </a:t>
            </a:r>
            <a:r>
              <a:rPr lang="pt-PT" sz="4000" kern="1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escolher o melhor restaurante para s</a:t>
            </a:r>
            <a:r>
              <a:rPr lang="pt-PT" sz="4000" kern="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aciar</a:t>
            </a:r>
            <a:r>
              <a:rPr lang="pt-PT" sz="4000" kern="1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teu apetite.</a:t>
            </a:r>
            <a:endParaRPr lang="pt-PT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endParaRPr lang="pt-PT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nossa missão </a:t>
            </a: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tornar a procura de restaurantes o mais simples possível, o mais rápido e o mais prático.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nossa visão </a:t>
            </a: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um mundo onde todos consigam escolher o produto mais acessível aos seus fundos económicos da maneira mais rápida possível e mais apelativa.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12B2458-ED81-3813-C8A1-4D82193504F6}"/>
              </a:ext>
            </a:extLst>
          </p:cNvPr>
          <p:cNvSpPr txBox="1"/>
          <p:nvPr/>
        </p:nvSpPr>
        <p:spPr>
          <a:xfrm>
            <a:off x="0" y="10601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 Quem Somos?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9C2D9BC1-3458-A2F3-460C-953A89EBC037}"/>
              </a:ext>
            </a:extLst>
          </p:cNvPr>
          <p:cNvCxnSpPr/>
          <p:nvPr/>
        </p:nvCxnSpPr>
        <p:spPr>
          <a:xfrm>
            <a:off x="159026" y="821635"/>
            <a:ext cx="11794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7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649032E-67DD-5F9A-FA14-4716A2E3E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21636"/>
            <a:ext cx="12192000" cy="6036364"/>
          </a:xfrm>
        </p:spPr>
        <p:txBody>
          <a:bodyPr numCol="1">
            <a:no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endParaRPr lang="pt-PT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PT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Tranquilidade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PT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coração da nossa filosofia está a busca pela tranquilidade. Aspiramos a criar uma pausa revigorante para a mente e o corpo, oferecendo uma experiência gastronômica que transcende o simples ato de comer, transformando-o em um momento de serenidade e paz.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PT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Harmonia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PT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Assim como os diversos ingredientes se combinam para criar uma deliciosa sinfonia de sabores num prato, a nossa marca representa a harmonia que buscamos em todas as facetas de culinária e ambiente. 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PT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Conexão com a Natureza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PT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tonalidade verde vibrante no nosso logotipo não é apenas uma escolha estética, mas simboliza a profunda ligação com a natureza. Ao escolher SavorSeat, os clientes não desfrutam apenas de uma escolha culinária excecional, mas também participam de um movimento para preservar e celebrar a beleza natural.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12B2458-ED81-3813-C8A1-4D82193504F6}"/>
              </a:ext>
            </a:extLst>
          </p:cNvPr>
          <p:cNvSpPr txBox="1"/>
          <p:nvPr/>
        </p:nvSpPr>
        <p:spPr>
          <a:xfrm>
            <a:off x="0" y="10601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 Valores da nossa marca?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9C2D9BC1-3458-A2F3-460C-953A89EBC037}"/>
              </a:ext>
            </a:extLst>
          </p:cNvPr>
          <p:cNvCxnSpPr/>
          <p:nvPr/>
        </p:nvCxnSpPr>
        <p:spPr>
          <a:xfrm>
            <a:off x="159026" y="821635"/>
            <a:ext cx="11794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7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E2826-419F-E95B-085E-100D1CD2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106" y="3028467"/>
            <a:ext cx="7273787" cy="801066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pt-PT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Secção 2: Elementos de design</a:t>
            </a:r>
          </a:p>
        </p:txBody>
      </p:sp>
    </p:spTree>
    <p:extLst>
      <p:ext uri="{BB962C8B-B14F-4D97-AF65-F5344CB8AC3E}">
        <p14:creationId xmlns:p14="http://schemas.microsoft.com/office/powerpoint/2010/main" val="2360818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298</Words>
  <Application>Microsoft Office PowerPoint</Application>
  <PresentationFormat>Ecrã Panorâmico</PresentationFormat>
  <Paragraphs>36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Bell MT</vt:lpstr>
      <vt:lpstr>Calibri</vt:lpstr>
      <vt:lpstr>Calibri Light</vt:lpstr>
      <vt:lpstr>Tema do Office</vt:lpstr>
      <vt:lpstr>Apresentação do PowerPoint</vt:lpstr>
      <vt:lpstr>Secção 1: Definindo a nossa marca</vt:lpstr>
      <vt:lpstr>Apresentação do PowerPoint</vt:lpstr>
      <vt:lpstr>Apresentação do PowerPoint</vt:lpstr>
      <vt:lpstr>Secção 2: Elementos de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Pedro Rosário da Cruz</dc:creator>
  <cp:lastModifiedBy>João Pedro Rosário da Cruz</cp:lastModifiedBy>
  <cp:revision>1</cp:revision>
  <dcterms:created xsi:type="dcterms:W3CDTF">2023-11-13T09:52:38Z</dcterms:created>
  <dcterms:modified xsi:type="dcterms:W3CDTF">2023-11-13T11:31:20Z</dcterms:modified>
</cp:coreProperties>
</file>