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f13aee9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f13aee9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f13aee9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f13aee9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3f13aee9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3f13aee9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3e60806c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3e60806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3f13aee9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3f13aee9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f13aee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f13aee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f13aee9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f13aee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f13aee9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f13aee9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f13aee9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f13aee9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f13aee9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f13aee9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f13aee9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f13aee9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f13aee9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f13aee9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f13aee9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f13aee9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User Stories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PT" sz="932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Grupo 3 (Reservas de Restaurantes):</a:t>
            </a:r>
            <a:endParaRPr sz="932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813" lvl="0" marL="457200" rtl="0" algn="l">
              <a:lnSpc>
                <a:spcPct val="87916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933"/>
              <a:buFont typeface="Roboto"/>
              <a:buChar char="●"/>
            </a:pPr>
            <a:r>
              <a:rPr lang="pt-PT" sz="932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Ricardo Salgueiro nº 24881</a:t>
            </a:r>
            <a:endParaRPr sz="9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813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33"/>
              <a:buFont typeface="Roboto"/>
              <a:buChar char="●"/>
            </a:pPr>
            <a:r>
              <a:rPr lang="pt-PT" sz="932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Daniel Rodrigues nº 24890</a:t>
            </a:r>
            <a:endParaRPr sz="9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813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33"/>
              <a:buFont typeface="Roboto"/>
              <a:buChar char="●"/>
            </a:pPr>
            <a:r>
              <a:rPr lang="pt-PT" sz="932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João Cruz nº 24906</a:t>
            </a:r>
            <a:endParaRPr sz="9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813" lvl="0" marL="457200" rtl="0" algn="l">
              <a:lnSpc>
                <a:spcPct val="87916"/>
              </a:lnSpc>
              <a:spcBef>
                <a:spcPts val="0"/>
              </a:spcBef>
              <a:spcAft>
                <a:spcPts val="1200"/>
              </a:spcAft>
              <a:buClr>
                <a:srgbClr val="212529"/>
              </a:buClr>
              <a:buSzPts val="933"/>
              <a:buFont typeface="Roboto"/>
              <a:buChar char="●"/>
            </a:pPr>
            <a:r>
              <a:rPr lang="pt-PT" sz="932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Diogo Azevedo nº 24891</a:t>
            </a:r>
            <a:endParaRPr sz="932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552775"/>
            <a:ext cx="33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Sistema de Reservas</a:t>
            </a:r>
            <a:endParaRPr sz="28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1255050"/>
            <a:ext cx="28800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Como consumidor, quero poder reservar o restaurante a partir do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76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Editar perfil</a:t>
            </a:r>
            <a:endParaRPr sz="28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450" y="1255050"/>
            <a:ext cx="29469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Como consumidor, quero ter uma opção para alterar as minhas informações pessoais sempre que necessário para estar sempre atualizado.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que o utilizador consiga aceder ao perfil quando clicar na foto de perfil localizada no header do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que o utilizador consiga visualizar todas as funcionalidades da edição do perfil.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que ao editar o perfil, todos os dados estão corretamente preenchidos.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todos preenchidos corretamente, o utilizador deve ser redirecionado para a página do perfil.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m texto, captura de ecrã, número, software&#10;&#10;Descrição gerada automaticamente"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00" y="1852638"/>
            <a:ext cx="2855601" cy="16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42" y="3481525"/>
            <a:ext cx="2851732" cy="16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350" y="552775"/>
            <a:ext cx="2757076" cy="12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6218225" y="722550"/>
            <a:ext cx="99300" cy="10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/>
          <p:nvPr/>
        </p:nvSpPr>
        <p:spPr>
          <a:xfrm rot="-3107562">
            <a:off x="6163761" y="847882"/>
            <a:ext cx="77121" cy="480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6070700" y="2449400"/>
            <a:ext cx="231000" cy="73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7650" y="552775"/>
            <a:ext cx="308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Histórico de reserva</a:t>
            </a:r>
            <a:endParaRPr sz="2800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29450" y="1255050"/>
            <a:ext cx="28971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Como consumidor, quero ter uma opção para alterar as minhas informações pessoais sempre que necessário para estar sempre atualizado.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que o utilizador consiga aceder ao perfil quando clicar na foto de perfil localizada no header do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que o utilizador ao clicar o botão de “Histórico de reservas” seja redirecionado para a página de histórico de reservas.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caso o utilizador queira cancelar uma reserva, que esta seja efetuada pelo menos 24 horas antes da data e hora da reserva.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m texto, captura de ecrã, número, software&#10;&#10;Descrição gerada automaticamente"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850" y="1166325"/>
            <a:ext cx="2602799" cy="14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675" y="1166325"/>
            <a:ext cx="2782176" cy="1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6255750" y="1362025"/>
            <a:ext cx="132000" cy="12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4"/>
          <p:cNvSpPr/>
          <p:nvPr/>
        </p:nvSpPr>
        <p:spPr>
          <a:xfrm rot="-3107562">
            <a:off x="6210111" y="1497807"/>
            <a:ext cx="77121" cy="480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7799750" y="2009300"/>
            <a:ext cx="362700" cy="73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425" y="2968775"/>
            <a:ext cx="2694379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7675" y="2968775"/>
            <a:ext cx="2694428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3707675" y="2635238"/>
            <a:ext cx="2049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 Reservas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387750" y="2635250"/>
            <a:ext cx="2049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</a:t>
            </a: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Reservas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27650" y="552775"/>
            <a:ext cx="42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Histórico de Reserva Cont.</a:t>
            </a:r>
            <a:endParaRPr sz="2800"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29450" y="1255050"/>
            <a:ext cx="3609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clicar no botão de “cancelar reserva” no qual vai ser apresentado um alerta para cancelar a reserva com o seguinte texto “Tem a certeza que quer cancelar a reserva”.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 o utilizador clique na opção “Sim”, vai ser efetuado o cancelamento da reserva e o alerta vai desaparecer.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 o utilizador o clique na opção “Não”, não vai ser efetuado o cancelamento da reserva e o alerta vai desaparecer.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caso o utilizador queira voltar para página de visualizar o perfil, clique no botão de “Voltar para página de perfil” e seja redirecionado de volta para a mesma.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75" y="620525"/>
            <a:ext cx="3818000" cy="2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75" y="2853925"/>
            <a:ext cx="3818000" cy="2150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>
            <a:off x="7243125" y="2571750"/>
            <a:ext cx="37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5"/>
          <p:cNvCxnSpPr/>
          <p:nvPr/>
        </p:nvCxnSpPr>
        <p:spPr>
          <a:xfrm>
            <a:off x="7454350" y="1428750"/>
            <a:ext cx="323100" cy="19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276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Logout </a:t>
            </a:r>
            <a:endParaRPr sz="280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727650" y="1255050"/>
            <a:ext cx="3208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Como consumidor, quero poder dar logout da minha conta quando quiser, seja para alterar a conta ou sair apenas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que assegurar no caso de o utilizador querer encerrar a sessão da conta, clique no botão de “logout” para que seja feita a execução do encerramento da mesma no website. Este encontra-se tanto no perfil como no header da página.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ser realizado o encerramento da sessão, temos que assegurar que o utilizador seja redirecionado para a página principal do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m texto, captura de ecrã, número, software&#10;&#10;Descrição gerada automaticamente"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925" y="552775"/>
            <a:ext cx="4133975" cy="227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file, diagrama, Retângulo, Paralelo&#10;&#10;Descrição gerada automaticamente"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925" y="2878750"/>
            <a:ext cx="4133974" cy="22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/>
          <p:nvPr/>
        </p:nvSpPr>
        <p:spPr>
          <a:xfrm>
            <a:off x="5587675" y="2634600"/>
            <a:ext cx="158100" cy="90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529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Login com Utilizador</a:t>
            </a:r>
            <a:endParaRPr sz="2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55050"/>
            <a:ext cx="31182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Como utilizador, pretendo entrar no site numa área segura, para efetuar as minhas pesquisas e gerir as minhas reservas.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texto "iniciar sessão" tem um link que leva o utilizador para a página para fazer autenticação.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que o utilizador tenha as credenciais válidas.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no caso de o utilizador preencher as credenciais corretamente, que seja automaticamente redirecionado para a página inicial com a sessão iniciada.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que se um utilizador introduzir credenciais inválidas recebe uma mensagem "Endereço de e-mail ou palavra-passe inválidos."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825" y="552775"/>
            <a:ext cx="3625531" cy="198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28" y="2745295"/>
            <a:ext cx="3625522" cy="212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Login com Facebook ou Google</a:t>
            </a:r>
            <a:endParaRPr sz="28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255050"/>
            <a:ext cx="31182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Como consumidor, quero registar uma conta no site via conta google ou facebook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que o utilizador ao clicar nos botões iniciar sessão com google ou facebook é redirecionado para a página do próprio website.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confirmar no website pretendido, será redirecionado automaticamente para a página principal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674" y="1087975"/>
            <a:ext cx="5014001" cy="28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52775"/>
            <a:ext cx="300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Registar Utilizador</a:t>
            </a:r>
            <a:endParaRPr sz="28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207725"/>
            <a:ext cx="32304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consumidor, quero poder registar uma conta no site, para ter acesso a todas as funcionalidades dos utilizadores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AutoNum type="arabicPeriod"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texto "criar conta e registrar" tem um link que leva o utilizador para a página de registo de utilizadores no site.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AutoNum type="arabicPeriod"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que o campo nome aceita apenas texto (letras), não permitindo números ou outros caracteres.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AutoNum type="arabicPeriod"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que o campo email apenas aceita emails válidos, validando a sua construção e formato.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AutoNum type="arabicPeriod"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campo de nova palavra-passe obriga a pelo menos 8 caracteres e à existência de letras maiúsculas, minúsculas, números e pelo menos 1 caracter especial, e que não repita a palavra-passe anterior.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AutoNum type="arabicPeriod"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campo confirmar palavra-passe é exatamente igual ao preenchido no campo palavra-passe.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800"/>
              <a:buFont typeface="Calibri"/>
              <a:buAutoNum type="arabicPeriod"/>
            </a:pPr>
            <a:r>
              <a:rPr lang="pt-PT" sz="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garantir que quando o utilizador carrega no botão "seguinte", todos os campos são validados e se algum não cumprir os requisitos, é apresentada uma mensagem de erro ao utilizador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750" y="552775"/>
            <a:ext cx="2805600" cy="151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425" y="3531550"/>
            <a:ext cx="2805600" cy="156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225" y="2066900"/>
            <a:ext cx="2805600" cy="146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5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Reset Password</a:t>
            </a:r>
            <a:endParaRPr sz="28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255050"/>
            <a:ext cx="30123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consumidor, quero ter uma opção para repor a minha password para quando me esquecer ou em caso de emergência.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texto "esqueceu-se da palavra-passe" tem um link que o leva o utilizador para a página de recuperação da palavra-passe.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campo apenas aceita e-mails válidos, validando a sua construção e formato.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o campo ser submetido com sucesso é enviado um email ao utilizador com uma mensagem para começar a efetuar a criação de uma nova palavra-passe.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50" y="552775"/>
            <a:ext cx="2724325" cy="1439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a login box&#10;&#10;Description automatically generated"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00" y="1992500"/>
            <a:ext cx="2724319" cy="1410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725" y="3403124"/>
            <a:ext cx="2724324" cy="15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52775"/>
            <a:ext cx="33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Reset Password Cont.</a:t>
            </a:r>
            <a:endParaRPr sz="28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255050"/>
            <a:ext cx="28800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 lnSpcReduction="10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campo de nova palavra-passe obriga a pelo menos 8 caracteres e à existência de letras maiúsculas, minúsculas, números e pelo menos 1 caracter especial, e que não repita a palavra-passe anterior.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campo confirmar palavra-passe válida se esta é exatamente igual ao preenchido no campo palavra-passe..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caso de algum dado estar errado é mostrado um texto “A palavra passe introduzida é inválida”.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caso de ser corretamente registada é mostrada uma mensagem de sucesso.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botão "voltar para fazer o login" redireciona o utilizador para a página de login.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75" y="552775"/>
            <a:ext cx="2450953" cy="146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875" y="2020250"/>
            <a:ext cx="2779475" cy="154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792" y="3562225"/>
            <a:ext cx="2608333" cy="14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52775"/>
            <a:ext cx="33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Motor de Pesquisa</a:t>
            </a:r>
            <a:endParaRPr sz="28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1255050"/>
            <a:ext cx="28800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consumidor, pretendo poder pesquisar qualquer restaurante, seja pelo nome ou pela localização.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na página principal do website existe uma barra de pesquisa para que o utilizador possa pesquisar o restaurante pretendido.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texto escrito na barra, seja ou um nome de uma localização ou de um restaurante em específico, senão, apenas apresentar sugestões de outras localizações.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ao clicar num restaurante o utilizador seja redirecionado para a página do restaurante.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450" y="552775"/>
            <a:ext cx="4368799" cy="20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4501450" y="853725"/>
            <a:ext cx="1834500" cy="14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325" y="2617600"/>
            <a:ext cx="2706250" cy="227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449" y="2693762"/>
            <a:ext cx="2339875" cy="749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>
            <a:stCxn id="137" idx="1"/>
          </p:cNvCxnSpPr>
          <p:nvPr/>
        </p:nvCxnSpPr>
        <p:spPr>
          <a:xfrm flipH="1">
            <a:off x="3647650" y="924225"/>
            <a:ext cx="853800" cy="18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7" idx="3"/>
          </p:cNvCxnSpPr>
          <p:nvPr/>
        </p:nvCxnSpPr>
        <p:spPr>
          <a:xfrm flipH="1">
            <a:off x="5912650" y="924225"/>
            <a:ext cx="423300" cy="18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552775"/>
            <a:ext cx="161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Filtragem</a:t>
            </a:r>
            <a:endParaRPr sz="2800"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1255050"/>
            <a:ext cx="28800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consumidor, quero poder pesquisar os restaurantes a partir de certos filtros.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utilizador ao pesquisar um restaurante, tenha acesso aos diferentes tipos de filtros e que possa selecionar o pretendido.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possível ordenar os restaurantes da maneira que o utilizador pretender.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675" y="632688"/>
            <a:ext cx="4607149" cy="38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3810000" y="1587500"/>
            <a:ext cx="1178400" cy="285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552775"/>
            <a:ext cx="33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pt-PT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Página de restaurante</a:t>
            </a:r>
            <a:endParaRPr sz="28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1255050"/>
            <a:ext cx="29748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story: Como consumidor, quero poder ter acesso às informações de cada restaurante tais como ementas e data disponível para reserva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utilizador ao selecionar um restaurante, seja redirecionado para uma página com as informações do mesmo.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arabicPeriod"/>
            </a:pPr>
            <a:r>
              <a:rPr lang="pt-PT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de assegurar que o utilizador ao clicar em menu, lhe seja aberto um pop-up com a ementa do restaurante e as informações relativas do mesmo.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50" y="552775"/>
            <a:ext cx="2567625" cy="44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875" y="1087975"/>
            <a:ext cx="2422524" cy="342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 flipH="1" rot="10800000">
            <a:off x="4556125" y="1206500"/>
            <a:ext cx="2146800" cy="12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4566700" y="2529425"/>
            <a:ext cx="2143200" cy="19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/>
          <p:nvPr/>
        </p:nvSpPr>
        <p:spPr>
          <a:xfrm>
            <a:off x="6709825" y="1201200"/>
            <a:ext cx="2301900" cy="324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