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395"/>
    <a:srgbClr val="ABD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10BB7-8E6C-4FDB-9804-995FD68A002F}" v="25" dt="2022-04-02T02:08:41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Vieira" userId="ee994a60-c2fb-4a57-91cc-8923d9e0c3fb" providerId="ADAL" clId="{32A10BB7-8E6C-4FDB-9804-995FD68A002F}"/>
    <pc:docChg chg="undo redo custSel modSld">
      <pc:chgData name="Joao Vieira" userId="ee994a60-c2fb-4a57-91cc-8923d9e0c3fb" providerId="ADAL" clId="{32A10BB7-8E6C-4FDB-9804-995FD68A002F}" dt="2022-04-02T02:09:03.196" v="406" actId="20577"/>
      <pc:docMkLst>
        <pc:docMk/>
      </pc:docMkLst>
      <pc:sldChg chg="addSp delSp modSp mod">
        <pc:chgData name="Joao Vieira" userId="ee994a60-c2fb-4a57-91cc-8923d9e0c3fb" providerId="ADAL" clId="{32A10BB7-8E6C-4FDB-9804-995FD68A002F}" dt="2022-04-02T02:09:03.196" v="406" actId="20577"/>
        <pc:sldMkLst>
          <pc:docMk/>
          <pc:sldMk cId="1997334347" sldId="256"/>
        </pc:sldMkLst>
        <pc:spChg chg="del mod">
          <ac:chgData name="Joao Vieira" userId="ee994a60-c2fb-4a57-91cc-8923d9e0c3fb" providerId="ADAL" clId="{32A10BB7-8E6C-4FDB-9804-995FD68A002F}" dt="2022-04-02T01:44:50.054" v="8" actId="478"/>
          <ac:spMkLst>
            <pc:docMk/>
            <pc:sldMk cId="1997334347" sldId="256"/>
            <ac:spMk id="38" creationId="{AE37395A-FA88-4FAF-A9FB-6871F30CFC9E}"/>
          </ac:spMkLst>
        </pc:spChg>
        <pc:spChg chg="add mod">
          <ac:chgData name="Joao Vieira" userId="ee994a60-c2fb-4a57-91cc-8923d9e0c3fb" providerId="ADAL" clId="{32A10BB7-8E6C-4FDB-9804-995FD68A002F}" dt="2022-04-02T02:09:03.196" v="406" actId="20577"/>
          <ac:spMkLst>
            <pc:docMk/>
            <pc:sldMk cId="1997334347" sldId="256"/>
            <ac:spMk id="39" creationId="{5306C3E8-E795-418F-9AF0-89058AB45D8F}"/>
          </ac:spMkLst>
        </pc:spChg>
        <pc:spChg chg="add mod ord">
          <ac:chgData name="Joao Vieira" userId="ee994a60-c2fb-4a57-91cc-8923d9e0c3fb" providerId="ADAL" clId="{32A10BB7-8E6C-4FDB-9804-995FD68A002F}" dt="2022-04-02T02:08:36.711" v="389" actId="207"/>
          <ac:spMkLst>
            <pc:docMk/>
            <pc:sldMk cId="1997334347" sldId="256"/>
            <ac:spMk id="40" creationId="{FF7A4F64-E496-4F3A-B7C5-F860BB40D851}"/>
          </ac:spMkLst>
        </pc:spChg>
        <pc:spChg chg="add del mod">
          <ac:chgData name="Joao Vieira" userId="ee994a60-c2fb-4a57-91cc-8923d9e0c3fb" providerId="ADAL" clId="{32A10BB7-8E6C-4FDB-9804-995FD68A002F}" dt="2022-04-02T02:03:26.516" v="266"/>
          <ac:spMkLst>
            <pc:docMk/>
            <pc:sldMk cId="1997334347" sldId="256"/>
            <ac:spMk id="41" creationId="{5290791A-2474-45B5-ABE9-E0729A9BC3BF}"/>
          </ac:spMkLst>
        </pc:spChg>
        <pc:spChg chg="add mod">
          <ac:chgData name="Joao Vieira" userId="ee994a60-c2fb-4a57-91cc-8923d9e0c3fb" providerId="ADAL" clId="{32A10BB7-8E6C-4FDB-9804-995FD68A002F}" dt="2022-04-02T02:08:36.711" v="389" actId="207"/>
          <ac:spMkLst>
            <pc:docMk/>
            <pc:sldMk cId="1997334347" sldId="256"/>
            <ac:spMk id="42" creationId="{2DFFABAC-2B10-4D35-AF76-D0074096AA2A}"/>
          </ac:spMkLst>
        </pc:spChg>
        <pc:spChg chg="add mod">
          <ac:chgData name="Joao Vieira" userId="ee994a60-c2fb-4a57-91cc-8923d9e0c3fb" providerId="ADAL" clId="{32A10BB7-8E6C-4FDB-9804-995FD68A002F}" dt="2022-04-02T02:08:36.711" v="389" actId="207"/>
          <ac:spMkLst>
            <pc:docMk/>
            <pc:sldMk cId="1997334347" sldId="256"/>
            <ac:spMk id="43" creationId="{CA080651-B1AA-4292-A642-7F409A877B96}"/>
          </ac:spMkLst>
        </pc:spChg>
        <pc:spChg chg="add mod">
          <ac:chgData name="Joao Vieira" userId="ee994a60-c2fb-4a57-91cc-8923d9e0c3fb" providerId="ADAL" clId="{32A10BB7-8E6C-4FDB-9804-995FD68A002F}" dt="2022-04-02T02:08:36.711" v="389" actId="207"/>
          <ac:spMkLst>
            <pc:docMk/>
            <pc:sldMk cId="1997334347" sldId="256"/>
            <ac:spMk id="44" creationId="{D736D4A1-D845-400E-A40B-3203C403BE2E}"/>
          </ac:spMkLst>
        </pc:spChg>
        <pc:spChg chg="add mod">
          <ac:chgData name="Joao Vieira" userId="ee994a60-c2fb-4a57-91cc-8923d9e0c3fb" providerId="ADAL" clId="{32A10BB7-8E6C-4FDB-9804-995FD68A002F}" dt="2022-04-02T02:08:36.711" v="389" actId="207"/>
          <ac:spMkLst>
            <pc:docMk/>
            <pc:sldMk cId="1997334347" sldId="256"/>
            <ac:spMk id="45" creationId="{282434B3-B6AF-4813-AED4-0BE22ED5BA1D}"/>
          </ac:spMkLst>
        </pc:spChg>
        <pc:spChg chg="add mod">
          <ac:chgData name="Joao Vieira" userId="ee994a60-c2fb-4a57-91cc-8923d9e0c3fb" providerId="ADAL" clId="{32A10BB7-8E6C-4FDB-9804-995FD68A002F}" dt="2022-04-02T02:08:36.711" v="389" actId="207"/>
          <ac:spMkLst>
            <pc:docMk/>
            <pc:sldMk cId="1997334347" sldId="256"/>
            <ac:spMk id="46" creationId="{0F7C06B0-882E-4DD2-B38A-9538229C2FB2}"/>
          </ac:spMkLst>
        </pc:spChg>
        <pc:grpChg chg="ord">
          <ac:chgData name="Joao Vieira" userId="ee994a60-c2fb-4a57-91cc-8923d9e0c3fb" providerId="ADAL" clId="{32A10BB7-8E6C-4FDB-9804-995FD68A002F}" dt="2022-04-02T02:01:40.203" v="240" actId="167"/>
          <ac:grpSpMkLst>
            <pc:docMk/>
            <pc:sldMk cId="1997334347" sldId="256"/>
            <ac:grpSpMk id="90" creationId="{A9E0A09F-4EE0-4DCA-A168-8C1B487D3351}"/>
          </ac:grpSpMkLst>
        </pc:grpChg>
      </pc:sldChg>
      <pc:sldChg chg="addSp delSp modSp mod">
        <pc:chgData name="Joao Vieira" userId="ee994a60-c2fb-4a57-91cc-8923d9e0c3fb" providerId="ADAL" clId="{32A10BB7-8E6C-4FDB-9804-995FD68A002F}" dt="2022-04-02T02:08:41.991" v="391"/>
        <pc:sldMkLst>
          <pc:docMk/>
          <pc:sldMk cId="1682900087" sldId="257"/>
        </pc:sldMkLst>
        <pc:spChg chg="add mod ord">
          <ac:chgData name="Joao Vieira" userId="ee994a60-c2fb-4a57-91cc-8923d9e0c3fb" providerId="ADAL" clId="{32A10BB7-8E6C-4FDB-9804-995FD68A002F}" dt="2022-04-02T01:53:24.856" v="171" actId="167"/>
          <ac:spMkLst>
            <pc:docMk/>
            <pc:sldMk cId="1682900087" sldId="257"/>
            <ac:spMk id="32" creationId="{EA62198E-1017-44F4-BF2C-8BF0F042DAED}"/>
          </ac:spMkLst>
        </pc:spChg>
        <pc:spChg chg="add mod">
          <ac:chgData name="Joao Vieira" userId="ee994a60-c2fb-4a57-91cc-8923d9e0c3fb" providerId="ADAL" clId="{32A10BB7-8E6C-4FDB-9804-995FD68A002F}" dt="2022-04-02T02:08:41.991" v="391"/>
          <ac:spMkLst>
            <pc:docMk/>
            <pc:sldMk cId="1682900087" sldId="257"/>
            <ac:spMk id="33" creationId="{B4CF2C7C-A51B-4C19-B38A-A28829D61F1E}"/>
          </ac:spMkLst>
        </pc:spChg>
        <pc:spChg chg="add mod">
          <ac:chgData name="Joao Vieira" userId="ee994a60-c2fb-4a57-91cc-8923d9e0c3fb" providerId="ADAL" clId="{32A10BB7-8E6C-4FDB-9804-995FD68A002F}" dt="2022-04-02T02:08:41.991" v="391"/>
          <ac:spMkLst>
            <pc:docMk/>
            <pc:sldMk cId="1682900087" sldId="257"/>
            <ac:spMk id="34" creationId="{DF5685A2-437D-45F5-A99B-69BCDB9F821E}"/>
          </ac:spMkLst>
        </pc:spChg>
        <pc:spChg chg="add mod">
          <ac:chgData name="Joao Vieira" userId="ee994a60-c2fb-4a57-91cc-8923d9e0c3fb" providerId="ADAL" clId="{32A10BB7-8E6C-4FDB-9804-995FD68A002F}" dt="2022-04-02T02:08:41.991" v="391"/>
          <ac:spMkLst>
            <pc:docMk/>
            <pc:sldMk cId="1682900087" sldId="257"/>
            <ac:spMk id="35" creationId="{4456A873-D44A-4516-B498-148E4E591CDF}"/>
          </ac:spMkLst>
        </pc:spChg>
        <pc:spChg chg="add mod">
          <ac:chgData name="Joao Vieira" userId="ee994a60-c2fb-4a57-91cc-8923d9e0c3fb" providerId="ADAL" clId="{32A10BB7-8E6C-4FDB-9804-995FD68A002F}" dt="2022-04-02T02:08:41.991" v="391"/>
          <ac:spMkLst>
            <pc:docMk/>
            <pc:sldMk cId="1682900087" sldId="257"/>
            <ac:spMk id="36" creationId="{360CB5AA-17A1-4A53-9F2E-F67D84460EC2}"/>
          </ac:spMkLst>
        </pc:spChg>
        <pc:spChg chg="add mod">
          <ac:chgData name="Joao Vieira" userId="ee994a60-c2fb-4a57-91cc-8923d9e0c3fb" providerId="ADAL" clId="{32A10BB7-8E6C-4FDB-9804-995FD68A002F}" dt="2022-04-02T02:08:41.991" v="391"/>
          <ac:spMkLst>
            <pc:docMk/>
            <pc:sldMk cId="1682900087" sldId="257"/>
            <ac:spMk id="37" creationId="{3A459618-53B9-4535-A24C-07AC90472732}"/>
          </ac:spMkLst>
        </pc:spChg>
        <pc:spChg chg="add mod">
          <ac:chgData name="Joao Vieira" userId="ee994a60-c2fb-4a57-91cc-8923d9e0c3fb" providerId="ADAL" clId="{32A10BB7-8E6C-4FDB-9804-995FD68A002F}" dt="2022-04-02T02:08:41.991" v="391"/>
          <ac:spMkLst>
            <pc:docMk/>
            <pc:sldMk cId="1682900087" sldId="257"/>
            <ac:spMk id="38" creationId="{9CA8D32A-5EFC-4C5F-A793-682D552CB90D}"/>
          </ac:spMkLst>
        </pc:spChg>
        <pc:spChg chg="mod topLvl">
          <ac:chgData name="Joao Vieira" userId="ee994a60-c2fb-4a57-91cc-8923d9e0c3fb" providerId="ADAL" clId="{32A10BB7-8E6C-4FDB-9804-995FD68A002F}" dt="2022-04-02T01:58:19.604" v="238"/>
          <ac:spMkLst>
            <pc:docMk/>
            <pc:sldMk cId="1682900087" sldId="257"/>
            <ac:spMk id="51" creationId="{73F75C92-78A5-4B68-BBFF-C37B791AA026}"/>
          </ac:spMkLst>
        </pc:spChg>
        <pc:spChg chg="mod">
          <ac:chgData name="Joao Vieira" userId="ee994a60-c2fb-4a57-91cc-8923d9e0c3fb" providerId="ADAL" clId="{32A10BB7-8E6C-4FDB-9804-995FD68A002F}" dt="2022-04-02T01:57:51.855" v="235" actId="20578"/>
          <ac:spMkLst>
            <pc:docMk/>
            <pc:sldMk cId="1682900087" sldId="257"/>
            <ac:spMk id="56" creationId="{71DAE81D-18BF-4A85-82C1-A26CC78CD435}"/>
          </ac:spMkLst>
        </pc:spChg>
        <pc:grpChg chg="del">
          <ac:chgData name="Joao Vieira" userId="ee994a60-c2fb-4a57-91cc-8923d9e0c3fb" providerId="ADAL" clId="{32A10BB7-8E6C-4FDB-9804-995FD68A002F}" dt="2022-04-02T01:57:44.674" v="234" actId="165"/>
          <ac:grpSpMkLst>
            <pc:docMk/>
            <pc:sldMk cId="1682900087" sldId="257"/>
            <ac:grpSpMk id="50" creationId="{36C0871A-7009-47D3-81EA-446449FC566F}"/>
          </ac:grpSpMkLst>
        </pc:grpChg>
        <pc:grpChg chg="mod">
          <ac:chgData name="Joao Vieira" userId="ee994a60-c2fb-4a57-91cc-8923d9e0c3fb" providerId="ADAL" clId="{32A10BB7-8E6C-4FDB-9804-995FD68A002F}" dt="2022-04-02T01:58:12.386" v="237" actId="1076"/>
          <ac:grpSpMkLst>
            <pc:docMk/>
            <pc:sldMk cId="1682900087" sldId="257"/>
            <ac:grpSpMk id="53" creationId="{4DDB32C6-5D38-453D-A1C5-1D68783A62A9}"/>
          </ac:grpSpMkLst>
        </pc:grpChg>
        <pc:picChg chg="mod topLvl">
          <ac:chgData name="Joao Vieira" userId="ee994a60-c2fb-4a57-91cc-8923d9e0c3fb" providerId="ADAL" clId="{32A10BB7-8E6C-4FDB-9804-995FD68A002F}" dt="2022-04-02T01:57:44.674" v="234" actId="165"/>
          <ac:picMkLst>
            <pc:docMk/>
            <pc:sldMk cId="1682900087" sldId="257"/>
            <ac:picMk id="52" creationId="{4123E64E-B47B-4CD1-9116-EDDAC62D7FD9}"/>
          </ac:picMkLst>
        </pc:picChg>
      </pc:sldChg>
      <pc:sldChg chg="addSp delSp modSp mod">
        <pc:chgData name="Joao Vieira" userId="ee994a60-c2fb-4a57-91cc-8923d9e0c3fb" providerId="ADAL" clId="{32A10BB7-8E6C-4FDB-9804-995FD68A002F}" dt="2022-04-02T02:08:39.482" v="390"/>
        <pc:sldMkLst>
          <pc:docMk/>
          <pc:sldMk cId="1790213678" sldId="258"/>
        </pc:sldMkLst>
        <pc:spChg chg="add del mod ord">
          <ac:chgData name="Joao Vieira" userId="ee994a60-c2fb-4a57-91cc-8923d9e0c3fb" providerId="ADAL" clId="{32A10BB7-8E6C-4FDB-9804-995FD68A002F}" dt="2022-04-02T01:53:04.809" v="164" actId="14100"/>
          <ac:spMkLst>
            <pc:docMk/>
            <pc:sldMk cId="1790213678" sldId="258"/>
            <ac:spMk id="4" creationId="{542E1A9F-2B5A-4A6F-8BFC-E64403E77C7F}"/>
          </ac:spMkLst>
        </pc:spChg>
        <pc:spChg chg="add mod">
          <ac:chgData name="Joao Vieira" userId="ee994a60-c2fb-4a57-91cc-8923d9e0c3fb" providerId="ADAL" clId="{32A10BB7-8E6C-4FDB-9804-995FD68A002F}" dt="2022-04-02T02:08:39.482" v="390"/>
          <ac:spMkLst>
            <pc:docMk/>
            <pc:sldMk cId="1790213678" sldId="258"/>
            <ac:spMk id="38" creationId="{384E2066-2D09-4A1E-A405-F649E285BFDA}"/>
          </ac:spMkLst>
        </pc:spChg>
        <pc:spChg chg="del mod">
          <ac:chgData name="Joao Vieira" userId="ee994a60-c2fb-4a57-91cc-8923d9e0c3fb" providerId="ADAL" clId="{32A10BB7-8E6C-4FDB-9804-995FD68A002F}" dt="2022-04-02T01:45:49.183" v="27" actId="478"/>
          <ac:spMkLst>
            <pc:docMk/>
            <pc:sldMk cId="1790213678" sldId="258"/>
            <ac:spMk id="38" creationId="{979FA74A-3788-4A31-B6F9-FC20C36182E8}"/>
          </ac:spMkLst>
        </pc:spChg>
        <pc:spChg chg="add mod">
          <ac:chgData name="Joao Vieira" userId="ee994a60-c2fb-4a57-91cc-8923d9e0c3fb" providerId="ADAL" clId="{32A10BB7-8E6C-4FDB-9804-995FD68A002F}" dt="2022-04-02T02:08:39.482" v="390"/>
          <ac:spMkLst>
            <pc:docMk/>
            <pc:sldMk cId="1790213678" sldId="258"/>
            <ac:spMk id="39" creationId="{2041FD10-ADAB-43B8-866A-4EC57C8F3E41}"/>
          </ac:spMkLst>
        </pc:spChg>
        <pc:spChg chg="add del">
          <ac:chgData name="Joao Vieira" userId="ee994a60-c2fb-4a57-91cc-8923d9e0c3fb" providerId="ADAL" clId="{32A10BB7-8E6C-4FDB-9804-995FD68A002F}" dt="2022-04-02T01:45:12.109" v="13" actId="22"/>
          <ac:spMkLst>
            <pc:docMk/>
            <pc:sldMk cId="1790213678" sldId="258"/>
            <ac:spMk id="39" creationId="{F79E866F-7F9A-4B23-90D2-6793C24580E1}"/>
          </ac:spMkLst>
        </pc:spChg>
        <pc:spChg chg="add mod">
          <ac:chgData name="Joao Vieira" userId="ee994a60-c2fb-4a57-91cc-8923d9e0c3fb" providerId="ADAL" clId="{32A10BB7-8E6C-4FDB-9804-995FD68A002F}" dt="2022-04-02T02:04:27.972" v="344"/>
          <ac:spMkLst>
            <pc:docMk/>
            <pc:sldMk cId="1790213678" sldId="258"/>
            <ac:spMk id="40" creationId="{C4637EB7-9165-4A04-AA39-903877F9D6BD}"/>
          </ac:spMkLst>
        </pc:spChg>
        <pc:spChg chg="add mod">
          <ac:chgData name="Joao Vieira" userId="ee994a60-c2fb-4a57-91cc-8923d9e0c3fb" providerId="ADAL" clId="{32A10BB7-8E6C-4FDB-9804-995FD68A002F}" dt="2022-04-02T02:08:39.482" v="390"/>
          <ac:spMkLst>
            <pc:docMk/>
            <pc:sldMk cId="1790213678" sldId="258"/>
            <ac:spMk id="41" creationId="{766000F8-3C94-40D2-A9BB-B6D5816BD61A}"/>
          </ac:spMkLst>
        </pc:spChg>
        <pc:spChg chg="add mod">
          <ac:chgData name="Joao Vieira" userId="ee994a60-c2fb-4a57-91cc-8923d9e0c3fb" providerId="ADAL" clId="{32A10BB7-8E6C-4FDB-9804-995FD68A002F}" dt="2022-04-02T02:08:39.482" v="390"/>
          <ac:spMkLst>
            <pc:docMk/>
            <pc:sldMk cId="1790213678" sldId="258"/>
            <ac:spMk id="42" creationId="{C961165A-AEE9-429C-AD9B-D1E55D2DD488}"/>
          </ac:spMkLst>
        </pc:spChg>
        <pc:spChg chg="add mod">
          <ac:chgData name="Joao Vieira" userId="ee994a60-c2fb-4a57-91cc-8923d9e0c3fb" providerId="ADAL" clId="{32A10BB7-8E6C-4FDB-9804-995FD68A002F}" dt="2022-04-02T02:08:39.482" v="390"/>
          <ac:spMkLst>
            <pc:docMk/>
            <pc:sldMk cId="1790213678" sldId="258"/>
            <ac:spMk id="43" creationId="{2D91302A-CD8E-49A9-9E08-7F695514F960}"/>
          </ac:spMkLst>
        </pc:spChg>
        <pc:spChg chg="add mod">
          <ac:chgData name="Joao Vieira" userId="ee994a60-c2fb-4a57-91cc-8923d9e0c3fb" providerId="ADAL" clId="{32A10BB7-8E6C-4FDB-9804-995FD68A002F}" dt="2022-04-02T02:08:39.482" v="390"/>
          <ac:spMkLst>
            <pc:docMk/>
            <pc:sldMk cId="1790213678" sldId="258"/>
            <ac:spMk id="44" creationId="{ADC756B5-1170-4F87-9374-2BE3B289A1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AA14-CE45-4A58-8D39-F191E374AF24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4ECB5-DD87-4D08-863A-A8CE1F1B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4742-181F-4054-9130-6D668576C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8B432-6302-4D79-987F-65DF9DD93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4A04-7935-42A3-82F0-DADA623A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92B1-57DD-4C55-BEAB-CCDC0474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6C06-E2F0-4339-8739-9BAAB08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1ABA-B291-4C7C-A262-1D4478A2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528DD-DBBE-4FBA-8604-CD154C019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87C9-62F6-467C-A85E-2A00ECF7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3DD6-4F0E-4362-A6B0-4E21E835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0A3F-AA87-44C9-A03D-3A7AD4CF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A2E0D-D5A9-4C56-AC0A-75D42A99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E6147-3985-4835-9640-24E1095E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2225-BED9-4E61-99E3-1F978099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2F23-D156-4434-B402-1637E659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F3345-EAF8-4BF6-AA69-49492CDA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2552-58A7-4A06-9B7B-4A8041E2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E9BD-A425-45F4-A15F-BC3528DB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A58F-4043-4428-98A8-219F5CD8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36C4-B3E5-464D-8EB3-E354A869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718C-4EF8-4BB1-B307-0F45A603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D06A-6FC9-4F53-8F92-362FCAA4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40BF2-415C-4503-9700-D8C468E7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D198-7E7F-44A0-A671-140BD177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09E7-0FF2-43E5-95BC-9438ABC9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3A72-1C9F-453A-AC57-F970D556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3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FC5F-C7C0-44A6-9F11-3E948806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1CD1-1F0A-4381-AFD6-3C439397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666D-029E-4D1A-8C73-FF24CEBF5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F0E3-6591-4806-81BE-302C102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37125-DB05-4826-AC85-08899C3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254D-460C-47EC-AC00-D9955848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B5C2-C5FE-4A32-A7D6-3C1C76B3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E24FB-8EE3-4C21-96B1-3D82AA4B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B144-9D21-4F09-84A1-CBAE6F6B9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D8E83-2C9A-4CD1-88DE-0C8CD3154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609FB-0798-4739-B73C-7C3DDB050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84419-71A2-45F8-9C1E-84F3DC0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EFC7A-6EEB-492C-9CBF-C2BB344F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E938-F8FA-49DA-9DD8-54BE52F6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4FD3-2231-4043-9EF0-FC503E8E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F458-364D-43B1-B81C-13E914BC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B8217-F59B-4D40-834B-0ACA34B7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3544-1136-4AE9-9A4D-EBC51A05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61E6-EDA3-4367-9EB8-691D76DE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4A375-1366-46B9-9C69-D81CE05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800B-0BDC-486E-A15F-D396C8D5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DAEC-F912-4E6E-9F5F-C64B4926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119C-A75E-464C-919B-760C24C6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7538-2574-4FF7-8821-05052EE8C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6AF1-3A7B-40F4-B278-6C5A27E8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53774-D7E1-4FD1-9655-823E3471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302F-478E-4F87-AAB7-A3754AFB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CC29-5943-47CA-A33D-7B036EAB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ED2FB-826C-4504-8D19-ECA7DAC62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5A7D2-093B-4936-87EB-974AB934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B774-FBEF-4151-B89F-27E3BE92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3D69-BC35-41DB-83F1-93FF266F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49B7-ED01-40DD-B37D-51B6405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7AEB0-4C00-48AE-BDD3-899F736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03842-BB91-4F5A-A617-2FF20B43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FC8C-C94A-4DED-880E-BDB778492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1BD3-60E5-4E34-A811-CE2DBADDAB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9A1F-328C-41ED-AC01-6FA767CF4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3545-D2D6-43A0-887F-7A42D8D3C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3E7B-A4C6-4635-91C5-8DFC6ACE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A9E0A09F-4EE0-4DCA-A168-8C1B487D3351}"/>
              </a:ext>
            </a:extLst>
          </p:cNvPr>
          <p:cNvGrpSpPr/>
          <p:nvPr/>
        </p:nvGrpSpPr>
        <p:grpSpPr>
          <a:xfrm>
            <a:off x="534261" y="0"/>
            <a:ext cx="6096000" cy="6858000"/>
            <a:chOff x="346007" y="0"/>
            <a:chExt cx="6096000" cy="6858000"/>
          </a:xfrm>
        </p:grpSpPr>
        <p:pic>
          <p:nvPicPr>
            <p:cNvPr id="5" name="Picture 4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B95DB2EA-38A9-4042-AE8F-28B4B4AA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07" y="0"/>
              <a:ext cx="6096000" cy="6858000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1ABB2D-9B1C-4A4A-A7DA-3F5288C27297}"/>
                </a:ext>
              </a:extLst>
            </p:cNvPr>
            <p:cNvGrpSpPr/>
            <p:nvPr/>
          </p:nvGrpSpPr>
          <p:grpSpPr>
            <a:xfrm>
              <a:off x="2090845" y="1006868"/>
              <a:ext cx="2614818" cy="4918411"/>
              <a:chOff x="2090845" y="1006868"/>
              <a:chExt cx="2614818" cy="491841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45393CD-756E-4FDD-A20A-B41A793897CF}"/>
                  </a:ext>
                </a:extLst>
              </p:cNvPr>
              <p:cNvSpPr/>
              <p:nvPr/>
            </p:nvSpPr>
            <p:spPr>
              <a:xfrm>
                <a:off x="2139438" y="1006868"/>
                <a:ext cx="2432481" cy="4918411"/>
              </a:xfrm>
              <a:prstGeom prst="roundRect">
                <a:avLst>
                  <a:gd name="adj" fmla="val 1009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393C755E-3BA5-49DF-9B43-B6D12850E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50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96260" y="1830662"/>
                <a:ext cx="2362376" cy="641336"/>
              </a:xfrm>
              <a:prstGeom prst="rect">
                <a:avLst/>
              </a:prstGeom>
            </p:spPr>
          </p:pic>
          <p:pic>
            <p:nvPicPr>
              <p:cNvPr id="25" name="Picture 24" descr="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ACA12DAF-9170-4D6D-A91C-342589EF3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1854" y="1281317"/>
                <a:ext cx="421316" cy="368138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E1688-5CF7-4B61-94A4-B2B2FFF8AE28}"/>
                  </a:ext>
                </a:extLst>
              </p:cNvPr>
              <p:cNvSpPr txBox="1"/>
              <p:nvPr/>
            </p:nvSpPr>
            <p:spPr>
              <a:xfrm>
                <a:off x="2646265" y="1103073"/>
                <a:ext cx="20281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4000" dirty="0">
                    <a:solidFill>
                      <a:srgbClr val="BEE395"/>
                    </a:solidFill>
                  </a:rPr>
                  <a:t>110 bpm</a:t>
                </a:r>
                <a:endParaRPr lang="en-US" sz="4000" dirty="0">
                  <a:solidFill>
                    <a:srgbClr val="BEE395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220D95-B868-4658-8629-373A79454CF8}"/>
                  </a:ext>
                </a:extLst>
              </p:cNvPr>
              <p:cNvSpPr txBox="1"/>
              <p:nvPr/>
            </p:nvSpPr>
            <p:spPr>
              <a:xfrm>
                <a:off x="2090845" y="2552851"/>
                <a:ext cx="261481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6000" dirty="0">
                    <a:solidFill>
                      <a:schemeClr val="bg1"/>
                    </a:solidFill>
                  </a:rPr>
                  <a:t>O</a:t>
                </a:r>
                <a:r>
                  <a:rPr lang="pt-PT" sz="4000" dirty="0">
                    <a:solidFill>
                      <a:schemeClr val="bg1"/>
                    </a:solidFill>
                  </a:rPr>
                  <a:t>2</a:t>
                </a:r>
                <a:r>
                  <a:rPr lang="pt-PT" sz="5000" dirty="0">
                    <a:solidFill>
                      <a:schemeClr val="bg1"/>
                    </a:solidFill>
                  </a:rPr>
                  <a:t>: 96%</a:t>
                </a:r>
                <a:endParaRPr lang="en-US" sz="5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pt-PT" sz="5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AB8B0F93-A369-4667-BF27-1210D4873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8399" y="3480780"/>
                <a:ext cx="2034334" cy="2170295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2DCD231-B602-49E6-81B7-5656E837FEA4}"/>
                  </a:ext>
                </a:extLst>
              </p:cNvPr>
              <p:cNvGrpSpPr/>
              <p:nvPr/>
            </p:nvGrpSpPr>
            <p:grpSpPr>
              <a:xfrm>
                <a:off x="3566461" y="4929844"/>
                <a:ext cx="843387" cy="910921"/>
                <a:chOff x="4987533" y="1069377"/>
                <a:chExt cx="314999" cy="306082"/>
              </a:xfrm>
            </p:grpSpPr>
            <p:pic>
              <p:nvPicPr>
                <p:cNvPr id="35" name="Picture 34" descr="Icon&#10;&#10;Description automatically generated">
                  <a:extLst>
                    <a:ext uri="{FF2B5EF4-FFF2-40B4-BE49-F238E27FC236}">
                      <a16:creationId xmlns:a16="http://schemas.microsoft.com/office/drawing/2014/main" id="{27AD5407-50AE-4157-A76C-C83BFDDC3D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7"/>
                  <a:ext cx="201980" cy="20198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F47612-FAA5-460B-95CB-42CA02F007F2}"/>
                    </a:ext>
                  </a:extLst>
                </p:cNvPr>
                <p:cNvSpPr txBox="1"/>
                <p:nvPr/>
              </p:nvSpPr>
              <p:spPr>
                <a:xfrm>
                  <a:off x="4987533" y="1241017"/>
                  <a:ext cx="314999" cy="134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2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pt-PT" sz="2000" dirty="0">
                      <a:solidFill>
                        <a:schemeClr val="bg1"/>
                      </a:solidFill>
                    </a:rPr>
                    <a:t>1.2 m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6443A89-6794-4037-9CA5-94B4134456B0}"/>
                  </a:ext>
                </a:extLst>
              </p:cNvPr>
              <p:cNvGrpSpPr/>
              <p:nvPr/>
            </p:nvGrpSpPr>
            <p:grpSpPr>
              <a:xfrm>
                <a:off x="2599314" y="4937422"/>
                <a:ext cx="1073128" cy="915163"/>
                <a:chOff x="4899480" y="898090"/>
                <a:chExt cx="955632" cy="725459"/>
              </a:xfrm>
            </p:grpSpPr>
            <p:pic>
              <p:nvPicPr>
                <p:cNvPr id="33" name="Picture 32" descr="Icon&#10;&#10;Description automatically generated">
                  <a:extLst>
                    <a:ext uri="{FF2B5EF4-FFF2-40B4-BE49-F238E27FC236}">
                      <a16:creationId xmlns:a16="http://schemas.microsoft.com/office/drawing/2014/main" id="{967BB7EB-D854-4AE9-81F7-37FEED5DC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4345" y="898090"/>
                  <a:ext cx="480921" cy="480921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F655886-85E9-47B8-B1E4-E78150B78D85}"/>
                    </a:ext>
                  </a:extLst>
                </p:cNvPr>
                <p:cNvSpPr txBox="1"/>
                <p:nvPr/>
              </p:nvSpPr>
              <p:spPr>
                <a:xfrm>
                  <a:off x="4899480" y="1306378"/>
                  <a:ext cx="955632" cy="317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pt-PT" sz="2000" dirty="0">
                      <a:solidFill>
                        <a:schemeClr val="bg1"/>
                      </a:solidFill>
                    </a:rPr>
                    <a:t>5 Km/h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7A4F64-E496-4F3A-B7C5-F860BB40D851}"/>
              </a:ext>
            </a:extLst>
          </p:cNvPr>
          <p:cNvSpPr/>
          <p:nvPr/>
        </p:nvSpPr>
        <p:spPr>
          <a:xfrm rot="5400000">
            <a:off x="3425541" y="5461728"/>
            <a:ext cx="376557" cy="2034334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94FB77B-488E-441F-AEF0-A119483E4724}"/>
              </a:ext>
            </a:extLst>
          </p:cNvPr>
          <p:cNvGrpSpPr/>
          <p:nvPr/>
        </p:nvGrpSpPr>
        <p:grpSpPr>
          <a:xfrm>
            <a:off x="7250793" y="2746372"/>
            <a:ext cx="3016405" cy="4111628"/>
            <a:chOff x="6127379" y="535145"/>
            <a:chExt cx="4332792" cy="6207558"/>
          </a:xfrm>
        </p:grpSpPr>
        <p:pic>
          <p:nvPicPr>
            <p:cNvPr id="7" name="Picture 6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2FE03ECA-59E4-42D5-ADCA-DF7D9C8DF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8" t="14286" r="21474" b="4626"/>
            <a:stretch/>
          </p:blipFill>
          <p:spPr>
            <a:xfrm>
              <a:off x="6127379" y="535145"/>
              <a:ext cx="4332792" cy="6207558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072F731-17F8-486F-8842-910FFDFDC910}"/>
                </a:ext>
              </a:extLst>
            </p:cNvPr>
            <p:cNvSpPr/>
            <p:nvPr/>
          </p:nvSpPr>
          <p:spPr>
            <a:xfrm rot="952081">
              <a:off x="6780712" y="985808"/>
              <a:ext cx="1689651" cy="3597228"/>
            </a:xfrm>
            <a:prstGeom prst="roundRect">
              <a:avLst>
                <a:gd name="adj" fmla="val 67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2700000">
                <a:rot lat="20699994" lon="1200000" rev="2148000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9AE523-944C-4838-93ED-E2B9B0838037}"/>
              </a:ext>
            </a:extLst>
          </p:cNvPr>
          <p:cNvGrpSpPr/>
          <p:nvPr/>
        </p:nvGrpSpPr>
        <p:grpSpPr>
          <a:xfrm>
            <a:off x="7662359" y="16403"/>
            <a:ext cx="6499662" cy="6858000"/>
            <a:chOff x="5415633" y="619920"/>
            <a:chExt cx="5466195" cy="5466195"/>
          </a:xfrm>
        </p:grpSpPr>
        <p:pic>
          <p:nvPicPr>
            <p:cNvPr id="17" name="Picture 16" descr="A close-up of a hand&#10;&#10;Description automatically generated with medium confidence">
              <a:extLst>
                <a:ext uri="{FF2B5EF4-FFF2-40B4-BE49-F238E27FC236}">
                  <a16:creationId xmlns:a16="http://schemas.microsoft.com/office/drawing/2014/main" id="{C53FC9E0-AAF8-407E-AC8E-76AD840A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5633" y="619920"/>
              <a:ext cx="5466195" cy="5466195"/>
            </a:xfrm>
            <a:prstGeom prst="rect">
              <a:avLst/>
            </a:prstGeom>
          </p:spPr>
        </p:pic>
        <p:pic>
          <p:nvPicPr>
            <p:cNvPr id="18" name="Picture 17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57CFE924-5B63-4905-AA8A-93FE20F9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12376" y="3957666"/>
              <a:ext cx="951997" cy="1070997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8B917E-6F13-4AA6-BD33-9213AD510B3E}"/>
                </a:ext>
              </a:extLst>
            </p:cNvPr>
            <p:cNvSpPr/>
            <p:nvPr/>
          </p:nvSpPr>
          <p:spPr>
            <a:xfrm rot="5400000">
              <a:off x="7908265" y="4122181"/>
              <a:ext cx="360217" cy="741966"/>
            </a:xfrm>
            <a:prstGeom prst="roundRect">
              <a:avLst>
                <a:gd name="adj" fmla="val 1009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0DAD162-0099-4674-B3B5-C654F132465C}"/>
              </a:ext>
            </a:extLst>
          </p:cNvPr>
          <p:cNvGrpSpPr/>
          <p:nvPr/>
        </p:nvGrpSpPr>
        <p:grpSpPr>
          <a:xfrm>
            <a:off x="4791501" y="1200389"/>
            <a:ext cx="2614818" cy="4918411"/>
            <a:chOff x="2090845" y="1006868"/>
            <a:chExt cx="2614818" cy="4918411"/>
          </a:xfrm>
          <a:scene3d>
            <a:camera prst="perspectiveHeroicExtremeLeftFacing" fov="2700000">
              <a:rot lat="487347" lon="2067641" rev="21480000"/>
            </a:camera>
            <a:lightRig rig="threePt" dir="t"/>
          </a:scene3d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EC1D577-ACB9-4C03-A754-4ED253729474}"/>
                </a:ext>
              </a:extLst>
            </p:cNvPr>
            <p:cNvSpPr/>
            <p:nvPr/>
          </p:nvSpPr>
          <p:spPr>
            <a:xfrm>
              <a:off x="2139438" y="1006868"/>
              <a:ext cx="2432481" cy="4918411"/>
            </a:xfrm>
            <a:prstGeom prst="roundRect">
              <a:avLst>
                <a:gd name="adj" fmla="val 1009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8D73EE2-99B6-478C-83F6-948B5B2C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6260" y="1830662"/>
              <a:ext cx="2362376" cy="641336"/>
            </a:xfrm>
            <a:prstGeom prst="rect">
              <a:avLst/>
            </a:prstGeom>
          </p:spPr>
        </p:pic>
        <p:pic>
          <p:nvPicPr>
            <p:cNvPr id="80" name="Picture 79" descr="Arrow&#10;&#10;Description automatically generated with medium confidence">
              <a:extLst>
                <a:ext uri="{FF2B5EF4-FFF2-40B4-BE49-F238E27FC236}">
                  <a16:creationId xmlns:a16="http://schemas.microsoft.com/office/drawing/2014/main" id="{6123EADC-3F60-4990-A405-1583F4B3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854" y="1281317"/>
              <a:ext cx="421316" cy="36813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C4795B5-A03B-40EC-B68D-A977147873F9}"/>
                </a:ext>
              </a:extLst>
            </p:cNvPr>
            <p:cNvSpPr txBox="1"/>
            <p:nvPr/>
          </p:nvSpPr>
          <p:spPr>
            <a:xfrm>
              <a:off x="2646265" y="1103073"/>
              <a:ext cx="20281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dirty="0">
                  <a:solidFill>
                    <a:srgbClr val="BEE395"/>
                  </a:solidFill>
                </a:rPr>
                <a:t>110 bpm</a:t>
              </a:r>
              <a:endParaRPr lang="en-US" sz="4000" dirty="0">
                <a:solidFill>
                  <a:srgbClr val="BEE395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18B039-2332-4A97-8832-42063CD5C224}"/>
                </a:ext>
              </a:extLst>
            </p:cNvPr>
            <p:cNvSpPr txBox="1"/>
            <p:nvPr/>
          </p:nvSpPr>
          <p:spPr>
            <a:xfrm>
              <a:off x="2090845" y="2552851"/>
              <a:ext cx="261481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6000" dirty="0">
                  <a:solidFill>
                    <a:schemeClr val="bg1"/>
                  </a:solidFill>
                </a:rPr>
                <a:t>O</a:t>
              </a:r>
              <a:r>
                <a:rPr lang="pt-PT" sz="4000" dirty="0">
                  <a:solidFill>
                    <a:schemeClr val="bg1"/>
                  </a:solidFill>
                </a:rPr>
                <a:t>2</a:t>
              </a:r>
              <a:r>
                <a:rPr lang="pt-PT" sz="5000" dirty="0">
                  <a:solidFill>
                    <a:schemeClr val="bg1"/>
                  </a:solidFill>
                </a:rPr>
                <a:t>: 96%</a:t>
              </a:r>
              <a:endParaRPr lang="en-US" sz="5000" dirty="0">
                <a:solidFill>
                  <a:schemeClr val="bg1"/>
                </a:solidFill>
              </a:endParaRPr>
            </a:p>
            <a:p>
              <a:pPr algn="ctr"/>
              <a:r>
                <a:rPr lang="pt-PT" sz="5000" dirty="0">
                  <a:solidFill>
                    <a:schemeClr val="bg1"/>
                  </a:solidFill>
                </a:rPr>
                <a:t> </a:t>
              </a:r>
            </a:p>
          </p:txBody>
        </p:sp>
        <p:pic>
          <p:nvPicPr>
            <p:cNvPr id="83" name="Picture 82" descr="Icon&#10;&#10;Description automatically generated">
              <a:extLst>
                <a:ext uri="{FF2B5EF4-FFF2-40B4-BE49-F238E27FC236}">
                  <a16:creationId xmlns:a16="http://schemas.microsoft.com/office/drawing/2014/main" id="{C0ABC611-39D2-4C6A-9832-6134B76E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399" y="3480780"/>
              <a:ext cx="2034334" cy="2170295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6C487B1-F088-4BDB-A88C-D679B43DA9E0}"/>
                </a:ext>
              </a:extLst>
            </p:cNvPr>
            <p:cNvGrpSpPr/>
            <p:nvPr/>
          </p:nvGrpSpPr>
          <p:grpSpPr>
            <a:xfrm>
              <a:off x="3566461" y="4929844"/>
              <a:ext cx="843387" cy="910921"/>
              <a:chOff x="4987533" y="1069377"/>
              <a:chExt cx="314999" cy="306082"/>
            </a:xfrm>
          </p:grpSpPr>
          <p:pic>
            <p:nvPicPr>
              <p:cNvPr id="88" name="Picture 87" descr="Icon&#10;&#10;Description automatically generated">
                <a:extLst>
                  <a:ext uri="{FF2B5EF4-FFF2-40B4-BE49-F238E27FC236}">
                    <a16:creationId xmlns:a16="http://schemas.microsoft.com/office/drawing/2014/main" id="{63389530-F6BB-42A9-940D-C89291A60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7"/>
                <a:ext cx="201980" cy="20198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45A16A-A1C9-4884-A351-642E3F911AB1}"/>
                  </a:ext>
                </a:extLst>
              </p:cNvPr>
              <p:cNvSpPr txBox="1"/>
              <p:nvPr/>
            </p:nvSpPr>
            <p:spPr>
              <a:xfrm>
                <a:off x="4987533" y="1241017"/>
                <a:ext cx="314999" cy="1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200" dirty="0">
                    <a:solidFill>
                      <a:schemeClr val="accent1"/>
                    </a:solidFill>
                  </a:rPr>
                  <a:t> </a:t>
                </a:r>
                <a:r>
                  <a:rPr lang="pt-PT" sz="2000" dirty="0">
                    <a:solidFill>
                      <a:schemeClr val="bg1"/>
                    </a:solidFill>
                  </a:rPr>
                  <a:t>1.2 m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FB7D571-2878-447C-9B78-137AC07BB694}"/>
                </a:ext>
              </a:extLst>
            </p:cNvPr>
            <p:cNvGrpSpPr/>
            <p:nvPr/>
          </p:nvGrpSpPr>
          <p:grpSpPr>
            <a:xfrm>
              <a:off x="2599314" y="4937422"/>
              <a:ext cx="1073128" cy="915163"/>
              <a:chOff x="4899480" y="898090"/>
              <a:chExt cx="955632" cy="725459"/>
            </a:xfrm>
          </p:grpSpPr>
          <p:pic>
            <p:nvPicPr>
              <p:cNvPr id="86" name="Picture 85" descr="Icon&#10;&#10;Description automatically generated">
                <a:extLst>
                  <a:ext uri="{FF2B5EF4-FFF2-40B4-BE49-F238E27FC236}">
                    <a16:creationId xmlns:a16="http://schemas.microsoft.com/office/drawing/2014/main" id="{02B77D23-6140-4728-BE7E-50D222B07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4345" y="898090"/>
                <a:ext cx="480921" cy="480921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139E6C9-F905-4ECC-91A7-A77E76F948CC}"/>
                  </a:ext>
                </a:extLst>
              </p:cNvPr>
              <p:cNvSpPr txBox="1"/>
              <p:nvPr/>
            </p:nvSpPr>
            <p:spPr>
              <a:xfrm>
                <a:off x="4899480" y="1306378"/>
                <a:ext cx="955632" cy="317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000" dirty="0">
                    <a:solidFill>
                      <a:schemeClr val="accent1"/>
                    </a:solidFill>
                  </a:rPr>
                  <a:t> </a:t>
                </a:r>
                <a:r>
                  <a:rPr lang="pt-PT" sz="2000" dirty="0">
                    <a:solidFill>
                      <a:schemeClr val="bg1"/>
                    </a:solidFill>
                  </a:rPr>
                  <a:t>5 Km/h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9" name="CaixaDeTexto 3">
            <a:extLst>
              <a:ext uri="{FF2B5EF4-FFF2-40B4-BE49-F238E27FC236}">
                <a16:creationId xmlns:a16="http://schemas.microsoft.com/office/drawing/2014/main" id="{5306C3E8-E795-418F-9AF0-89058AB45D8F}"/>
              </a:ext>
            </a:extLst>
          </p:cNvPr>
          <p:cNvSpPr txBox="1"/>
          <p:nvPr/>
        </p:nvSpPr>
        <p:spPr>
          <a:xfrm>
            <a:off x="92371" y="116477"/>
            <a:ext cx="2135923" cy="6771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dirty="0"/>
          </a:p>
          <a:p>
            <a:r>
              <a:rPr lang="pt-PT" dirty="0"/>
              <a:t>SB1.) Ecrã Principal.</a:t>
            </a:r>
          </a:p>
          <a:p>
            <a:r>
              <a:rPr lang="pt-PT" dirty="0"/>
              <a:t>Display de batidas por minuto (bmp),</a:t>
            </a:r>
          </a:p>
          <a:p>
            <a:r>
              <a:rPr lang="pt-PT" dirty="0"/>
              <a:t>nível de oxigenação do sangue, bandeira</a:t>
            </a:r>
          </a:p>
          <a:p>
            <a:r>
              <a:rPr lang="pt-PT" dirty="0"/>
              <a:t>da praia, velocidade do vento e tamanho</a:t>
            </a:r>
          </a:p>
          <a:p>
            <a:r>
              <a:rPr lang="pt-PT" dirty="0"/>
              <a:t>de ondas. Pressionar 2 vezes num dos botões laterais ou no ecrã central (</a:t>
            </a:r>
            <a:r>
              <a:rPr lang="pt-PT" dirty="0" err="1"/>
              <a:t>clickable</a:t>
            </a:r>
            <a:r>
              <a:rPr lang="pt-PT" dirty="0"/>
              <a:t>) para acionar o “Modo</a:t>
            </a:r>
          </a:p>
          <a:p>
            <a:r>
              <a:rPr lang="pt-PT" dirty="0"/>
              <a:t>Pedido de Auxilio” – Redireciona para o Ecrã Ponto SB3.)</a:t>
            </a:r>
          </a:p>
          <a:p>
            <a:endParaRPr lang="pt-PT" dirty="0"/>
          </a:p>
          <a:p>
            <a:r>
              <a:rPr lang="pt-PT" dirty="0"/>
              <a:t>Ecrã é rotativo para se adaptar a pessoas destras e esquerdinas</a:t>
            </a:r>
          </a:p>
          <a:p>
            <a:endParaRPr lang="pt-PT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FFABAC-2B10-4D35-AF76-D0074096AA2A}"/>
              </a:ext>
            </a:extLst>
          </p:cNvPr>
          <p:cNvSpPr/>
          <p:nvPr/>
        </p:nvSpPr>
        <p:spPr>
          <a:xfrm rot="5400000">
            <a:off x="3377424" y="-554482"/>
            <a:ext cx="376557" cy="2034334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A080651-B1AA-4292-A642-7F409A877B96}"/>
              </a:ext>
            </a:extLst>
          </p:cNvPr>
          <p:cNvSpPr/>
          <p:nvPr/>
        </p:nvSpPr>
        <p:spPr>
          <a:xfrm rot="10800000">
            <a:off x="10224295" y="4706830"/>
            <a:ext cx="108953" cy="338048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36D4A1-D845-400E-A40B-3203C403BE2E}"/>
              </a:ext>
            </a:extLst>
          </p:cNvPr>
          <p:cNvSpPr/>
          <p:nvPr/>
        </p:nvSpPr>
        <p:spPr>
          <a:xfrm rot="10800000">
            <a:off x="11346107" y="4706830"/>
            <a:ext cx="108953" cy="338048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82434B3-B6AF-4813-AED4-0BE22ED5BA1D}"/>
              </a:ext>
            </a:extLst>
          </p:cNvPr>
          <p:cNvSpPr/>
          <p:nvPr/>
        </p:nvSpPr>
        <p:spPr>
          <a:xfrm rot="16962068">
            <a:off x="7694399" y="4843958"/>
            <a:ext cx="148860" cy="1436470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perspectiveRelaxed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F7C06B0-882E-4DD2-B38A-9538229C2FB2}"/>
              </a:ext>
            </a:extLst>
          </p:cNvPr>
          <p:cNvSpPr/>
          <p:nvPr/>
        </p:nvSpPr>
        <p:spPr>
          <a:xfrm rot="16810571">
            <a:off x="8598773" y="2298427"/>
            <a:ext cx="148860" cy="1436470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perspectiveRelaxed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2E1A9F-2B5A-4A6F-8BFC-E64403E77C7F}"/>
              </a:ext>
            </a:extLst>
          </p:cNvPr>
          <p:cNvSpPr/>
          <p:nvPr/>
        </p:nvSpPr>
        <p:spPr>
          <a:xfrm>
            <a:off x="4476237" y="1065383"/>
            <a:ext cx="637240" cy="1482676"/>
          </a:xfrm>
          <a:prstGeom prst="roundRect">
            <a:avLst>
              <a:gd name="adj" fmla="val 4682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74CBD1-D467-41CF-9539-AD63BCAC976E}"/>
              </a:ext>
            </a:extLst>
          </p:cNvPr>
          <p:cNvGrpSpPr/>
          <p:nvPr/>
        </p:nvGrpSpPr>
        <p:grpSpPr>
          <a:xfrm>
            <a:off x="7250793" y="2746372"/>
            <a:ext cx="3016405" cy="4111628"/>
            <a:chOff x="6127379" y="535145"/>
            <a:chExt cx="4332792" cy="6207558"/>
          </a:xfrm>
        </p:grpSpPr>
        <p:pic>
          <p:nvPicPr>
            <p:cNvPr id="28" name="Picture 27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E93F3ADE-30A8-409C-ABF8-2362DBFD7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8" t="14286" r="21474" b="4626"/>
            <a:stretch/>
          </p:blipFill>
          <p:spPr>
            <a:xfrm>
              <a:off x="6127379" y="535145"/>
              <a:ext cx="4332792" cy="6207558"/>
            </a:xfrm>
            <a:prstGeom prst="rect">
              <a:avLst/>
            </a:prstGeom>
          </p:spPr>
        </p:pic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7EA40EA-5E84-43E5-AF8E-2A3D84DE0FB9}"/>
                </a:ext>
              </a:extLst>
            </p:cNvPr>
            <p:cNvSpPr/>
            <p:nvPr/>
          </p:nvSpPr>
          <p:spPr>
            <a:xfrm rot="952081">
              <a:off x="6780712" y="985808"/>
              <a:ext cx="1689651" cy="3597228"/>
            </a:xfrm>
            <a:prstGeom prst="roundRect">
              <a:avLst>
                <a:gd name="adj" fmla="val 67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2700000">
                <a:rot lat="20699994" lon="1200000" rev="2148000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9AE523-944C-4838-93ED-E2B9B0838037}"/>
              </a:ext>
            </a:extLst>
          </p:cNvPr>
          <p:cNvGrpSpPr/>
          <p:nvPr/>
        </p:nvGrpSpPr>
        <p:grpSpPr>
          <a:xfrm>
            <a:off x="7662359" y="16403"/>
            <a:ext cx="6499662" cy="6858000"/>
            <a:chOff x="5415633" y="619920"/>
            <a:chExt cx="5466195" cy="5466195"/>
          </a:xfrm>
        </p:grpSpPr>
        <p:pic>
          <p:nvPicPr>
            <p:cNvPr id="17" name="Picture 16" descr="A close-up of a hand&#10;&#10;Description automatically generated with medium confidence">
              <a:extLst>
                <a:ext uri="{FF2B5EF4-FFF2-40B4-BE49-F238E27FC236}">
                  <a16:creationId xmlns:a16="http://schemas.microsoft.com/office/drawing/2014/main" id="{C53FC9E0-AAF8-407E-AC8E-76AD840A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5633" y="619920"/>
              <a:ext cx="5466195" cy="5466195"/>
            </a:xfrm>
            <a:prstGeom prst="rect">
              <a:avLst/>
            </a:prstGeom>
          </p:spPr>
        </p:pic>
        <p:pic>
          <p:nvPicPr>
            <p:cNvPr id="18" name="Picture 17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57CFE924-5B63-4905-AA8A-93FE20F9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12376" y="3957666"/>
              <a:ext cx="951997" cy="1070997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8B917E-6F13-4AA6-BD33-9213AD510B3E}"/>
                </a:ext>
              </a:extLst>
            </p:cNvPr>
            <p:cNvSpPr/>
            <p:nvPr/>
          </p:nvSpPr>
          <p:spPr>
            <a:xfrm rot="5400000">
              <a:off x="7908265" y="4122181"/>
              <a:ext cx="360217" cy="741966"/>
            </a:xfrm>
            <a:prstGeom prst="roundRect">
              <a:avLst>
                <a:gd name="adj" fmla="val 1009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9E0A09F-4EE0-4DCA-A168-8C1B487D3351}"/>
              </a:ext>
            </a:extLst>
          </p:cNvPr>
          <p:cNvGrpSpPr/>
          <p:nvPr/>
        </p:nvGrpSpPr>
        <p:grpSpPr>
          <a:xfrm>
            <a:off x="582228" y="0"/>
            <a:ext cx="6096000" cy="6858000"/>
            <a:chOff x="346007" y="0"/>
            <a:chExt cx="6096000" cy="6858000"/>
          </a:xfrm>
        </p:grpSpPr>
        <p:pic>
          <p:nvPicPr>
            <p:cNvPr id="5" name="Picture 4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B95DB2EA-38A9-4042-AE8F-28B4B4AA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07" y="0"/>
              <a:ext cx="6096000" cy="6858000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1ABB2D-9B1C-4A4A-A7DA-3F5288C27297}"/>
                </a:ext>
              </a:extLst>
            </p:cNvPr>
            <p:cNvGrpSpPr/>
            <p:nvPr/>
          </p:nvGrpSpPr>
          <p:grpSpPr>
            <a:xfrm>
              <a:off x="2090845" y="1006868"/>
              <a:ext cx="2614818" cy="4918411"/>
              <a:chOff x="2090845" y="1006868"/>
              <a:chExt cx="2614818" cy="491841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45393CD-756E-4FDD-A20A-B41A793897CF}"/>
                  </a:ext>
                </a:extLst>
              </p:cNvPr>
              <p:cNvSpPr/>
              <p:nvPr/>
            </p:nvSpPr>
            <p:spPr>
              <a:xfrm>
                <a:off x="2139438" y="1006868"/>
                <a:ext cx="2432481" cy="4918411"/>
              </a:xfrm>
              <a:prstGeom prst="roundRect">
                <a:avLst>
                  <a:gd name="adj" fmla="val 1009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393C755E-3BA5-49DF-9B43-B6D12850E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  <a14:imgEffect>
                          <a14:sharpenSoften amount="50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96260" y="1830662"/>
                <a:ext cx="2362376" cy="641336"/>
              </a:xfrm>
              <a:prstGeom prst="rect">
                <a:avLst/>
              </a:prstGeom>
            </p:spPr>
          </p:pic>
          <p:pic>
            <p:nvPicPr>
              <p:cNvPr id="25" name="Picture 24" descr="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ACA12DAF-9170-4D6D-A91C-342589EF3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1854" y="1281317"/>
                <a:ext cx="421316" cy="368138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E1688-5CF7-4B61-94A4-B2B2FFF8AE28}"/>
                  </a:ext>
                </a:extLst>
              </p:cNvPr>
              <p:cNvSpPr txBox="1"/>
              <p:nvPr/>
            </p:nvSpPr>
            <p:spPr>
              <a:xfrm>
                <a:off x="2646265" y="1103073"/>
                <a:ext cx="20281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4000" dirty="0">
                    <a:solidFill>
                      <a:srgbClr val="FF0000"/>
                    </a:solidFill>
                  </a:rPr>
                  <a:t>170 bpm</a:t>
                </a:r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220D95-B868-4658-8629-373A79454CF8}"/>
                  </a:ext>
                </a:extLst>
              </p:cNvPr>
              <p:cNvSpPr txBox="1"/>
              <p:nvPr/>
            </p:nvSpPr>
            <p:spPr>
              <a:xfrm>
                <a:off x="2090845" y="2552851"/>
                <a:ext cx="261481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6000" dirty="0">
                    <a:solidFill>
                      <a:srgbClr val="FF0000"/>
                    </a:solidFill>
                  </a:rPr>
                  <a:t>O</a:t>
                </a:r>
                <a:r>
                  <a:rPr lang="pt-PT" sz="4000" dirty="0">
                    <a:solidFill>
                      <a:srgbClr val="FF0000"/>
                    </a:solidFill>
                  </a:rPr>
                  <a:t>2</a:t>
                </a:r>
                <a:r>
                  <a:rPr lang="pt-PT" sz="5000" dirty="0">
                    <a:solidFill>
                      <a:srgbClr val="FF0000"/>
                    </a:solidFill>
                  </a:rPr>
                  <a:t>: 68%</a:t>
                </a:r>
                <a:endParaRPr lang="en-US" sz="50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PT" sz="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AB8B0F93-A369-4667-BF27-1210D4873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8399" y="3480780"/>
                <a:ext cx="2034334" cy="2170295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2DCD231-B602-49E6-81B7-5656E837FEA4}"/>
                  </a:ext>
                </a:extLst>
              </p:cNvPr>
              <p:cNvGrpSpPr/>
              <p:nvPr/>
            </p:nvGrpSpPr>
            <p:grpSpPr>
              <a:xfrm>
                <a:off x="3566461" y="4929844"/>
                <a:ext cx="843387" cy="910921"/>
                <a:chOff x="4987533" y="1069377"/>
                <a:chExt cx="314999" cy="306082"/>
              </a:xfrm>
            </p:grpSpPr>
            <p:pic>
              <p:nvPicPr>
                <p:cNvPr id="35" name="Picture 34" descr="Icon&#10;&#10;Description automatically generated">
                  <a:extLst>
                    <a:ext uri="{FF2B5EF4-FFF2-40B4-BE49-F238E27FC236}">
                      <a16:creationId xmlns:a16="http://schemas.microsoft.com/office/drawing/2014/main" id="{27AD5407-50AE-4157-A76C-C83BFDDC3D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7"/>
                  <a:ext cx="201980" cy="20198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F47612-FAA5-460B-95CB-42CA02F007F2}"/>
                    </a:ext>
                  </a:extLst>
                </p:cNvPr>
                <p:cNvSpPr txBox="1"/>
                <p:nvPr/>
              </p:nvSpPr>
              <p:spPr>
                <a:xfrm>
                  <a:off x="4987533" y="1241017"/>
                  <a:ext cx="314999" cy="134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2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pt-PT" sz="2000" dirty="0">
                      <a:solidFill>
                        <a:srgbClr val="FF0000"/>
                      </a:solidFill>
                    </a:rPr>
                    <a:t>10 m</a:t>
                  </a:r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6443A89-6794-4037-9CA5-94B4134456B0}"/>
                  </a:ext>
                </a:extLst>
              </p:cNvPr>
              <p:cNvGrpSpPr/>
              <p:nvPr/>
            </p:nvGrpSpPr>
            <p:grpSpPr>
              <a:xfrm>
                <a:off x="2512069" y="4937422"/>
                <a:ext cx="1160375" cy="915163"/>
                <a:chOff x="4821786" y="898090"/>
                <a:chExt cx="1033326" cy="725459"/>
              </a:xfrm>
            </p:grpSpPr>
            <p:pic>
              <p:nvPicPr>
                <p:cNvPr id="33" name="Picture 32" descr="Icon&#10;&#10;Description automatically generated">
                  <a:extLst>
                    <a:ext uri="{FF2B5EF4-FFF2-40B4-BE49-F238E27FC236}">
                      <a16:creationId xmlns:a16="http://schemas.microsoft.com/office/drawing/2014/main" id="{967BB7EB-D854-4AE9-81F7-37FEED5DC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4345" y="898090"/>
                  <a:ext cx="480921" cy="480921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F655886-85E9-47B8-B1E4-E78150B78D85}"/>
                    </a:ext>
                  </a:extLst>
                </p:cNvPr>
                <p:cNvSpPr txBox="1"/>
                <p:nvPr/>
              </p:nvSpPr>
              <p:spPr>
                <a:xfrm>
                  <a:off x="4821786" y="1306378"/>
                  <a:ext cx="1033326" cy="317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solidFill>
                        <a:srgbClr val="FF0000"/>
                      </a:solidFill>
                    </a:rPr>
                    <a:t> 80 Km/h</a:t>
                  </a:r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0E83D3-8B58-40DF-8497-399B9B5260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98" y="1259401"/>
            <a:ext cx="3108884" cy="511866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40" name="CaixaDeTexto 3">
            <a:extLst>
              <a:ext uri="{FF2B5EF4-FFF2-40B4-BE49-F238E27FC236}">
                <a16:creationId xmlns:a16="http://schemas.microsoft.com/office/drawing/2014/main" id="{C4637EB7-9165-4A04-AA39-903877F9D6BD}"/>
              </a:ext>
            </a:extLst>
          </p:cNvPr>
          <p:cNvSpPr txBox="1"/>
          <p:nvPr/>
        </p:nvSpPr>
        <p:spPr>
          <a:xfrm>
            <a:off x="92371" y="116477"/>
            <a:ext cx="2135923" cy="73250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dirty="0"/>
          </a:p>
          <a:p>
            <a:r>
              <a:rPr lang="pt-PT" dirty="0"/>
              <a:t>SB2.) Ecrã Principal: Situações de Perigo</a:t>
            </a:r>
          </a:p>
          <a:p>
            <a:r>
              <a:rPr lang="pt-PT" dirty="0"/>
              <a:t>Sinais Vitais a baixo ou acima do normal, são mostrados a vermelho indicando algo de errado.</a:t>
            </a:r>
          </a:p>
          <a:p>
            <a:r>
              <a:rPr lang="pt-PT" dirty="0"/>
              <a:t>Bandeira vermelha hasteada e indicada no tablet do posto de vigia.</a:t>
            </a:r>
          </a:p>
          <a:p>
            <a:r>
              <a:rPr lang="pt-PT" dirty="0"/>
              <a:t>Ventos fortes e ondas de grandes dimensões.</a:t>
            </a:r>
          </a:p>
          <a:p>
            <a:r>
              <a:rPr lang="pt-PT" dirty="0"/>
              <a:t>Redireciona automaticamente para o Ecrã SB3.)</a:t>
            </a:r>
          </a:p>
          <a:p>
            <a:endParaRPr lang="pt-PT" dirty="0"/>
          </a:p>
          <a:p>
            <a:r>
              <a:rPr lang="pt-PT" dirty="0"/>
              <a:t>Ecrã é rotativo para se adaptar a pessoas destras e esquerdinas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4E2066-2D09-4A1E-A405-F649E285BFDA}"/>
              </a:ext>
            </a:extLst>
          </p:cNvPr>
          <p:cNvSpPr/>
          <p:nvPr/>
        </p:nvSpPr>
        <p:spPr>
          <a:xfrm rot="5400000">
            <a:off x="3425541" y="5461728"/>
            <a:ext cx="376557" cy="2034334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041FD10-ADAB-43B8-866A-4EC57C8F3E41}"/>
              </a:ext>
            </a:extLst>
          </p:cNvPr>
          <p:cNvSpPr/>
          <p:nvPr/>
        </p:nvSpPr>
        <p:spPr>
          <a:xfrm rot="5400000">
            <a:off x="3377424" y="-554482"/>
            <a:ext cx="376557" cy="2034334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66000F8-3C94-40D2-A9BB-B6D5816BD61A}"/>
              </a:ext>
            </a:extLst>
          </p:cNvPr>
          <p:cNvSpPr/>
          <p:nvPr/>
        </p:nvSpPr>
        <p:spPr>
          <a:xfrm rot="10800000">
            <a:off x="10224295" y="4706830"/>
            <a:ext cx="108953" cy="338048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961165A-AEE9-429C-AD9B-D1E55D2DD488}"/>
              </a:ext>
            </a:extLst>
          </p:cNvPr>
          <p:cNvSpPr/>
          <p:nvPr/>
        </p:nvSpPr>
        <p:spPr>
          <a:xfrm rot="10800000">
            <a:off x="11346107" y="4706830"/>
            <a:ext cx="108953" cy="338048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91302A-CD8E-49A9-9E08-7F695514F960}"/>
              </a:ext>
            </a:extLst>
          </p:cNvPr>
          <p:cNvSpPr/>
          <p:nvPr/>
        </p:nvSpPr>
        <p:spPr>
          <a:xfrm rot="16962068">
            <a:off x="7694399" y="4843958"/>
            <a:ext cx="148860" cy="1436470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perspectiveRelaxed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DC756B5-1170-4F87-9374-2BE3B289A194}"/>
              </a:ext>
            </a:extLst>
          </p:cNvPr>
          <p:cNvSpPr/>
          <p:nvPr/>
        </p:nvSpPr>
        <p:spPr>
          <a:xfrm rot="16810571">
            <a:off x="8598773" y="2298427"/>
            <a:ext cx="148860" cy="1436470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perspectiveRelaxed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A62198E-1017-44F4-BF2C-8BF0F042DAED}"/>
              </a:ext>
            </a:extLst>
          </p:cNvPr>
          <p:cNvSpPr/>
          <p:nvPr/>
        </p:nvSpPr>
        <p:spPr>
          <a:xfrm>
            <a:off x="4476237" y="1065383"/>
            <a:ext cx="637240" cy="1482676"/>
          </a:xfrm>
          <a:prstGeom prst="roundRect">
            <a:avLst>
              <a:gd name="adj" fmla="val 4682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C056C8-611F-4210-BE17-4A6437285087}"/>
              </a:ext>
            </a:extLst>
          </p:cNvPr>
          <p:cNvGrpSpPr/>
          <p:nvPr/>
        </p:nvGrpSpPr>
        <p:grpSpPr>
          <a:xfrm>
            <a:off x="7250793" y="2746370"/>
            <a:ext cx="3016406" cy="4111629"/>
            <a:chOff x="5934407" y="650442"/>
            <a:chExt cx="4332792" cy="6207558"/>
          </a:xfrm>
        </p:grpSpPr>
        <p:pic>
          <p:nvPicPr>
            <p:cNvPr id="7" name="Picture 6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2FE03ECA-59E4-42D5-ADCA-DF7D9C8DF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8" t="14286" r="21474" b="4626"/>
            <a:stretch/>
          </p:blipFill>
          <p:spPr>
            <a:xfrm>
              <a:off x="5934407" y="650442"/>
              <a:ext cx="4332792" cy="6207558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072F731-17F8-486F-8842-910FFDFDC910}"/>
                </a:ext>
              </a:extLst>
            </p:cNvPr>
            <p:cNvSpPr/>
            <p:nvPr/>
          </p:nvSpPr>
          <p:spPr>
            <a:xfrm rot="952081">
              <a:off x="6587740" y="1101105"/>
              <a:ext cx="1689651" cy="3597228"/>
            </a:xfrm>
            <a:prstGeom prst="roundRect">
              <a:avLst>
                <a:gd name="adj" fmla="val 675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2700000">
                <a:rot lat="20699994" lon="1200000" rev="2148000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1301C8-B331-4A45-915E-8C78621ED4A7}"/>
              </a:ext>
            </a:extLst>
          </p:cNvPr>
          <p:cNvGrpSpPr/>
          <p:nvPr/>
        </p:nvGrpSpPr>
        <p:grpSpPr>
          <a:xfrm>
            <a:off x="7662359" y="16403"/>
            <a:ext cx="6499662" cy="6858000"/>
            <a:chOff x="7662359" y="16403"/>
            <a:chExt cx="6499662" cy="6858000"/>
          </a:xfrm>
        </p:grpSpPr>
        <p:pic>
          <p:nvPicPr>
            <p:cNvPr id="17" name="Picture 16" descr="A close-up of a hand&#10;&#10;Description automatically generated with medium confidence">
              <a:extLst>
                <a:ext uri="{FF2B5EF4-FFF2-40B4-BE49-F238E27FC236}">
                  <a16:creationId xmlns:a16="http://schemas.microsoft.com/office/drawing/2014/main" id="{C53FC9E0-AAF8-407E-AC8E-76AD840A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483190" y="195572"/>
              <a:ext cx="6858000" cy="6499662"/>
            </a:xfrm>
            <a:prstGeom prst="rect">
              <a:avLst/>
            </a:prstGeom>
          </p:spPr>
        </p:pic>
        <p:pic>
          <p:nvPicPr>
            <p:cNvPr id="18" name="Picture 17" descr="A picture containing text, electronics, cellphone&#10;&#10;Description automatically generated">
              <a:extLst>
                <a:ext uri="{FF2B5EF4-FFF2-40B4-BE49-F238E27FC236}">
                  <a16:creationId xmlns:a16="http://schemas.microsoft.com/office/drawing/2014/main" id="{57CFE924-5B63-4905-AA8A-93FE20F9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243225" y="4239112"/>
              <a:ext cx="1194395" cy="1273485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8B917E-6F13-4AA6-BD33-9213AD510B3E}"/>
                </a:ext>
              </a:extLst>
            </p:cNvPr>
            <p:cNvSpPr/>
            <p:nvPr/>
          </p:nvSpPr>
          <p:spPr>
            <a:xfrm rot="5400000">
              <a:off x="10614454" y="4434731"/>
              <a:ext cx="451936" cy="882246"/>
            </a:xfrm>
            <a:prstGeom prst="roundRect">
              <a:avLst>
                <a:gd name="adj" fmla="val 10098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DA4CC70-AA4A-4553-8532-7B57FB11BF36}"/>
              </a:ext>
            </a:extLst>
          </p:cNvPr>
          <p:cNvSpPr txBox="1"/>
          <p:nvPr/>
        </p:nvSpPr>
        <p:spPr>
          <a:xfrm>
            <a:off x="44039" y="9370"/>
            <a:ext cx="212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SB3.) Ecrã Modo Pedido de Auxilio:</a:t>
            </a:r>
          </a:p>
          <a:p>
            <a:r>
              <a:rPr lang="pt-PT" sz="1200" dirty="0"/>
              <a:t>Emite mensagem de voz (acalmar a pessoa). Pode receber chamada do nadador salvador.</a:t>
            </a:r>
          </a:p>
          <a:p>
            <a:r>
              <a:rPr lang="pt-PT" sz="1200" dirty="0"/>
              <a:t>Desativado pelo Posto de Socorro (tablet) após situação resolvida e redireciona para o</a:t>
            </a:r>
          </a:p>
          <a:p>
            <a:r>
              <a:rPr lang="pt-PT" sz="1200" dirty="0"/>
              <a:t>Ecrã ponto SB1.)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3F75C92-78A5-4B68-BBFF-C37B791AA026}"/>
              </a:ext>
            </a:extLst>
          </p:cNvPr>
          <p:cNvSpPr/>
          <p:nvPr/>
        </p:nvSpPr>
        <p:spPr>
          <a:xfrm>
            <a:off x="4828931" y="1359528"/>
            <a:ext cx="2432481" cy="4918411"/>
          </a:xfrm>
          <a:prstGeom prst="roundRect">
            <a:avLst>
              <a:gd name="adj" fmla="val 10098"/>
            </a:avLst>
          </a:prstGeom>
          <a:solidFill>
            <a:schemeClr val="bg2">
              <a:alpha val="99000"/>
            </a:schemeClr>
          </a:solidFill>
          <a:ln>
            <a:solidFill>
              <a:schemeClr val="bg2"/>
            </a:solidFill>
          </a:ln>
          <a:scene3d>
            <a:camera prst="perspectiveContrasting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r>
              <a:rPr lang="pt-PT" sz="3000" b="1">
                <a:solidFill>
                  <a:schemeClr val="tx1"/>
                </a:solidFill>
              </a:rPr>
              <a:t>A ajuda vai a caminho!</a:t>
            </a:r>
          </a:p>
          <a:p>
            <a:pPr algn="ctr"/>
            <a:r>
              <a:rPr lang="pt-PT" sz="3000" b="1">
                <a:solidFill>
                  <a:schemeClr val="tx1"/>
                </a:solidFill>
              </a:rPr>
              <a:t>Mantenha a calma.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4123E64E-B47B-4CD1-9116-EDDAC62D7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42" y="1477840"/>
            <a:ext cx="2525924" cy="2525924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DDB32C6-5D38-453D-A1C5-1D68783A62A9}"/>
              </a:ext>
            </a:extLst>
          </p:cNvPr>
          <p:cNvGrpSpPr/>
          <p:nvPr/>
        </p:nvGrpSpPr>
        <p:grpSpPr>
          <a:xfrm>
            <a:off x="599416" y="0"/>
            <a:ext cx="6096000" cy="6858000"/>
            <a:chOff x="-1020448" y="0"/>
            <a:chExt cx="6096000" cy="6858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661C48-B532-47DE-A5F8-E90FFED8A6C3}"/>
                </a:ext>
              </a:extLst>
            </p:cNvPr>
            <p:cNvGrpSpPr/>
            <p:nvPr/>
          </p:nvGrpSpPr>
          <p:grpSpPr>
            <a:xfrm>
              <a:off x="-1020448" y="0"/>
              <a:ext cx="6096000" cy="6858000"/>
              <a:chOff x="346007" y="0"/>
              <a:chExt cx="6096000" cy="6858000"/>
            </a:xfrm>
          </p:grpSpPr>
          <p:pic>
            <p:nvPicPr>
              <p:cNvPr id="58" name="Picture 57" descr="A picture containing text, electronics, cellphone&#10;&#10;Description automatically generated">
                <a:extLst>
                  <a:ext uri="{FF2B5EF4-FFF2-40B4-BE49-F238E27FC236}">
                    <a16:creationId xmlns:a16="http://schemas.microsoft.com/office/drawing/2014/main" id="{BD2311ED-69CC-4629-9ADE-F03CFFB9A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07" y="0"/>
                <a:ext cx="6096000" cy="6858000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3AA7AA5-ABA1-4AD6-8900-51B14FDFCC56}"/>
                  </a:ext>
                </a:extLst>
              </p:cNvPr>
              <p:cNvGrpSpPr/>
              <p:nvPr/>
            </p:nvGrpSpPr>
            <p:grpSpPr>
              <a:xfrm>
                <a:off x="2090845" y="1006868"/>
                <a:ext cx="2614818" cy="4918411"/>
                <a:chOff x="2090845" y="1006868"/>
                <a:chExt cx="2614818" cy="4918411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9AA16575-FA3C-4913-93D1-8601F99C3B7A}"/>
                    </a:ext>
                  </a:extLst>
                </p:cNvPr>
                <p:cNvSpPr/>
                <p:nvPr/>
              </p:nvSpPr>
              <p:spPr>
                <a:xfrm>
                  <a:off x="2139438" y="1006868"/>
                  <a:ext cx="2432481" cy="4918411"/>
                </a:xfrm>
                <a:prstGeom prst="roundRect">
                  <a:avLst>
                    <a:gd name="adj" fmla="val 1009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7E9A466D-AB65-4302-ADCE-82550A1E6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  <a14:imgEffect>
                            <a14:sharpenSoften amount="50000"/>
                          </a14:imgEffect>
                          <a14:imgEffect>
                            <a14:saturation sat="0"/>
                          </a14:imgEffect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196260" y="1830662"/>
                  <a:ext cx="2362376" cy="641336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rrow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743DF3C-D2C2-4278-A859-D64E2929C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854" y="1281317"/>
                  <a:ext cx="421316" cy="368138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E909C9E-E745-4E12-B3B0-F84CBB567B5E}"/>
                    </a:ext>
                  </a:extLst>
                </p:cNvPr>
                <p:cNvSpPr txBox="1"/>
                <p:nvPr/>
              </p:nvSpPr>
              <p:spPr>
                <a:xfrm>
                  <a:off x="2646265" y="1103073"/>
                  <a:ext cx="202811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sz="4000" dirty="0">
                      <a:solidFill>
                        <a:srgbClr val="BEE395"/>
                      </a:solidFill>
                    </a:rPr>
                    <a:t>110 bpm</a:t>
                  </a:r>
                  <a:endParaRPr lang="en-US" sz="4000" dirty="0">
                    <a:solidFill>
                      <a:srgbClr val="BEE395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43C6B4-E24C-4FCC-BB85-7174EA022B7A}"/>
                    </a:ext>
                  </a:extLst>
                </p:cNvPr>
                <p:cNvSpPr txBox="1"/>
                <p:nvPr/>
              </p:nvSpPr>
              <p:spPr>
                <a:xfrm>
                  <a:off x="2090845" y="2552851"/>
                  <a:ext cx="2614818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6000" dirty="0">
                      <a:solidFill>
                        <a:schemeClr val="bg1"/>
                      </a:solidFill>
                    </a:rPr>
                    <a:t>O</a:t>
                  </a:r>
                  <a:r>
                    <a:rPr lang="pt-PT" sz="40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pt-PT" sz="5000" dirty="0">
                      <a:solidFill>
                        <a:schemeClr val="bg1"/>
                      </a:solidFill>
                    </a:rPr>
                    <a:t>: 96%</a:t>
                  </a:r>
                  <a:endParaRPr lang="en-US" sz="50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pt-PT" sz="5000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pic>
              <p:nvPicPr>
                <p:cNvPr id="65" name="Picture 64" descr="Icon&#10;&#10;Description automatically generated">
                  <a:extLst>
                    <a:ext uri="{FF2B5EF4-FFF2-40B4-BE49-F238E27FC236}">
                      <a16:creationId xmlns:a16="http://schemas.microsoft.com/office/drawing/2014/main" id="{AD2B1F94-A893-480F-87D4-F2D0780395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8399" y="3480780"/>
                  <a:ext cx="2034334" cy="2170295"/>
                </a:xfrm>
                <a:prstGeom prst="rect">
                  <a:avLst/>
                </a:prstGeom>
              </p:spPr>
            </p:pic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987BCBA2-B260-4032-AAB7-1C0B6AEA2049}"/>
                    </a:ext>
                  </a:extLst>
                </p:cNvPr>
                <p:cNvGrpSpPr/>
                <p:nvPr/>
              </p:nvGrpSpPr>
              <p:grpSpPr>
                <a:xfrm>
                  <a:off x="3566461" y="4929844"/>
                  <a:ext cx="843387" cy="910921"/>
                  <a:chOff x="4987533" y="1069377"/>
                  <a:chExt cx="314999" cy="306082"/>
                </a:xfrm>
              </p:grpSpPr>
              <p:pic>
                <p:nvPicPr>
                  <p:cNvPr id="70" name="Picture 69" descr="Icon&#10;&#10;Description automatically generated">
                    <a:extLst>
                      <a:ext uri="{FF2B5EF4-FFF2-40B4-BE49-F238E27FC236}">
                        <a16:creationId xmlns:a16="http://schemas.microsoft.com/office/drawing/2014/main" id="{6FDC773C-00BB-4DB5-A705-34926356FA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5638" y="1069377"/>
                    <a:ext cx="201980" cy="201980"/>
                  </a:xfrm>
                  <a:prstGeom prst="rect">
                    <a:avLst/>
                  </a:prstGeom>
                </p:spPr>
              </p:pic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DFF880E-A549-41FF-BEEB-9F97424D16BB}"/>
                      </a:ext>
                    </a:extLst>
                  </p:cNvPr>
                  <p:cNvSpPr txBox="1"/>
                  <p:nvPr/>
                </p:nvSpPr>
                <p:spPr>
                  <a:xfrm>
                    <a:off x="4987533" y="1241017"/>
                    <a:ext cx="314999" cy="1344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1200" dirty="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lang="pt-PT" sz="2000" dirty="0">
                        <a:solidFill>
                          <a:schemeClr val="bg1"/>
                        </a:solidFill>
                      </a:rPr>
                      <a:t>1.2 m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84ACE4E-7FE7-4E75-BEC3-C5174B1508A6}"/>
                    </a:ext>
                  </a:extLst>
                </p:cNvPr>
                <p:cNvGrpSpPr/>
                <p:nvPr/>
              </p:nvGrpSpPr>
              <p:grpSpPr>
                <a:xfrm>
                  <a:off x="2599314" y="4937422"/>
                  <a:ext cx="1073128" cy="915163"/>
                  <a:chOff x="4899480" y="898090"/>
                  <a:chExt cx="955632" cy="725459"/>
                </a:xfrm>
              </p:grpSpPr>
              <p:pic>
                <p:nvPicPr>
                  <p:cNvPr id="68" name="Picture 67" descr="Icon&#10;&#10;Description automatically generated">
                    <a:extLst>
                      <a:ext uri="{FF2B5EF4-FFF2-40B4-BE49-F238E27FC236}">
                        <a16:creationId xmlns:a16="http://schemas.microsoft.com/office/drawing/2014/main" id="{3E71FA3E-A4BD-46FA-ADDF-B391C4448E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4345" y="898090"/>
                    <a:ext cx="480921" cy="480921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37C2925-6324-49F2-9CA1-709130A139C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9480" y="1306378"/>
                    <a:ext cx="955632" cy="3171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PT" sz="2000" dirty="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lang="pt-PT" sz="2000" dirty="0">
                        <a:solidFill>
                          <a:schemeClr val="bg1"/>
                        </a:solidFill>
                      </a:rPr>
                      <a:t>5 Km/h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FC20FDB-2757-4168-9976-635C1ACC9971}"/>
                </a:ext>
              </a:extLst>
            </p:cNvPr>
            <p:cNvGrpSpPr/>
            <p:nvPr/>
          </p:nvGrpSpPr>
          <p:grpSpPr>
            <a:xfrm>
              <a:off x="766538" y="1021574"/>
              <a:ext cx="2525924" cy="4918411"/>
              <a:chOff x="766538" y="1021574"/>
              <a:chExt cx="2525924" cy="49184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1DAE81D-18BF-4A85-82C1-A26CC78CD435}"/>
                  </a:ext>
                </a:extLst>
              </p:cNvPr>
              <p:cNvSpPr/>
              <p:nvPr/>
            </p:nvSpPr>
            <p:spPr>
              <a:xfrm>
                <a:off x="806327" y="1021574"/>
                <a:ext cx="2432481" cy="4918411"/>
              </a:xfrm>
              <a:prstGeom prst="roundRect">
                <a:avLst>
                  <a:gd name="adj" fmla="val 10098"/>
                </a:avLst>
              </a:prstGeom>
              <a:solidFill>
                <a:schemeClr val="bg2">
                  <a:alpha val="99000"/>
                </a:schemeClr>
              </a:solidFill>
              <a:ln>
                <a:solidFill>
                  <a:schemeClr val="bg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endParaRPr lang="pt-PT" dirty="0"/>
              </a:p>
              <a:p>
                <a:pPr algn="ctr"/>
                <a:r>
                  <a:rPr lang="pt-PT" sz="3000" b="1" dirty="0">
                    <a:solidFill>
                      <a:schemeClr val="tx1"/>
                    </a:solidFill>
                  </a:rPr>
                  <a:t>A ajuda vai a caminho!</a:t>
                </a:r>
              </a:p>
              <a:p>
                <a:pPr algn="ctr"/>
                <a:r>
                  <a:rPr lang="pt-PT" sz="3000" b="1" dirty="0">
                    <a:solidFill>
                      <a:schemeClr val="tx1"/>
                    </a:solidFill>
                  </a:rPr>
                  <a:t>Mantenha a calma.</a:t>
                </a:r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7" name="Picture 56" descr="Icon&#10;&#10;Description automatically generated">
                <a:extLst>
                  <a:ext uri="{FF2B5EF4-FFF2-40B4-BE49-F238E27FC236}">
                    <a16:creationId xmlns:a16="http://schemas.microsoft.com/office/drawing/2014/main" id="{0EE1CF49-B183-45FC-B5E3-385BDDBD3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38" y="1139886"/>
                <a:ext cx="2525924" cy="2525924"/>
              </a:xfrm>
              <a:prstGeom prst="rect">
                <a:avLst/>
              </a:prstGeom>
            </p:spPr>
          </p:pic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4CF2C7C-A51B-4C19-B38A-A28829D61F1E}"/>
              </a:ext>
            </a:extLst>
          </p:cNvPr>
          <p:cNvSpPr/>
          <p:nvPr/>
        </p:nvSpPr>
        <p:spPr>
          <a:xfrm rot="5400000">
            <a:off x="3425541" y="5461728"/>
            <a:ext cx="376557" cy="2034334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5685A2-437D-45F5-A99B-69BCDB9F821E}"/>
              </a:ext>
            </a:extLst>
          </p:cNvPr>
          <p:cNvSpPr/>
          <p:nvPr/>
        </p:nvSpPr>
        <p:spPr>
          <a:xfrm rot="5400000">
            <a:off x="3377424" y="-554482"/>
            <a:ext cx="376557" cy="2034334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456A873-D44A-4516-B498-148E4E591CDF}"/>
              </a:ext>
            </a:extLst>
          </p:cNvPr>
          <p:cNvSpPr/>
          <p:nvPr/>
        </p:nvSpPr>
        <p:spPr>
          <a:xfrm rot="10800000">
            <a:off x="10224295" y="4706830"/>
            <a:ext cx="108953" cy="338048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0CB5AA-17A1-4A53-9F2E-F67D84460EC2}"/>
              </a:ext>
            </a:extLst>
          </p:cNvPr>
          <p:cNvSpPr/>
          <p:nvPr/>
        </p:nvSpPr>
        <p:spPr>
          <a:xfrm rot="10800000">
            <a:off x="11346107" y="4706830"/>
            <a:ext cx="108953" cy="338048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459618-53B9-4535-A24C-07AC90472732}"/>
              </a:ext>
            </a:extLst>
          </p:cNvPr>
          <p:cNvSpPr/>
          <p:nvPr/>
        </p:nvSpPr>
        <p:spPr>
          <a:xfrm rot="16962068">
            <a:off x="7694399" y="4843958"/>
            <a:ext cx="148860" cy="1436470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perspectiveRelaxed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CA8D32A-5EFC-4C5F-A793-682D552CB90D}"/>
              </a:ext>
            </a:extLst>
          </p:cNvPr>
          <p:cNvSpPr/>
          <p:nvPr/>
        </p:nvSpPr>
        <p:spPr>
          <a:xfrm rot="16810571">
            <a:off x="8598773" y="2298427"/>
            <a:ext cx="148860" cy="1436470"/>
          </a:xfrm>
          <a:prstGeom prst="roundRect">
            <a:avLst>
              <a:gd name="adj" fmla="val 46820"/>
            </a:avLst>
          </a:prstGeom>
          <a:solidFill>
            <a:srgbClr val="C00000"/>
          </a:solidFill>
          <a:ln>
            <a:noFill/>
          </a:ln>
          <a:effectLst/>
          <a:scene3d>
            <a:camera prst="perspectiveRelaxed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266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Vieira</dc:creator>
  <cp:lastModifiedBy>Joao Vieira</cp:lastModifiedBy>
  <cp:revision>4</cp:revision>
  <dcterms:created xsi:type="dcterms:W3CDTF">2022-03-27T02:07:30Z</dcterms:created>
  <dcterms:modified xsi:type="dcterms:W3CDTF">2022-04-02T02:09:12Z</dcterms:modified>
</cp:coreProperties>
</file>