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9" r:id="rId3"/>
    <p:sldId id="297" r:id="rId4"/>
    <p:sldId id="295" r:id="rId5"/>
    <p:sldId id="296" r:id="rId6"/>
    <p:sldId id="298" r:id="rId7"/>
    <p:sldId id="300" r:id="rId8"/>
    <p:sldId id="302" r:id="rId9"/>
    <p:sldId id="303" r:id="rId10"/>
    <p:sldId id="301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25"/>
    <a:srgbClr val="FE8F20"/>
    <a:srgbClr val="FA7E32"/>
    <a:srgbClr val="139501"/>
    <a:srgbClr val="2A00DE"/>
    <a:srgbClr val="FD2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2FE16-197D-CAA6-67D7-A1BF90AFB4F8}" v="74" dt="2022-03-26T11:27:34.703"/>
    <p1510:client id="{0923B1FB-0500-7C2A-716D-28E40563AAED}" v="888" dt="2022-03-27T15:34:58.681"/>
    <p1510:client id="{1B8E4E47-A30A-EAED-9765-6AACD24DB4D4}" v="7707" dt="2022-03-26T13:55:53.142"/>
    <p1510:client id="{3BF20927-6BD5-D50F-E62B-3E89F5BA58AE}" v="484" dt="2022-03-24T12:45:28.938"/>
    <p1510:client id="{3CAD0C4A-284D-76F0-634A-4CA90A5EB332}" v="232" dt="2022-03-27T15:35:35.212"/>
    <p1510:client id="{4AE88424-4450-B58C-4DC4-6064D106DA75}" v="3" dt="2022-03-27T13:53:08.878"/>
    <p1510:client id="{53078DDA-7518-9518-17FE-459CAD22A6B0}" v="487" dt="2022-03-27T12:16:06.925"/>
    <p1510:client id="{7DF5E53A-0E28-47B3-A1EF-F728CB66E4D8}" v="16" dt="2022-03-23T21:42:28.873"/>
    <p1510:client id="{80942850-D277-4F33-96BB-BF166EF0FD64}" v="4" dt="2022-03-26T11:20:43.922"/>
    <p1510:client id="{91333797-9745-ADB0-6AD3-0973F154BF31}" v="7" dt="2022-03-28T16:13:04.544"/>
    <p1510:client id="{946DF356-3920-B5F0-B7D0-CA9A448067C2}" v="164" dt="2022-03-27T13:46:44.213"/>
    <p1510:client id="{9DBAD61D-DB7A-4B87-9A87-2BA32DD157C0}" v="30" dt="2022-03-24T16:18:32.703"/>
    <p1510:client id="{BCF98BDE-D9FB-FA7E-FA8A-A6B15C73DE24}" v="78" dt="2022-03-30T16:38:27.910"/>
    <p1510:client id="{C1280085-0C51-1B7E-E09F-A529540C2BAA}" v="4" dt="2022-03-27T01:06:53.087"/>
    <p1510:client id="{C2BFFE15-5126-AE10-5347-0CA28F1CE1A3}" v="3" dt="2022-03-27T20:36:12.988"/>
    <p1510:client id="{CF6522D9-F086-1FB9-7C99-AC7BB71E3BE6}" v="27" dt="2022-03-27T01:50:39.184"/>
    <p1510:client id="{E435E3DC-77B4-35DE-5A42-95C7884451D6}" v="3039" dt="2022-03-27T04:56:4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morim" userId="S::rafael.amorim@ua.pt::dc3018bb-db3f-4f38-9e8b-a9af8104196a" providerId="AD" clId="Web-{0923B1FB-0500-7C2A-716D-28E40563AAED}"/>
    <pc:docChg chg="addSld delSld modSld sldOrd">
      <pc:chgData name="Rafael Amorim" userId="S::rafael.amorim@ua.pt::dc3018bb-db3f-4f38-9e8b-a9af8104196a" providerId="AD" clId="Web-{0923B1FB-0500-7C2A-716D-28E40563AAED}" dt="2022-03-27T15:34:58.681" v="618" actId="1076"/>
      <pc:docMkLst>
        <pc:docMk/>
      </pc:docMkLst>
      <pc:sldChg chg="modSp">
        <pc:chgData name="Rafael Amorim" userId="S::rafael.amorim@ua.pt::dc3018bb-db3f-4f38-9e8b-a9af8104196a" providerId="AD" clId="Web-{0923B1FB-0500-7C2A-716D-28E40563AAED}" dt="2022-03-27T14:49:35.304" v="208" actId="20577"/>
        <pc:sldMkLst>
          <pc:docMk/>
          <pc:sldMk cId="3095981522" sldId="259"/>
        </pc:sldMkLst>
        <pc:spChg chg="mod">
          <ac:chgData name="Rafael Amorim" userId="S::rafael.amorim@ua.pt::dc3018bb-db3f-4f38-9e8b-a9af8104196a" providerId="AD" clId="Web-{0923B1FB-0500-7C2A-716D-28E40563AAED}" dt="2022-03-27T14:49:35.304" v="208" actId="20577"/>
          <ac:spMkLst>
            <pc:docMk/>
            <pc:sldMk cId="3095981522" sldId="259"/>
            <ac:spMk id="3" creationId="{0DC4B6F8-4E06-302F-FA68-D8BA89897A70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13:30.154" v="493" actId="1076"/>
        <pc:sldMkLst>
          <pc:docMk/>
          <pc:sldMk cId="1044458218" sldId="295"/>
        </pc:sldMkLst>
        <pc:spChg chg="mod">
          <ac:chgData name="Rafael Amorim" userId="S::rafael.amorim@ua.pt::dc3018bb-db3f-4f38-9e8b-a9af8104196a" providerId="AD" clId="Web-{0923B1FB-0500-7C2A-716D-28E40563AAED}" dt="2022-03-27T15:13:30.154" v="493" actId="1076"/>
          <ac:spMkLst>
            <pc:docMk/>
            <pc:sldMk cId="1044458218" sldId="295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0:38.368" v="468" actId="1076"/>
          <ac:spMkLst>
            <pc:docMk/>
            <pc:sldMk cId="1044458218" sldId="295"/>
            <ac:spMk id="13" creationId="{8371F775-89F3-ADAC-E259-24A8EAD2B19E}"/>
          </ac:spMkLst>
        </pc:spChg>
      </pc:sldChg>
      <pc:sldChg chg="addSp delSp modSp">
        <pc:chgData name="Rafael Amorim" userId="S::rafael.amorim@ua.pt::dc3018bb-db3f-4f38-9e8b-a9af8104196a" providerId="AD" clId="Web-{0923B1FB-0500-7C2A-716D-28E40563AAED}" dt="2022-03-27T15:13:47.514" v="496" actId="1076"/>
        <pc:sldMkLst>
          <pc:docMk/>
          <pc:sldMk cId="1655948799" sldId="296"/>
        </pc:sldMkLst>
        <pc:spChg chg="mod">
          <ac:chgData name="Rafael Amorim" userId="S::rafael.amorim@ua.pt::dc3018bb-db3f-4f38-9e8b-a9af8104196a" providerId="AD" clId="Web-{0923B1FB-0500-7C2A-716D-28E40563AAED}" dt="2022-03-27T15:13:47.514" v="496" actId="1076"/>
          <ac:spMkLst>
            <pc:docMk/>
            <pc:sldMk cId="1655948799" sldId="296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3:09.685" v="490" actId="1076"/>
          <ac:spMkLst>
            <pc:docMk/>
            <pc:sldMk cId="1655948799" sldId="296"/>
            <ac:spMk id="13" creationId="{8371F775-89F3-ADAC-E259-24A8EAD2B19E}"/>
          </ac:spMkLst>
        </pc:spChg>
        <pc:picChg chg="mod">
          <ac:chgData name="Rafael Amorim" userId="S::rafael.amorim@ua.pt::dc3018bb-db3f-4f38-9e8b-a9af8104196a" providerId="AD" clId="Web-{0923B1FB-0500-7C2A-716D-28E40563AAED}" dt="2022-03-27T15:06:11.002" v="426" actId="1076"/>
          <ac:picMkLst>
            <pc:docMk/>
            <pc:sldMk cId="1655948799" sldId="296"/>
            <ac:picMk id="2" creationId="{82D42DB5-B0E1-3B0A-A58E-8DB11AC8B769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5:04:34.306" v="411" actId="1076"/>
          <ac:picMkLst>
            <pc:docMk/>
            <pc:sldMk cId="1655948799" sldId="296"/>
            <ac:picMk id="3" creationId="{0BA29DFA-E9C2-65BC-A6D2-94001435F9E8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5:04:31.759" v="410" actId="1076"/>
          <ac:picMkLst>
            <pc:docMk/>
            <pc:sldMk cId="1655948799" sldId="296"/>
            <ac:picMk id="4" creationId="{CD7EB883-AB0F-7B62-9201-DBF311247DA0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5:04:29.025" v="409" actId="1076"/>
          <ac:picMkLst>
            <pc:docMk/>
            <pc:sldMk cId="1655948799" sldId="296"/>
            <ac:picMk id="5" creationId="{01FD82C5-74AC-4C24-D69C-043F8E1E4941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5:04:26.353" v="408" actId="1076"/>
          <ac:picMkLst>
            <pc:docMk/>
            <pc:sldMk cId="1655948799" sldId="296"/>
            <ac:picMk id="6" creationId="{3CE0FC5D-55E0-D19E-5A8C-D36733A5D508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5:04:24.697" v="407" actId="1076"/>
          <ac:picMkLst>
            <pc:docMk/>
            <pc:sldMk cId="1655948799" sldId="296"/>
            <ac:picMk id="7" creationId="{ACEBCD7A-6DDC-FAAF-83EF-62CE6818A669}"/>
          </ac:picMkLst>
        </pc:picChg>
        <pc:picChg chg="add del mod">
          <ac:chgData name="Rafael Amorim" userId="S::rafael.amorim@ua.pt::dc3018bb-db3f-4f38-9e8b-a9af8104196a" providerId="AD" clId="Web-{0923B1FB-0500-7C2A-716D-28E40563AAED}" dt="2022-03-27T15:02:46.678" v="395"/>
          <ac:picMkLst>
            <pc:docMk/>
            <pc:sldMk cId="1655948799" sldId="296"/>
            <ac:picMk id="18" creationId="{3D218DE3-8E53-D8BC-92E5-2E311EBC15CD}"/>
          </ac:picMkLst>
        </pc:picChg>
        <pc:inkChg chg="add del">
          <ac:chgData name="Rafael Amorim" userId="S::rafael.amorim@ua.pt::dc3018bb-db3f-4f38-9e8b-a9af8104196a" providerId="AD" clId="Web-{0923B1FB-0500-7C2A-716D-28E40563AAED}" dt="2022-03-27T15:04:49.494" v="413"/>
          <ac:inkMkLst>
            <pc:docMk/>
            <pc:sldMk cId="1655948799" sldId="296"/>
            <ac:inkMk id="9" creationId="{5E4DF02F-CA57-6115-570D-CBEA5C6C922F}"/>
          </ac:inkMkLst>
        </pc:inkChg>
        <pc:inkChg chg="add del">
          <ac:chgData name="Rafael Amorim" userId="S::rafael.amorim@ua.pt::dc3018bb-db3f-4f38-9e8b-a9af8104196a" providerId="AD" clId="Web-{0923B1FB-0500-7C2A-716D-28E40563AAED}" dt="2022-03-27T15:05:18.948" v="416"/>
          <ac:inkMkLst>
            <pc:docMk/>
            <pc:sldMk cId="1655948799" sldId="296"/>
            <ac:inkMk id="17" creationId="{42931CA9-54C8-B6B1-22BD-AC28C1B86DE2}"/>
          </ac:inkMkLst>
        </pc:inkChg>
        <pc:cxnChg chg="add mod">
          <ac:chgData name="Rafael Amorim" userId="S::rafael.amorim@ua.pt::dc3018bb-db3f-4f38-9e8b-a9af8104196a" providerId="AD" clId="Web-{0923B1FB-0500-7C2A-716D-28E40563AAED}" dt="2022-03-27T15:05:31.386" v="418" actId="14100"/>
          <ac:cxnSpMkLst>
            <pc:docMk/>
            <pc:sldMk cId="1655948799" sldId="296"/>
            <ac:cxnSpMk id="11" creationId="{541CBEDA-76E9-9AD0-6056-8E388B162EA7}"/>
          </ac:cxnSpMkLst>
        </pc:cxnChg>
        <pc:cxnChg chg="add mod">
          <ac:chgData name="Rafael Amorim" userId="S::rafael.amorim@ua.pt::dc3018bb-db3f-4f38-9e8b-a9af8104196a" providerId="AD" clId="Web-{0923B1FB-0500-7C2A-716D-28E40563AAED}" dt="2022-03-27T15:08:34.646" v="446" actId="14100"/>
          <ac:cxnSpMkLst>
            <pc:docMk/>
            <pc:sldMk cId="1655948799" sldId="296"/>
            <ac:cxnSpMk id="19" creationId="{6F1E4ADC-16B3-0D2C-8BF4-89AF4E73CA23}"/>
          </ac:cxnSpMkLst>
        </pc:cxnChg>
        <pc:cxnChg chg="add mod">
          <ac:chgData name="Rafael Amorim" userId="S::rafael.amorim@ua.pt::dc3018bb-db3f-4f38-9e8b-a9af8104196a" providerId="AD" clId="Web-{0923B1FB-0500-7C2A-716D-28E40563AAED}" dt="2022-03-27T15:05:54.407" v="422" actId="14100"/>
          <ac:cxnSpMkLst>
            <pc:docMk/>
            <pc:sldMk cId="1655948799" sldId="296"/>
            <ac:cxnSpMk id="22" creationId="{47A9A834-C1CD-60B3-6F1A-6911A65A75C0}"/>
          </ac:cxnSpMkLst>
        </pc:cxnChg>
        <pc:cxnChg chg="add mod">
          <ac:chgData name="Rafael Amorim" userId="S::rafael.amorim@ua.pt::dc3018bb-db3f-4f38-9e8b-a9af8104196a" providerId="AD" clId="Web-{0923B1FB-0500-7C2A-716D-28E40563AAED}" dt="2022-03-27T15:07:25.035" v="433" actId="14100"/>
          <ac:cxnSpMkLst>
            <pc:docMk/>
            <pc:sldMk cId="1655948799" sldId="296"/>
            <ac:cxnSpMk id="23" creationId="{8288B9E1-3F86-1382-96A3-F83D25802660}"/>
          </ac:cxnSpMkLst>
        </pc:cxnChg>
        <pc:cxnChg chg="add mod">
          <ac:chgData name="Rafael Amorim" userId="S::rafael.amorim@ua.pt::dc3018bb-db3f-4f38-9e8b-a9af8104196a" providerId="AD" clId="Web-{0923B1FB-0500-7C2A-716D-28E40563AAED}" dt="2022-03-27T15:07:52.629" v="439" actId="14100"/>
          <ac:cxnSpMkLst>
            <pc:docMk/>
            <pc:sldMk cId="1655948799" sldId="296"/>
            <ac:cxnSpMk id="24" creationId="{4B73C14B-A36B-2A04-F24F-902DE44E42EF}"/>
          </ac:cxnSpMkLst>
        </pc:cxnChg>
        <pc:cxnChg chg="add mod">
          <ac:chgData name="Rafael Amorim" userId="S::rafael.amorim@ua.pt::dc3018bb-db3f-4f38-9e8b-a9af8104196a" providerId="AD" clId="Web-{0923B1FB-0500-7C2A-716D-28E40563AAED}" dt="2022-03-27T15:08:39.662" v="447" actId="14100"/>
          <ac:cxnSpMkLst>
            <pc:docMk/>
            <pc:sldMk cId="1655948799" sldId="296"/>
            <ac:cxnSpMk id="25" creationId="{C6B69A7F-D92C-FB67-73CA-551F8E7DB387}"/>
          </ac:cxnSpMkLst>
        </pc:cxnChg>
      </pc:sldChg>
      <pc:sldChg chg="modSp">
        <pc:chgData name="Rafael Amorim" userId="S::rafael.amorim@ua.pt::dc3018bb-db3f-4f38-9e8b-a9af8104196a" providerId="AD" clId="Web-{0923B1FB-0500-7C2A-716D-28E40563AAED}" dt="2022-03-27T15:10:12.461" v="465" actId="1076"/>
        <pc:sldMkLst>
          <pc:docMk/>
          <pc:sldMk cId="175003759" sldId="297"/>
        </pc:sldMkLst>
        <pc:spChg chg="mod">
          <ac:chgData name="Rafael Amorim" userId="S::rafael.amorim@ua.pt::dc3018bb-db3f-4f38-9e8b-a9af8104196a" providerId="AD" clId="Web-{0923B1FB-0500-7C2A-716D-28E40563AAED}" dt="2022-03-27T15:09:41.257" v="460" actId="1076"/>
          <ac:spMkLst>
            <pc:docMk/>
            <pc:sldMk cId="175003759" sldId="297"/>
            <ac:spMk id="3" creationId="{0DC4B6F8-4E06-302F-FA68-D8BA89897A70}"/>
          </ac:spMkLst>
        </pc:spChg>
        <pc:spChg chg="mod">
          <ac:chgData name="Rafael Amorim" userId="S::rafael.amorim@ua.pt::dc3018bb-db3f-4f38-9e8b-a9af8104196a" providerId="AD" clId="Web-{0923B1FB-0500-7C2A-716D-28E40563AAED}" dt="2022-03-27T15:10:12.461" v="465" actId="1076"/>
          <ac:spMkLst>
            <pc:docMk/>
            <pc:sldMk cId="175003759" sldId="297"/>
            <ac:spMk id="4" creationId="{2E51EB01-1DBB-C082-19E1-5E8A170C8489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14:25.296" v="505" actId="1076"/>
        <pc:sldMkLst>
          <pc:docMk/>
          <pc:sldMk cId="3156359276" sldId="298"/>
        </pc:sldMkLst>
        <pc:spChg chg="mod">
          <ac:chgData name="Rafael Amorim" userId="S::rafael.amorim@ua.pt::dc3018bb-db3f-4f38-9e8b-a9af8104196a" providerId="AD" clId="Web-{0923B1FB-0500-7C2A-716D-28E40563AAED}" dt="2022-03-27T15:14:08.030" v="499" actId="1076"/>
          <ac:spMkLst>
            <pc:docMk/>
            <pc:sldMk cId="3156359276" sldId="298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4:25.296" v="505" actId="1076"/>
          <ac:spMkLst>
            <pc:docMk/>
            <pc:sldMk cId="3156359276" sldId="298"/>
            <ac:spMk id="13" creationId="{8371F775-89F3-ADAC-E259-24A8EAD2B19E}"/>
          </ac:spMkLst>
        </pc:spChg>
      </pc:sldChg>
      <pc:sldChg chg="addSp delSp modSp">
        <pc:chgData name="Rafael Amorim" userId="S::rafael.amorim@ua.pt::dc3018bb-db3f-4f38-9e8b-a9af8104196a" providerId="AD" clId="Web-{0923B1FB-0500-7C2A-716D-28E40563AAED}" dt="2022-03-27T15:15:11.797" v="514" actId="1076"/>
        <pc:sldMkLst>
          <pc:docMk/>
          <pc:sldMk cId="3208533601" sldId="300"/>
        </pc:sldMkLst>
        <pc:spChg chg="mod">
          <ac:chgData name="Rafael Amorim" userId="S::rafael.amorim@ua.pt::dc3018bb-db3f-4f38-9e8b-a9af8104196a" providerId="AD" clId="Web-{0923B1FB-0500-7C2A-716D-28E40563AAED}" dt="2022-03-27T15:15:11.797" v="514" actId="1076"/>
          <ac:spMkLst>
            <pc:docMk/>
            <pc:sldMk cId="3208533601" sldId="300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4:53.156" v="510" actId="1076"/>
          <ac:spMkLst>
            <pc:docMk/>
            <pc:sldMk cId="3208533601" sldId="300"/>
            <ac:spMk id="13" creationId="{8371F775-89F3-ADAC-E259-24A8EAD2B19E}"/>
          </ac:spMkLst>
        </pc:spChg>
        <pc:picChg chg="add del">
          <ac:chgData name="Rafael Amorim" userId="S::rafael.amorim@ua.pt::dc3018bb-db3f-4f38-9e8b-a9af8104196a" providerId="AD" clId="Web-{0923B1FB-0500-7C2A-716D-28E40563AAED}" dt="2022-03-27T14:55:23.348" v="315"/>
          <ac:picMkLst>
            <pc:docMk/>
            <pc:sldMk cId="3208533601" sldId="300"/>
            <ac:picMk id="2" creationId="{ABBDEAF8-6076-F7AC-7FC3-C7BB9861E424}"/>
          </ac:picMkLst>
        </pc:picChg>
      </pc:sldChg>
      <pc:sldChg chg="modSp">
        <pc:chgData name="Rafael Amorim" userId="S::rafael.amorim@ua.pt::dc3018bb-db3f-4f38-9e8b-a9af8104196a" providerId="AD" clId="Web-{0923B1FB-0500-7C2A-716D-28E40563AAED}" dt="2022-03-27T15:15:47.517" v="521" actId="1076"/>
        <pc:sldMkLst>
          <pc:docMk/>
          <pc:sldMk cId="3720034421" sldId="301"/>
        </pc:sldMkLst>
        <pc:spChg chg="mod">
          <ac:chgData name="Rafael Amorim" userId="S::rafael.amorim@ua.pt::dc3018bb-db3f-4f38-9e8b-a9af8104196a" providerId="AD" clId="Web-{0923B1FB-0500-7C2A-716D-28E40563AAED}" dt="2022-03-27T15:15:35.970" v="517" actId="1076"/>
          <ac:spMkLst>
            <pc:docMk/>
            <pc:sldMk cId="3720034421" sldId="301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5:47.517" v="521" actId="1076"/>
          <ac:spMkLst>
            <pc:docMk/>
            <pc:sldMk cId="3720034421" sldId="301"/>
            <ac:spMk id="13" creationId="{8371F775-89F3-ADAC-E259-24A8EAD2B19E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17:21.113" v="527" actId="1076"/>
        <pc:sldMkLst>
          <pc:docMk/>
          <pc:sldMk cId="2380383823" sldId="302"/>
        </pc:sldMkLst>
        <pc:spChg chg="mod">
          <ac:chgData name="Rafael Amorim" userId="S::rafael.amorim@ua.pt::dc3018bb-db3f-4f38-9e8b-a9af8104196a" providerId="AD" clId="Web-{0923B1FB-0500-7C2A-716D-28E40563AAED}" dt="2022-03-27T15:17:21.113" v="527" actId="1076"/>
          <ac:spMkLst>
            <pc:docMk/>
            <pc:sldMk cId="2380383823" sldId="302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7:17.847" v="526" actId="1076"/>
          <ac:spMkLst>
            <pc:docMk/>
            <pc:sldMk cId="2380383823" sldId="302"/>
            <ac:spMk id="13" creationId="{8371F775-89F3-ADAC-E259-24A8EAD2B19E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12:05.386" v="480" actId="20577"/>
        <pc:sldMkLst>
          <pc:docMk/>
          <pc:sldMk cId="4160988264" sldId="303"/>
        </pc:sldMkLst>
        <pc:spChg chg="mod">
          <ac:chgData name="Rafael Amorim" userId="S::rafael.amorim@ua.pt::dc3018bb-db3f-4f38-9e8b-a9af8104196a" providerId="AD" clId="Web-{0923B1FB-0500-7C2A-716D-28E40563AAED}" dt="2022-03-27T15:12:05.386" v="480" actId="20577"/>
          <ac:spMkLst>
            <pc:docMk/>
            <pc:sldMk cId="4160988264" sldId="303"/>
            <ac:spMk id="13" creationId="{8371F775-89F3-ADAC-E259-24A8EAD2B19E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17:50.880" v="532" actId="1076"/>
        <pc:sldMkLst>
          <pc:docMk/>
          <pc:sldMk cId="3190500168" sldId="304"/>
        </pc:sldMkLst>
        <pc:spChg chg="mod">
          <ac:chgData name="Rafael Amorim" userId="S::rafael.amorim@ua.pt::dc3018bb-db3f-4f38-9e8b-a9af8104196a" providerId="AD" clId="Web-{0923B1FB-0500-7C2A-716D-28E40563AAED}" dt="2022-03-27T15:17:50.880" v="532" actId="1076"/>
          <ac:spMkLst>
            <pc:docMk/>
            <pc:sldMk cId="3190500168" sldId="304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2:23.886" v="483" actId="20577"/>
          <ac:spMkLst>
            <pc:docMk/>
            <pc:sldMk cId="3190500168" sldId="304"/>
            <ac:spMk id="13" creationId="{8371F775-89F3-ADAC-E259-24A8EAD2B19E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23:01.528" v="613" actId="20577"/>
        <pc:sldMkLst>
          <pc:docMk/>
          <pc:sldMk cId="1822733077" sldId="305"/>
        </pc:sldMkLst>
        <pc:spChg chg="mod">
          <ac:chgData name="Rafael Amorim" userId="S::rafael.amorim@ua.pt::dc3018bb-db3f-4f38-9e8b-a9af8104196a" providerId="AD" clId="Web-{0923B1FB-0500-7C2A-716D-28E40563AAED}" dt="2022-03-27T15:23:01.528" v="613" actId="20577"/>
          <ac:spMkLst>
            <pc:docMk/>
            <pc:sldMk cId="1822733077" sldId="305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2:32.887" v="484"/>
          <ac:spMkLst>
            <pc:docMk/>
            <pc:sldMk cId="1822733077" sldId="305"/>
            <ac:spMk id="13" creationId="{8371F775-89F3-ADAC-E259-24A8EAD2B19E}"/>
          </ac:spMkLst>
        </pc:spChg>
      </pc:sldChg>
      <pc:sldChg chg="modSp">
        <pc:chgData name="Rafael Amorim" userId="S::rafael.amorim@ua.pt::dc3018bb-db3f-4f38-9e8b-a9af8104196a" providerId="AD" clId="Web-{0923B1FB-0500-7C2A-716D-28E40563AAED}" dt="2022-03-27T15:24:03.239" v="615" actId="20577"/>
        <pc:sldMkLst>
          <pc:docMk/>
          <pc:sldMk cId="2148781372" sldId="306"/>
        </pc:sldMkLst>
        <pc:spChg chg="mod">
          <ac:chgData name="Rafael Amorim" userId="S::rafael.amorim@ua.pt::dc3018bb-db3f-4f38-9e8b-a9af8104196a" providerId="AD" clId="Web-{0923B1FB-0500-7C2A-716D-28E40563AAED}" dt="2022-03-27T15:24:03.239" v="615" actId="20577"/>
          <ac:spMkLst>
            <pc:docMk/>
            <pc:sldMk cId="2148781372" sldId="306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0923B1FB-0500-7C2A-716D-28E40563AAED}" dt="2022-03-27T15:12:54.012" v="487" actId="20577"/>
          <ac:spMkLst>
            <pc:docMk/>
            <pc:sldMk cId="2148781372" sldId="306"/>
            <ac:spMk id="13" creationId="{8371F775-89F3-ADAC-E259-24A8EAD2B19E}"/>
          </ac:spMkLst>
        </pc:spChg>
      </pc:sldChg>
      <pc:sldChg chg="addSp delSp modSp new del ord">
        <pc:chgData name="Rafael Amorim" userId="S::rafael.amorim@ua.pt::dc3018bb-db3f-4f38-9e8b-a9af8104196a" providerId="AD" clId="Web-{0923B1FB-0500-7C2A-716D-28E40563AAED}" dt="2022-03-27T14:54:20.127" v="296"/>
        <pc:sldMkLst>
          <pc:docMk/>
          <pc:sldMk cId="2510940689" sldId="307"/>
        </pc:sldMkLst>
        <pc:spChg chg="add mod">
          <ac:chgData name="Rafael Amorim" userId="S::rafael.amorim@ua.pt::dc3018bb-db3f-4f38-9e8b-a9af8104196a" providerId="AD" clId="Web-{0923B1FB-0500-7C2A-716D-28E40563AAED}" dt="2022-03-27T14:45:49.452" v="187" actId="1076"/>
          <ac:spMkLst>
            <pc:docMk/>
            <pc:sldMk cId="2510940689" sldId="307"/>
            <ac:spMk id="2" creationId="{6F9ED5E9-2CE0-F08E-603B-8B44F57D04B5}"/>
          </ac:spMkLst>
        </pc:spChg>
        <pc:spChg chg="add mod">
          <ac:chgData name="Rafael Amorim" userId="S::rafael.amorim@ua.pt::dc3018bb-db3f-4f38-9e8b-a9af8104196a" providerId="AD" clId="Web-{0923B1FB-0500-7C2A-716D-28E40563AAED}" dt="2022-03-27T14:46:17.625" v="189" actId="1076"/>
          <ac:spMkLst>
            <pc:docMk/>
            <pc:sldMk cId="2510940689" sldId="307"/>
            <ac:spMk id="3" creationId="{00257C0C-031A-00C6-06E2-0D54B00AFE71}"/>
          </ac:spMkLst>
        </pc:spChg>
        <pc:spChg chg="add mod">
          <ac:chgData name="Rafael Amorim" userId="S::rafael.amorim@ua.pt::dc3018bb-db3f-4f38-9e8b-a9af8104196a" providerId="AD" clId="Web-{0923B1FB-0500-7C2A-716D-28E40563AAED}" dt="2022-03-27T14:46:22.578" v="190" actId="1076"/>
          <ac:spMkLst>
            <pc:docMk/>
            <pc:sldMk cId="2510940689" sldId="307"/>
            <ac:spMk id="4" creationId="{243E63BE-F122-C910-CE2D-B62833380834}"/>
          </ac:spMkLst>
        </pc:spChg>
        <pc:picChg chg="add del mod ord">
          <ac:chgData name="Rafael Amorim" userId="S::rafael.amorim@ua.pt::dc3018bb-db3f-4f38-9e8b-a9af8104196a" providerId="AD" clId="Web-{0923B1FB-0500-7C2A-716D-28E40563AAED}" dt="2022-03-27T14:45:07.764" v="170"/>
          <ac:picMkLst>
            <pc:docMk/>
            <pc:sldMk cId="2510940689" sldId="307"/>
            <ac:picMk id="5" creationId="{54B04E40-5F26-F040-A41D-A3F7AA2B5291}"/>
          </ac:picMkLst>
        </pc:picChg>
        <pc:picChg chg="add mod modCrop">
          <ac:chgData name="Rafael Amorim" userId="S::rafael.amorim@ua.pt::dc3018bb-db3f-4f38-9e8b-a9af8104196a" providerId="AD" clId="Web-{0923B1FB-0500-7C2A-716D-28E40563AAED}" dt="2022-03-27T14:46:49.485" v="197" actId="1076"/>
          <ac:picMkLst>
            <pc:docMk/>
            <pc:sldMk cId="2510940689" sldId="307"/>
            <ac:picMk id="6" creationId="{58735279-BC83-5AAB-25A7-260F50BE7455}"/>
          </ac:picMkLst>
        </pc:picChg>
      </pc:sldChg>
      <pc:sldChg chg="addSp delSp modSp add mod ord replId setClrOvrMap">
        <pc:chgData name="Rafael Amorim" userId="S::rafael.amorim@ua.pt::dc3018bb-db3f-4f38-9e8b-a9af8104196a" providerId="AD" clId="Web-{0923B1FB-0500-7C2A-716D-28E40563AAED}" dt="2022-03-27T15:34:58.681" v="618" actId="1076"/>
        <pc:sldMkLst>
          <pc:docMk/>
          <pc:sldMk cId="3475680145" sldId="308"/>
        </pc:sldMkLst>
        <pc:spChg chg="mod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3" creationId="{0DC4B6F8-4E06-302F-FA68-D8BA89897A70}"/>
          </ac:spMkLst>
        </pc:spChg>
        <pc:spChg chg="mod">
          <ac:chgData name="Rafael Amorim" userId="S::rafael.amorim@ua.pt::dc3018bb-db3f-4f38-9e8b-a9af8104196a" providerId="AD" clId="Web-{0923B1FB-0500-7C2A-716D-28E40563AAED}" dt="2022-03-27T15:19:54.883" v="555" actId="1076"/>
          <ac:spMkLst>
            <pc:docMk/>
            <pc:sldMk cId="3475680145" sldId="308"/>
            <ac:spMk id="4" creationId="{2E51EB01-1DBB-C082-19E1-5E8A170C8489}"/>
          </ac:spMkLst>
        </pc:spChg>
        <pc:spChg chg="del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52" creationId="{605494DE-B078-4D87-BB01-C84320618DAD}"/>
          </ac:spMkLst>
        </pc:spChg>
        <pc:spChg chg="del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54" creationId="{9A0576B0-CD8C-4661-95C8-A9F2CE7CDDB0}"/>
          </ac:spMkLst>
        </pc:spChg>
        <pc:spChg chg="del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56" creationId="{3FF60E2B-3919-423C-B1FF-56CDE6681165}"/>
          </ac:spMkLst>
        </pc:spChg>
        <pc:spChg chg="add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61" creationId="{8F23F8A3-8FD7-4779-8323-FDC26BE99889}"/>
          </ac:spMkLst>
        </pc:spChg>
        <pc:spChg chg="add">
          <ac:chgData name="Rafael Amorim" userId="S::rafael.amorim@ua.pt::dc3018bb-db3f-4f38-9e8b-a9af8104196a" providerId="AD" clId="Web-{0923B1FB-0500-7C2A-716D-28E40563AAED}" dt="2022-03-27T14:54:13.346" v="295"/>
          <ac:spMkLst>
            <pc:docMk/>
            <pc:sldMk cId="3475680145" sldId="308"/>
            <ac:spMk id="63" creationId="{F605C4CC-A25C-416F-8333-7CB7DC97D870}"/>
          </ac:spMkLst>
        </pc:spChg>
        <pc:picChg chg="del mod">
          <ac:chgData name="Rafael Amorim" userId="S::rafael.amorim@ua.pt::dc3018bb-db3f-4f38-9e8b-a9af8104196a" providerId="AD" clId="Web-{0923B1FB-0500-7C2A-716D-28E40563AAED}" dt="2022-03-27T14:51:13.995" v="236"/>
          <ac:picMkLst>
            <pc:docMk/>
            <pc:sldMk cId="3475680145" sldId="308"/>
            <ac:picMk id="2" creationId="{56C83F6D-2B9B-3961-3155-FB540EF140BB}"/>
          </ac:picMkLst>
        </pc:picChg>
        <pc:picChg chg="add mod ord">
          <ac:chgData name="Rafael Amorim" userId="S::rafael.amorim@ua.pt::dc3018bb-db3f-4f38-9e8b-a9af8104196a" providerId="AD" clId="Web-{0923B1FB-0500-7C2A-716D-28E40563AAED}" dt="2022-03-27T14:54:13.346" v="295"/>
          <ac:picMkLst>
            <pc:docMk/>
            <pc:sldMk cId="3475680145" sldId="308"/>
            <ac:picMk id="5" creationId="{34ADED62-137A-40FA-6F66-D91CEC59327B}"/>
          </ac:picMkLst>
        </pc:picChg>
        <pc:picChg chg="add mod">
          <ac:chgData name="Rafael Amorim" userId="S::rafael.amorim@ua.pt::dc3018bb-db3f-4f38-9e8b-a9af8104196a" providerId="AD" clId="Web-{0923B1FB-0500-7C2A-716D-28E40563AAED}" dt="2022-03-27T15:34:58.681" v="618" actId="1076"/>
          <ac:picMkLst>
            <pc:docMk/>
            <pc:sldMk cId="3475680145" sldId="308"/>
            <ac:picMk id="6" creationId="{117A4BE0-A314-5898-4B23-B00E5BE25DB4}"/>
          </ac:picMkLst>
        </pc:picChg>
      </pc:sldChg>
      <pc:sldChg chg="add del replId">
        <pc:chgData name="Rafael Amorim" userId="S::rafael.amorim@ua.pt::dc3018bb-db3f-4f38-9e8b-a9af8104196a" providerId="AD" clId="Web-{0923B1FB-0500-7C2A-716D-28E40563AAED}" dt="2022-03-27T15:07:38.129" v="435"/>
        <pc:sldMkLst>
          <pc:docMk/>
          <pc:sldMk cId="672857919" sldId="309"/>
        </pc:sldMkLst>
      </pc:sldChg>
    </pc:docChg>
  </pc:docChgLst>
  <pc:docChgLst>
    <pc:chgData name="Rafael Amorim" userId="S::rafael.amorim@ua.pt::dc3018bb-db3f-4f38-9e8b-a9af8104196a" providerId="AD" clId="Web-{91333797-9745-ADB0-6AD3-0973F154BF31}"/>
    <pc:docChg chg="modSld">
      <pc:chgData name="Rafael Amorim" userId="S::rafael.amorim@ua.pt::dc3018bb-db3f-4f38-9e8b-a9af8104196a" providerId="AD" clId="Web-{91333797-9745-ADB0-6AD3-0973F154BF31}" dt="2022-03-28T16:13:04.544" v="9" actId="14100"/>
      <pc:docMkLst>
        <pc:docMk/>
      </pc:docMkLst>
      <pc:sldChg chg="modSp">
        <pc:chgData name="Rafael Amorim" userId="S::rafael.amorim@ua.pt::dc3018bb-db3f-4f38-9e8b-a9af8104196a" providerId="AD" clId="Web-{91333797-9745-ADB0-6AD3-0973F154BF31}" dt="2022-03-28T16:13:04.544" v="9" actId="14100"/>
        <pc:sldMkLst>
          <pc:docMk/>
          <pc:sldMk cId="3475680145" sldId="308"/>
        </pc:sldMkLst>
        <pc:spChg chg="mod">
          <ac:chgData name="Rafael Amorim" userId="S::rafael.amorim@ua.pt::dc3018bb-db3f-4f38-9e8b-a9af8104196a" providerId="AD" clId="Web-{91333797-9745-ADB0-6AD3-0973F154BF31}" dt="2022-03-28T16:13:04.544" v="9" actId="14100"/>
          <ac:spMkLst>
            <pc:docMk/>
            <pc:sldMk cId="3475680145" sldId="308"/>
            <ac:spMk id="4" creationId="{2E51EB01-1DBB-C082-19E1-5E8A170C8489}"/>
          </ac:spMkLst>
        </pc:spChg>
      </pc:sldChg>
    </pc:docChg>
  </pc:docChgLst>
  <pc:docChgLst>
    <pc:chgData name="Tiago Alves" userId="S::tiagojba9@ua.pt::ec8656ad-cb37-42c7-8f64-82431266f812" providerId="AD" clId="Web-{53078DDA-7518-9518-17FE-459CAD22A6B0}"/>
    <pc:docChg chg="modSld">
      <pc:chgData name="Tiago Alves" userId="S::tiagojba9@ua.pt::ec8656ad-cb37-42c7-8f64-82431266f812" providerId="AD" clId="Web-{53078DDA-7518-9518-17FE-459CAD22A6B0}" dt="2022-03-27T12:16:06.925" v="240" actId="20577"/>
      <pc:docMkLst>
        <pc:docMk/>
      </pc:docMkLst>
      <pc:sldChg chg="modSp">
        <pc:chgData name="Tiago Alves" userId="S::tiagojba9@ua.pt::ec8656ad-cb37-42c7-8f64-82431266f812" providerId="AD" clId="Web-{53078DDA-7518-9518-17FE-459CAD22A6B0}" dt="2022-03-27T11:59:40.536" v="109" actId="20577"/>
        <pc:sldMkLst>
          <pc:docMk/>
          <pc:sldMk cId="3095981522" sldId="259"/>
        </pc:sldMkLst>
        <pc:spChg chg="mod">
          <ac:chgData name="Tiago Alves" userId="S::tiagojba9@ua.pt::ec8656ad-cb37-42c7-8f64-82431266f812" providerId="AD" clId="Web-{53078DDA-7518-9518-17FE-459CAD22A6B0}" dt="2022-03-27T11:59:40.536" v="109" actId="20577"/>
          <ac:spMkLst>
            <pc:docMk/>
            <pc:sldMk cId="3095981522" sldId="259"/>
            <ac:spMk id="2" creationId="{9EACFA18-96DD-EC7F-CC19-0F3B4FE50581}"/>
          </ac:spMkLst>
        </pc:spChg>
        <pc:spChg chg="mod">
          <ac:chgData name="Tiago Alves" userId="S::tiagojba9@ua.pt::ec8656ad-cb37-42c7-8f64-82431266f812" providerId="AD" clId="Web-{53078DDA-7518-9518-17FE-459CAD22A6B0}" dt="2022-03-27T11:59:12.207" v="105" actId="20577"/>
          <ac:spMkLst>
            <pc:docMk/>
            <pc:sldMk cId="3095981522" sldId="259"/>
            <ac:spMk id="3" creationId="{0DC4B6F8-4E06-302F-FA68-D8BA89897A70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1:59:04.425" v="103" actId="20577"/>
        <pc:sldMkLst>
          <pc:docMk/>
          <pc:sldMk cId="1044458218" sldId="295"/>
        </pc:sldMkLst>
        <pc:spChg chg="mod">
          <ac:chgData name="Tiago Alves" userId="S::tiagojba9@ua.pt::ec8656ad-cb37-42c7-8f64-82431266f812" providerId="AD" clId="Web-{53078DDA-7518-9518-17FE-459CAD22A6B0}" dt="2022-03-27T11:55:16.449" v="68" actId="20577"/>
          <ac:spMkLst>
            <pc:docMk/>
            <pc:sldMk cId="1044458218" sldId="295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9:04.425" v="103" actId="20577"/>
          <ac:spMkLst>
            <pc:docMk/>
            <pc:sldMk cId="1044458218" sldId="295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1:59:58.067" v="111" actId="20577"/>
        <pc:sldMkLst>
          <pc:docMk/>
          <pc:sldMk cId="1655948799" sldId="296"/>
        </pc:sldMkLst>
        <pc:spChg chg="mod">
          <ac:chgData name="Tiago Alves" userId="S::tiagojba9@ua.pt::ec8656ad-cb37-42c7-8f64-82431266f812" providerId="AD" clId="Web-{53078DDA-7518-9518-17FE-459CAD22A6B0}" dt="2022-03-27T11:59:58.067" v="111" actId="20577"/>
          <ac:spMkLst>
            <pc:docMk/>
            <pc:sldMk cId="1655948799" sldId="296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1:58:54.253" v="102" actId="20577"/>
        <pc:sldMkLst>
          <pc:docMk/>
          <pc:sldMk cId="175003759" sldId="297"/>
        </pc:sldMkLst>
        <pc:spChg chg="mod">
          <ac:chgData name="Tiago Alves" userId="S::tiagojba9@ua.pt::ec8656ad-cb37-42c7-8f64-82431266f812" providerId="AD" clId="Web-{53078DDA-7518-9518-17FE-459CAD22A6B0}" dt="2022-03-27T11:58:54.253" v="102" actId="20577"/>
          <ac:spMkLst>
            <pc:docMk/>
            <pc:sldMk cId="175003759" sldId="297"/>
            <ac:spMk id="3" creationId="{0DC4B6F8-4E06-302F-FA68-D8BA89897A70}"/>
          </ac:spMkLst>
        </pc:spChg>
        <pc:spChg chg="mod">
          <ac:chgData name="Tiago Alves" userId="S::tiagojba9@ua.pt::ec8656ad-cb37-42c7-8f64-82431266f812" providerId="AD" clId="Web-{53078DDA-7518-9518-17FE-459CAD22A6B0}" dt="2022-03-27T11:55:52.216" v="71" actId="20577"/>
          <ac:spMkLst>
            <pc:docMk/>
            <pc:sldMk cId="175003759" sldId="297"/>
            <ac:spMk id="4" creationId="{2E51EB01-1DBB-C082-19E1-5E8A170C8489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04:14.153" v="148" actId="20577"/>
        <pc:sldMkLst>
          <pc:docMk/>
          <pc:sldMk cId="3156359276" sldId="298"/>
        </pc:sldMkLst>
        <pc:spChg chg="mod">
          <ac:chgData name="Tiago Alves" userId="S::tiagojba9@ua.pt::ec8656ad-cb37-42c7-8f64-82431266f812" providerId="AD" clId="Web-{53078DDA-7518-9518-17FE-459CAD22A6B0}" dt="2022-03-27T12:04:14.153" v="148" actId="20577"/>
          <ac:spMkLst>
            <pc:docMk/>
            <pc:sldMk cId="3156359276" sldId="298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8:31.502" v="96" actId="20577"/>
          <ac:spMkLst>
            <pc:docMk/>
            <pc:sldMk cId="3156359276" sldId="298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07:53.004" v="177" actId="20577"/>
        <pc:sldMkLst>
          <pc:docMk/>
          <pc:sldMk cId="3208533601" sldId="300"/>
        </pc:sldMkLst>
        <pc:spChg chg="mod">
          <ac:chgData name="Tiago Alves" userId="S::tiagojba9@ua.pt::ec8656ad-cb37-42c7-8f64-82431266f812" providerId="AD" clId="Web-{53078DDA-7518-9518-17FE-459CAD22A6B0}" dt="2022-03-27T12:07:53.004" v="177" actId="20577"/>
          <ac:spMkLst>
            <pc:docMk/>
            <pc:sldMk cId="3208533601" sldId="300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2:03.709" v="59" actId="20577"/>
          <ac:spMkLst>
            <pc:docMk/>
            <pc:sldMk cId="3208533601" sldId="300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10:22.024" v="184" actId="20577"/>
        <pc:sldMkLst>
          <pc:docMk/>
          <pc:sldMk cId="3720034421" sldId="301"/>
        </pc:sldMkLst>
        <pc:spChg chg="mod">
          <ac:chgData name="Tiago Alves" userId="S::tiagojba9@ua.pt::ec8656ad-cb37-42c7-8f64-82431266f812" providerId="AD" clId="Web-{53078DDA-7518-9518-17FE-459CAD22A6B0}" dt="2022-03-27T12:10:22.024" v="184" actId="20577"/>
          <ac:spMkLst>
            <pc:docMk/>
            <pc:sldMk cId="3720034421" sldId="301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8:14.783" v="92" actId="20577"/>
          <ac:spMkLst>
            <pc:docMk/>
            <pc:sldMk cId="3720034421" sldId="301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13:01.529" v="209" actId="20577"/>
        <pc:sldMkLst>
          <pc:docMk/>
          <pc:sldMk cId="2380383823" sldId="302"/>
        </pc:sldMkLst>
        <pc:spChg chg="mod">
          <ac:chgData name="Tiago Alves" userId="S::tiagojba9@ua.pt::ec8656ad-cb37-42c7-8f64-82431266f812" providerId="AD" clId="Web-{53078DDA-7518-9518-17FE-459CAD22A6B0}" dt="2022-03-27T12:13:01.529" v="209" actId="20577"/>
          <ac:spMkLst>
            <pc:docMk/>
            <pc:sldMk cId="2380383823" sldId="302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8:10.689" v="91" actId="20577"/>
          <ac:spMkLst>
            <pc:docMk/>
            <pc:sldMk cId="2380383823" sldId="302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14:15.531" v="216" actId="20577"/>
        <pc:sldMkLst>
          <pc:docMk/>
          <pc:sldMk cId="4160988264" sldId="303"/>
        </pc:sldMkLst>
        <pc:spChg chg="mod">
          <ac:chgData name="Tiago Alves" userId="S::tiagojba9@ua.pt::ec8656ad-cb37-42c7-8f64-82431266f812" providerId="AD" clId="Web-{53078DDA-7518-9518-17FE-459CAD22A6B0}" dt="2022-03-27T12:14:15.531" v="216" actId="20577"/>
          <ac:spMkLst>
            <pc:docMk/>
            <pc:sldMk cId="4160988264" sldId="303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1:57:38.094" v="85" actId="20577"/>
        <pc:sldMkLst>
          <pc:docMk/>
          <pc:sldMk cId="3190500168" sldId="304"/>
        </pc:sldMkLst>
        <pc:spChg chg="mod">
          <ac:chgData name="Tiago Alves" userId="S::tiagojba9@ua.pt::ec8656ad-cb37-42c7-8f64-82431266f812" providerId="AD" clId="Web-{53078DDA-7518-9518-17FE-459CAD22A6B0}" dt="2022-03-27T11:56:58.140" v="80" actId="20577"/>
          <ac:spMkLst>
            <pc:docMk/>
            <pc:sldMk cId="3190500168" sldId="304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7:38.094" v="85" actId="20577"/>
          <ac:spMkLst>
            <pc:docMk/>
            <pc:sldMk cId="3190500168" sldId="304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15:15.846" v="235" actId="20577"/>
        <pc:sldMkLst>
          <pc:docMk/>
          <pc:sldMk cId="1822733077" sldId="305"/>
        </pc:sldMkLst>
        <pc:spChg chg="mod">
          <ac:chgData name="Tiago Alves" userId="S::tiagojba9@ua.pt::ec8656ad-cb37-42c7-8f64-82431266f812" providerId="AD" clId="Web-{53078DDA-7518-9518-17FE-459CAD22A6B0}" dt="2022-03-27T12:15:15.846" v="235" actId="20577"/>
          <ac:spMkLst>
            <pc:docMk/>
            <pc:sldMk cId="1822733077" sldId="305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1:57:32.594" v="84" actId="20577"/>
          <ac:spMkLst>
            <pc:docMk/>
            <pc:sldMk cId="1822733077" sldId="305"/>
            <ac:spMk id="13" creationId="{8371F775-89F3-ADAC-E259-24A8EAD2B19E}"/>
          </ac:spMkLst>
        </pc:spChg>
      </pc:sldChg>
      <pc:sldChg chg="modSp">
        <pc:chgData name="Tiago Alves" userId="S::tiagojba9@ua.pt::ec8656ad-cb37-42c7-8f64-82431266f812" providerId="AD" clId="Web-{53078DDA-7518-9518-17FE-459CAD22A6B0}" dt="2022-03-27T12:16:06.925" v="240" actId="20577"/>
        <pc:sldMkLst>
          <pc:docMk/>
          <pc:sldMk cId="2148781372" sldId="306"/>
        </pc:sldMkLst>
        <pc:spChg chg="mod">
          <ac:chgData name="Tiago Alves" userId="S::tiagojba9@ua.pt::ec8656ad-cb37-42c7-8f64-82431266f812" providerId="AD" clId="Web-{53078DDA-7518-9518-17FE-459CAD22A6B0}" dt="2022-03-27T12:16:06.925" v="240" actId="20577"/>
          <ac:spMkLst>
            <pc:docMk/>
            <pc:sldMk cId="2148781372" sldId="306"/>
            <ac:spMk id="12" creationId="{DAB99639-DBC5-5E3A-3654-EAAC68AC53B1}"/>
          </ac:spMkLst>
        </pc:spChg>
        <pc:spChg chg="mod">
          <ac:chgData name="Tiago Alves" userId="S::tiagojba9@ua.pt::ec8656ad-cb37-42c7-8f64-82431266f812" providerId="AD" clId="Web-{53078DDA-7518-9518-17FE-459CAD22A6B0}" dt="2022-03-27T12:14:56.720" v="218" actId="20577"/>
          <ac:spMkLst>
            <pc:docMk/>
            <pc:sldMk cId="2148781372" sldId="306"/>
            <ac:spMk id="13" creationId="{8371F775-89F3-ADAC-E259-24A8EAD2B19E}"/>
          </ac:spMkLst>
        </pc:spChg>
      </pc:sldChg>
    </pc:docChg>
  </pc:docChgLst>
  <pc:docChgLst>
    <pc:chgData name="Lara Matos" userId="67d3d73a-66e9-4b2e-ac76-80333630473b" providerId="ADAL" clId="{9DBAD61D-DB7A-4B87-9A87-2BA32DD157C0}"/>
    <pc:docChg chg="undo custSel modSld">
      <pc:chgData name="Lara Matos" userId="67d3d73a-66e9-4b2e-ac76-80333630473b" providerId="ADAL" clId="{9DBAD61D-DB7A-4B87-9A87-2BA32DD157C0}" dt="2022-03-24T16:18:57.707" v="213" actId="20577"/>
      <pc:docMkLst>
        <pc:docMk/>
      </pc:docMkLst>
      <pc:sldChg chg="addSp modSp mod">
        <pc:chgData name="Lara Matos" userId="67d3d73a-66e9-4b2e-ac76-80333630473b" providerId="ADAL" clId="{9DBAD61D-DB7A-4B87-9A87-2BA32DD157C0}" dt="2022-03-24T16:18:57.707" v="213" actId="20577"/>
        <pc:sldMkLst>
          <pc:docMk/>
          <pc:sldMk cId="3110561817" sldId="256"/>
        </pc:sldMkLst>
        <pc:spChg chg="add mod">
          <ac:chgData name="Lara Matos" userId="67d3d73a-66e9-4b2e-ac76-80333630473b" providerId="ADAL" clId="{9DBAD61D-DB7A-4B87-9A87-2BA32DD157C0}" dt="2022-03-24T16:16:13.149" v="111"/>
          <ac:spMkLst>
            <pc:docMk/>
            <pc:sldMk cId="3110561817" sldId="256"/>
            <ac:spMk id="89" creationId="{B76263FA-5049-483F-8555-89FF9B934F01}"/>
          </ac:spMkLst>
        </pc:spChg>
        <pc:spChg chg="mod">
          <ac:chgData name="Lara Matos" userId="67d3d73a-66e9-4b2e-ac76-80333630473b" providerId="ADAL" clId="{9DBAD61D-DB7A-4B87-9A87-2BA32DD157C0}" dt="2022-03-24T16:05:11.893" v="3" actId="20577"/>
          <ac:spMkLst>
            <pc:docMk/>
            <pc:sldMk cId="3110561817" sldId="256"/>
            <ac:spMk id="93" creationId="{8CB6AE65-216C-483C-9629-4289C9489E3F}"/>
          </ac:spMkLst>
        </pc:spChg>
        <pc:spChg chg="add mod">
          <ac:chgData name="Lara Matos" userId="67d3d73a-66e9-4b2e-ac76-80333630473b" providerId="ADAL" clId="{9DBAD61D-DB7A-4B87-9A87-2BA32DD157C0}" dt="2022-03-24T16:18:57.707" v="213" actId="20577"/>
          <ac:spMkLst>
            <pc:docMk/>
            <pc:sldMk cId="3110561817" sldId="256"/>
            <ac:spMk id="98" creationId="{9B3289F1-8F84-4FD2-818D-76E6A111DE76}"/>
          </ac:spMkLst>
        </pc:spChg>
        <pc:cxnChg chg="add mod">
          <ac:chgData name="Lara Matos" userId="67d3d73a-66e9-4b2e-ac76-80333630473b" providerId="ADAL" clId="{9DBAD61D-DB7A-4B87-9A87-2BA32DD157C0}" dt="2022-03-24T16:18:29.579" v="160" actId="1076"/>
          <ac:cxnSpMkLst>
            <pc:docMk/>
            <pc:sldMk cId="3110561817" sldId="256"/>
            <ac:cxnSpMk id="92" creationId="{05DC2480-99BC-4F32-9F9E-9310E68CA535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38.142" v="120"/>
        <pc:sldMkLst>
          <pc:docMk/>
          <pc:sldMk cId="4022679145" sldId="257"/>
        </pc:sldMkLst>
        <pc:spChg chg="add mod">
          <ac:chgData name="Lara Matos" userId="67d3d73a-66e9-4b2e-ac76-80333630473b" providerId="ADAL" clId="{9DBAD61D-DB7A-4B87-9A87-2BA32DD157C0}" dt="2022-03-24T16:16:38.142" v="120"/>
          <ac:spMkLst>
            <pc:docMk/>
            <pc:sldMk cId="4022679145" sldId="257"/>
            <ac:spMk id="63" creationId="{F9C3E87D-3A31-4FC9-9089-F458804DDC59}"/>
          </ac:spMkLst>
        </pc:spChg>
        <pc:picChg chg="mod">
          <ac:chgData name="Lara Matos" userId="67d3d73a-66e9-4b2e-ac76-80333630473b" providerId="ADAL" clId="{9DBAD61D-DB7A-4B87-9A87-2BA32DD157C0}" dt="2022-03-24T16:07:02.927" v="9" actId="1076"/>
          <ac:picMkLst>
            <pc:docMk/>
            <pc:sldMk cId="4022679145" sldId="257"/>
            <ac:picMk id="81" creationId="{6E2884BD-0824-4091-B8D6-3E268806C9BE}"/>
          </ac:picMkLst>
        </pc:picChg>
      </pc:sldChg>
      <pc:sldChg chg="addSp delSp modSp">
        <pc:chgData name="Lara Matos" userId="67d3d73a-66e9-4b2e-ac76-80333630473b" providerId="ADAL" clId="{9DBAD61D-DB7A-4B87-9A87-2BA32DD157C0}" dt="2022-03-24T16:17:26.855" v="136"/>
        <pc:sldMkLst>
          <pc:docMk/>
          <pc:sldMk cId="702398821" sldId="258"/>
        </pc:sldMkLst>
        <pc:spChg chg="add mod">
          <ac:chgData name="Lara Matos" userId="67d3d73a-66e9-4b2e-ac76-80333630473b" providerId="ADAL" clId="{9DBAD61D-DB7A-4B87-9A87-2BA32DD157C0}" dt="2022-03-24T16:16:57.159" v="127"/>
          <ac:spMkLst>
            <pc:docMk/>
            <pc:sldMk cId="702398821" sldId="258"/>
            <ac:spMk id="63" creationId="{8095F0C0-39F1-43E4-A465-300F0C0C91BD}"/>
          </ac:spMkLst>
        </pc:spChg>
        <pc:picChg chg="add del mod">
          <ac:chgData name="Lara Matos" userId="67d3d73a-66e9-4b2e-ac76-80333630473b" providerId="ADAL" clId="{9DBAD61D-DB7A-4B87-9A87-2BA32DD157C0}" dt="2022-03-24T16:17:26.855" v="136"/>
          <ac:picMkLst>
            <pc:docMk/>
            <pc:sldMk cId="702398821" sldId="258"/>
            <ac:picMk id="65" creationId="{5FD7BC60-BD29-48CB-9400-DBFD9302926F}"/>
          </ac:picMkLst>
        </pc:picChg>
      </pc:sldChg>
      <pc:sldChg chg="addSp modSp mod">
        <pc:chgData name="Lara Matos" userId="67d3d73a-66e9-4b2e-ac76-80333630473b" providerId="ADAL" clId="{9DBAD61D-DB7A-4B87-9A87-2BA32DD157C0}" dt="2022-03-24T16:16:34.457" v="119" actId="14100"/>
        <pc:sldMkLst>
          <pc:docMk/>
          <pc:sldMk cId="1566879774" sldId="264"/>
        </pc:sldMkLst>
        <pc:spChg chg="add mod">
          <ac:chgData name="Lara Matos" userId="67d3d73a-66e9-4b2e-ac76-80333630473b" providerId="ADAL" clId="{9DBAD61D-DB7A-4B87-9A87-2BA32DD157C0}" dt="2022-03-24T16:16:32.210" v="118" actId="1076"/>
          <ac:spMkLst>
            <pc:docMk/>
            <pc:sldMk cId="1566879774" sldId="264"/>
            <ac:spMk id="84" creationId="{50DD30A5-7AC4-4633-B31D-2511B845E3A5}"/>
          </ac:spMkLst>
        </pc:spChg>
        <pc:spChg chg="mod">
          <ac:chgData name="Lara Matos" userId="67d3d73a-66e9-4b2e-ac76-80333630473b" providerId="ADAL" clId="{9DBAD61D-DB7A-4B87-9A87-2BA32DD157C0}" dt="2022-03-24T16:16:29.928" v="117" actId="1076"/>
          <ac:spMkLst>
            <pc:docMk/>
            <pc:sldMk cId="1566879774" sldId="264"/>
            <ac:spMk id="89" creationId="{895FBC25-7BD4-40A4-8118-EF43EDF882AB}"/>
          </ac:spMkLst>
        </pc:spChg>
        <pc:cxnChg chg="mod">
          <ac:chgData name="Lara Matos" userId="67d3d73a-66e9-4b2e-ac76-80333630473b" providerId="ADAL" clId="{9DBAD61D-DB7A-4B87-9A87-2BA32DD157C0}" dt="2022-03-24T16:16:34.457" v="119" actId="14100"/>
          <ac:cxnSpMkLst>
            <pc:docMk/>
            <pc:sldMk cId="1566879774" sldId="264"/>
            <ac:cxnSpMk id="6" creationId="{7EE50ECF-1081-403B-80CE-AC9E09CA24D8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6:10.285" v="110" actId="1076"/>
        <pc:sldMkLst>
          <pc:docMk/>
          <pc:sldMk cId="2300033804" sldId="267"/>
        </pc:sldMkLst>
        <pc:spChg chg="add del mod">
          <ac:chgData name="Lara Matos" userId="67d3d73a-66e9-4b2e-ac76-80333630473b" providerId="ADAL" clId="{9DBAD61D-DB7A-4B87-9A87-2BA32DD157C0}" dt="2022-03-24T16:15:48.685" v="95" actId="478"/>
          <ac:spMkLst>
            <pc:docMk/>
            <pc:sldMk cId="2300033804" sldId="267"/>
            <ac:spMk id="3" creationId="{CD9A2383-1FF1-483F-8833-3F664B7E2C2E}"/>
          </ac:spMkLst>
        </pc:spChg>
        <pc:spChg chg="add mod">
          <ac:chgData name="Lara Matos" userId="67d3d73a-66e9-4b2e-ac76-80333630473b" providerId="ADAL" clId="{9DBAD61D-DB7A-4B87-9A87-2BA32DD157C0}" dt="2022-03-24T16:16:10.285" v="110" actId="1076"/>
          <ac:spMkLst>
            <pc:docMk/>
            <pc:sldMk cId="2300033804" sldId="267"/>
            <ac:spMk id="5" creationId="{DCF51728-D188-4FBA-AF1D-951BC75949BD}"/>
          </ac:spMkLst>
        </pc:spChg>
      </pc:sldChg>
      <pc:sldChg chg="modSp mod">
        <pc:chgData name="Lara Matos" userId="67d3d73a-66e9-4b2e-ac76-80333630473b" providerId="ADAL" clId="{9DBAD61D-DB7A-4B87-9A87-2BA32DD157C0}" dt="2022-03-24T16:06:46.601" v="8" actId="1076"/>
        <pc:sldMkLst>
          <pc:docMk/>
          <pc:sldMk cId="1738204570" sldId="268"/>
        </pc:sldMkLst>
        <pc:picChg chg="mod">
          <ac:chgData name="Lara Matos" userId="67d3d73a-66e9-4b2e-ac76-80333630473b" providerId="ADAL" clId="{9DBAD61D-DB7A-4B87-9A87-2BA32DD157C0}" dt="2022-03-24T16:06:46.601" v="8" actId="1076"/>
          <ac:picMkLst>
            <pc:docMk/>
            <pc:sldMk cId="1738204570" sldId="268"/>
            <ac:picMk id="81" creationId="{6E2884BD-0824-4091-B8D6-3E268806C9BE}"/>
          </ac:picMkLst>
        </pc:picChg>
      </pc:sldChg>
      <pc:sldChg chg="addSp delSp modSp mod">
        <pc:chgData name="Lara Matos" userId="67d3d73a-66e9-4b2e-ac76-80333630473b" providerId="ADAL" clId="{9DBAD61D-DB7A-4B87-9A87-2BA32DD157C0}" dt="2022-03-24T16:16:14.599" v="112"/>
        <pc:sldMkLst>
          <pc:docMk/>
          <pc:sldMk cId="973686352" sldId="272"/>
        </pc:sldMkLst>
        <pc:spChg chg="mod">
          <ac:chgData name="Lara Matos" userId="67d3d73a-66e9-4b2e-ac76-80333630473b" providerId="ADAL" clId="{9DBAD61D-DB7A-4B87-9A87-2BA32DD157C0}" dt="2022-03-24T16:12:26.154" v="69" actId="1076"/>
          <ac:spMkLst>
            <pc:docMk/>
            <pc:sldMk cId="973686352" sldId="272"/>
            <ac:spMk id="87" creationId="{BE87CD51-7C87-4217-8C9E-89EE1DDE93A0}"/>
          </ac:spMkLst>
        </pc:spChg>
        <pc:spChg chg="mod">
          <ac:chgData name="Lara Matos" userId="67d3d73a-66e9-4b2e-ac76-80333630473b" providerId="ADAL" clId="{9DBAD61D-DB7A-4B87-9A87-2BA32DD157C0}" dt="2022-03-24T16:12:10.622" v="64" actId="208"/>
          <ac:spMkLst>
            <pc:docMk/>
            <pc:sldMk cId="973686352" sldId="272"/>
            <ac:spMk id="88" creationId="{7F3EC5F9-FDF6-4900-9DC6-BFDD94447F3A}"/>
          </ac:spMkLst>
        </pc:spChg>
        <pc:spChg chg="mod">
          <ac:chgData name="Lara Matos" userId="67d3d73a-66e9-4b2e-ac76-80333630473b" providerId="ADAL" clId="{9DBAD61D-DB7A-4B87-9A87-2BA32DD157C0}" dt="2022-03-24T16:12:22.037" v="68" actId="207"/>
          <ac:spMkLst>
            <pc:docMk/>
            <pc:sldMk cId="973686352" sldId="272"/>
            <ac:spMk id="122" creationId="{6DA0AA63-1393-4D0E-9D52-37E63D4114E4}"/>
          </ac:spMkLst>
        </pc:spChg>
        <pc:spChg chg="add mod">
          <ac:chgData name="Lara Matos" userId="67d3d73a-66e9-4b2e-ac76-80333630473b" providerId="ADAL" clId="{9DBAD61D-DB7A-4B87-9A87-2BA32DD157C0}" dt="2022-03-24T16:16:14.599" v="112"/>
          <ac:spMkLst>
            <pc:docMk/>
            <pc:sldMk cId="973686352" sldId="272"/>
            <ac:spMk id="128" creationId="{88C3FA7B-6479-4ECE-9DC8-4DF82342BE99}"/>
          </ac:spMkLst>
        </pc:spChg>
        <pc:grpChg chg="add mod">
          <ac:chgData name="Lara Matos" userId="67d3d73a-66e9-4b2e-ac76-80333630473b" providerId="ADAL" clId="{9DBAD61D-DB7A-4B87-9A87-2BA32DD157C0}" dt="2022-03-24T16:12:42.193" v="75" actId="1076"/>
          <ac:grpSpMkLst>
            <pc:docMk/>
            <pc:sldMk cId="973686352" sldId="272"/>
            <ac:grpSpMk id="86" creationId="{4C547C0E-A628-4483-BDB0-7C1A03840507}"/>
          </ac:grpSpMkLst>
        </pc:grpChg>
        <pc:grpChg chg="add mod">
          <ac:chgData name="Lara Matos" userId="67d3d73a-66e9-4b2e-ac76-80333630473b" providerId="ADAL" clId="{9DBAD61D-DB7A-4B87-9A87-2BA32DD157C0}" dt="2022-03-24T16:12:38.272" v="73" actId="14100"/>
          <ac:grpSpMkLst>
            <pc:docMk/>
            <pc:sldMk cId="973686352" sldId="272"/>
            <ac:grpSpMk id="99" creationId="{4D1E1F06-95B4-4D1D-A645-5AC74F9CEB57}"/>
          </ac:grpSpMkLst>
        </pc:grpChg>
        <pc:picChg chg="add del mod">
          <ac:chgData name="Lara Matos" userId="67d3d73a-66e9-4b2e-ac76-80333630473b" providerId="ADAL" clId="{9DBAD61D-DB7A-4B87-9A87-2BA32DD157C0}" dt="2022-03-24T16:11:45.313" v="61" actId="478"/>
          <ac:picMkLst>
            <pc:docMk/>
            <pc:sldMk cId="973686352" sldId="272"/>
            <ac:picMk id="79" creationId="{38C36B21-B8A5-480D-99C5-92A0E7023C80}"/>
          </ac:picMkLst>
        </pc:picChg>
        <pc:picChg chg="mod">
          <ac:chgData name="Lara Matos" userId="67d3d73a-66e9-4b2e-ac76-80333630473b" providerId="ADAL" clId="{9DBAD61D-DB7A-4B87-9A87-2BA32DD157C0}" dt="2022-03-24T16:11:41.687" v="59"/>
          <ac:picMkLst>
            <pc:docMk/>
            <pc:sldMk cId="973686352" sldId="272"/>
            <ac:picMk id="89" creationId="{D3BC3765-2E70-41CD-BADD-E6C9334B61CF}"/>
          </ac:picMkLst>
        </pc:picChg>
        <pc:picChg chg="mod">
          <ac:chgData name="Lara Matos" userId="67d3d73a-66e9-4b2e-ac76-80333630473b" providerId="ADAL" clId="{9DBAD61D-DB7A-4B87-9A87-2BA32DD157C0}" dt="2022-03-24T16:12:22.037" v="68" actId="207"/>
          <ac:picMkLst>
            <pc:docMk/>
            <pc:sldMk cId="973686352" sldId="272"/>
            <ac:picMk id="127" creationId="{B4A158E3-2E08-4D25-810F-6E5BF902F8DB}"/>
          </ac:picMkLst>
        </pc:picChg>
        <pc:cxnChg chg="mod">
          <ac:chgData name="Lara Matos" userId="67d3d73a-66e9-4b2e-ac76-80333630473b" providerId="ADAL" clId="{9DBAD61D-DB7A-4B87-9A87-2BA32DD157C0}" dt="2022-03-24T16:12:29.310" v="70" actId="14100"/>
          <ac:cxnSpMkLst>
            <pc:docMk/>
            <pc:sldMk cId="973686352" sldId="272"/>
            <ac:cxnSpMk id="85" creationId="{4F462B84-10BF-4353-BF62-E5CBCF858648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16.139" v="113"/>
        <pc:sldMkLst>
          <pc:docMk/>
          <pc:sldMk cId="1769960486" sldId="273"/>
        </pc:sldMkLst>
        <pc:spChg chg="add mod">
          <ac:chgData name="Lara Matos" userId="67d3d73a-66e9-4b2e-ac76-80333630473b" providerId="ADAL" clId="{9DBAD61D-DB7A-4B87-9A87-2BA32DD157C0}" dt="2022-03-24T16:16:16.139" v="113"/>
          <ac:spMkLst>
            <pc:docMk/>
            <pc:sldMk cId="1769960486" sldId="273"/>
            <ac:spMk id="87" creationId="{CB2B2863-04E3-4414-B9EF-7CD31FC0617E}"/>
          </ac:spMkLst>
        </pc:spChg>
        <pc:picChg chg="mod">
          <ac:chgData name="Lara Matos" userId="67d3d73a-66e9-4b2e-ac76-80333630473b" providerId="ADAL" clId="{9DBAD61D-DB7A-4B87-9A87-2BA32DD157C0}" dt="2022-03-24T16:06:20.001" v="6" actId="1076"/>
          <ac:picMkLst>
            <pc:docMk/>
            <pc:sldMk cId="1769960486" sldId="273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17.542" v="114"/>
        <pc:sldMkLst>
          <pc:docMk/>
          <pc:sldMk cId="112909322" sldId="274"/>
        </pc:sldMkLst>
        <pc:spChg chg="add mod">
          <ac:chgData name="Lara Matos" userId="67d3d73a-66e9-4b2e-ac76-80333630473b" providerId="ADAL" clId="{9DBAD61D-DB7A-4B87-9A87-2BA32DD157C0}" dt="2022-03-24T16:16:17.542" v="114"/>
          <ac:spMkLst>
            <pc:docMk/>
            <pc:sldMk cId="112909322" sldId="274"/>
            <ac:spMk id="79" creationId="{696FCD82-C4E5-4FA2-8943-A317E60980DB}"/>
          </ac:spMkLst>
        </pc:spChg>
        <pc:spChg chg="mod">
          <ac:chgData name="Lara Matos" userId="67d3d73a-66e9-4b2e-ac76-80333630473b" providerId="ADAL" clId="{9DBAD61D-DB7A-4B87-9A87-2BA32DD157C0}" dt="2022-03-24T16:06:05.470" v="4" actId="14100"/>
          <ac:spMkLst>
            <pc:docMk/>
            <pc:sldMk cId="112909322" sldId="274"/>
            <ac:spMk id="99" creationId="{FBBAC2AE-E6B1-4806-8CA3-49DD504C7FC9}"/>
          </ac:spMkLst>
        </pc:spChg>
        <pc:picChg chg="mod">
          <ac:chgData name="Lara Matos" userId="67d3d73a-66e9-4b2e-ac76-80333630473b" providerId="ADAL" clId="{9DBAD61D-DB7A-4B87-9A87-2BA32DD157C0}" dt="2022-03-24T16:06:14.443" v="5" actId="1076"/>
          <ac:picMkLst>
            <pc:docMk/>
            <pc:sldMk cId="112909322" sldId="274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46.217" v="122" actId="1076"/>
        <pc:sldMkLst>
          <pc:docMk/>
          <pc:sldMk cId="2741006521" sldId="275"/>
        </pc:sldMkLst>
        <pc:spChg chg="add mod">
          <ac:chgData name="Lara Matos" userId="67d3d73a-66e9-4b2e-ac76-80333630473b" providerId="ADAL" clId="{9DBAD61D-DB7A-4B87-9A87-2BA32DD157C0}" dt="2022-03-24T16:16:41.059" v="121"/>
          <ac:spMkLst>
            <pc:docMk/>
            <pc:sldMk cId="2741006521" sldId="275"/>
            <ac:spMk id="36" creationId="{BA589D7B-AD5E-43A6-8521-D3A1F4FF1067}"/>
          </ac:spMkLst>
        </pc:spChg>
        <pc:spChg chg="mod">
          <ac:chgData name="Lara Matos" userId="67d3d73a-66e9-4b2e-ac76-80333630473b" providerId="ADAL" clId="{9DBAD61D-DB7A-4B87-9A87-2BA32DD157C0}" dt="2022-03-24T16:16:46.217" v="122" actId="1076"/>
          <ac:spMkLst>
            <pc:docMk/>
            <pc:sldMk cId="2741006521" sldId="27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25.645" v="28" actId="1076"/>
          <ac:picMkLst>
            <pc:docMk/>
            <pc:sldMk cId="2741006521" sldId="275"/>
            <ac:picMk id="2" creationId="{9F8B57CD-EC25-02D9-345A-FF412E14FFBE}"/>
          </ac:picMkLst>
        </pc:picChg>
        <pc:picChg chg="mod ord">
          <ac:chgData name="Lara Matos" userId="67d3d73a-66e9-4b2e-ac76-80333630473b" providerId="ADAL" clId="{9DBAD61D-DB7A-4B87-9A87-2BA32DD157C0}" dt="2022-03-24T16:08:29.660" v="34" actId="170"/>
          <ac:picMkLst>
            <pc:docMk/>
            <pc:sldMk cId="2741006521" sldId="275"/>
            <ac:picMk id="81" creationId="{6E2884BD-0824-4091-B8D6-3E268806C9BE}"/>
          </ac:picMkLst>
        </pc:picChg>
        <pc:cxnChg chg="ord">
          <ac:chgData name="Lara Matos" userId="67d3d73a-66e9-4b2e-ac76-80333630473b" providerId="ADAL" clId="{9DBAD61D-DB7A-4B87-9A87-2BA32DD157C0}" dt="2022-03-24T16:07:54.971" v="12" actId="171"/>
          <ac:cxnSpMkLst>
            <pc:docMk/>
            <pc:sldMk cId="2741006521" sldId="275"/>
            <ac:cxnSpMk id="78" creationId="{9F25CFC4-25C6-4E0C-80B0-D0572BB3055E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7:18.940" v="134" actId="1036"/>
        <pc:sldMkLst>
          <pc:docMk/>
          <pc:sldMk cId="2535663511" sldId="276"/>
        </pc:sldMkLst>
        <pc:spChg chg="add mod">
          <ac:chgData name="Lara Matos" userId="67d3d73a-66e9-4b2e-ac76-80333630473b" providerId="ADAL" clId="{9DBAD61D-DB7A-4B87-9A87-2BA32DD157C0}" dt="2022-03-24T16:17:12.906" v="132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Lara Matos" userId="67d3d73a-66e9-4b2e-ac76-80333630473b" providerId="ADAL" clId="{9DBAD61D-DB7A-4B87-9A87-2BA32DD157C0}" dt="2022-03-24T16:17:09.676" v="131" actId="1076"/>
          <ac:spMkLst>
            <pc:docMk/>
            <pc:sldMk cId="2535663511" sldId="276"/>
            <ac:spMk id="67" creationId="{17C579C3-59F1-40A6-A767-EB73A4750BF6}"/>
          </ac:spMkLst>
        </pc:spChg>
        <pc:picChg chg="mod">
          <ac:chgData name="Lara Matos" userId="67d3d73a-66e9-4b2e-ac76-80333630473b" providerId="ADAL" clId="{9DBAD61D-DB7A-4B87-9A87-2BA32DD157C0}" dt="2022-03-24T16:09:14.813" v="44" actId="1076"/>
          <ac:picMkLst>
            <pc:docMk/>
            <pc:sldMk cId="2535663511" sldId="276"/>
            <ac:picMk id="2" creationId="{9F8B57CD-EC25-02D9-345A-FF412E14FFBE}"/>
          </ac:picMkLst>
        </pc:picChg>
        <pc:picChg chg="add mod">
          <ac:chgData name="Lara Matos" userId="67d3d73a-66e9-4b2e-ac76-80333630473b" providerId="ADAL" clId="{9DBAD61D-DB7A-4B87-9A87-2BA32DD157C0}" dt="2022-03-24T16:17:18.940" v="134" actId="1036"/>
          <ac:picMkLst>
            <pc:docMk/>
            <pc:sldMk cId="2535663511" sldId="276"/>
            <ac:picMk id="48" creationId="{5FABC6A0-474D-47AD-B235-C1F35DBA7FD1}"/>
          </ac:picMkLst>
        </pc:picChg>
        <pc:picChg chg="del ord">
          <ac:chgData name="Lara Matos" userId="67d3d73a-66e9-4b2e-ac76-80333630473b" providerId="ADAL" clId="{9DBAD61D-DB7A-4B87-9A87-2BA32DD157C0}" dt="2022-03-24T16:17:06.312" v="130" actId="21"/>
          <ac:picMkLst>
            <pc:docMk/>
            <pc:sldMk cId="2535663511" sldId="276"/>
            <ac:picMk id="81" creationId="{6E2884BD-0824-4091-B8D6-3E268806C9BE}"/>
          </ac:picMkLst>
        </pc:picChg>
      </pc:sldChg>
      <pc:sldChg chg="addSp modSp">
        <pc:chgData name="Lara Matos" userId="67d3d73a-66e9-4b2e-ac76-80333630473b" providerId="ADAL" clId="{9DBAD61D-DB7A-4B87-9A87-2BA32DD157C0}" dt="2022-03-24T16:16:55.841" v="126"/>
        <pc:sldMkLst>
          <pc:docMk/>
          <pc:sldMk cId="1190339480" sldId="277"/>
        </pc:sldMkLst>
        <pc:spChg chg="add mod">
          <ac:chgData name="Lara Matos" userId="67d3d73a-66e9-4b2e-ac76-80333630473b" providerId="ADAL" clId="{9DBAD61D-DB7A-4B87-9A87-2BA32DD157C0}" dt="2022-03-24T16:16:55.841" v="126"/>
          <ac:spMkLst>
            <pc:docMk/>
            <pc:sldMk cId="1190339480" sldId="277"/>
            <ac:spMk id="46" creationId="{CE959631-B339-4AA1-BF2E-196F00B6F767}"/>
          </ac:spMkLst>
        </pc:spChg>
      </pc:sldChg>
      <pc:sldChg chg="addSp modSp">
        <pc:chgData name="Lara Matos" userId="67d3d73a-66e9-4b2e-ac76-80333630473b" providerId="ADAL" clId="{9DBAD61D-DB7A-4B87-9A87-2BA32DD157C0}" dt="2022-03-24T16:17:29.307" v="137"/>
        <pc:sldMkLst>
          <pc:docMk/>
          <pc:sldMk cId="2460203099" sldId="278"/>
        </pc:sldMkLst>
        <pc:spChg chg="add mod">
          <ac:chgData name="Lara Matos" userId="67d3d73a-66e9-4b2e-ac76-80333630473b" providerId="ADAL" clId="{9DBAD61D-DB7A-4B87-9A87-2BA32DD157C0}" dt="2022-03-24T16:17:29.307" v="137"/>
          <ac:spMkLst>
            <pc:docMk/>
            <pc:sldMk cId="2460203099" sldId="278"/>
            <ac:spMk id="46" creationId="{0B924837-4F05-492C-8839-4F0E0B33F688}"/>
          </ac:spMkLst>
        </pc:spChg>
      </pc:sldChg>
      <pc:sldChg chg="addSp modSp">
        <pc:chgData name="Lara Matos" userId="67d3d73a-66e9-4b2e-ac76-80333630473b" providerId="ADAL" clId="{9DBAD61D-DB7A-4B87-9A87-2BA32DD157C0}" dt="2022-03-24T16:17:30.575" v="138"/>
        <pc:sldMkLst>
          <pc:docMk/>
          <pc:sldMk cId="4226476842" sldId="281"/>
        </pc:sldMkLst>
        <pc:spChg chg="add mod">
          <ac:chgData name="Lara Matos" userId="67d3d73a-66e9-4b2e-ac76-80333630473b" providerId="ADAL" clId="{9DBAD61D-DB7A-4B87-9A87-2BA32DD157C0}" dt="2022-03-24T16:17:30.575" v="138"/>
          <ac:spMkLst>
            <pc:docMk/>
            <pc:sldMk cId="4226476842" sldId="281"/>
            <ac:spMk id="71" creationId="{47A74BFB-B550-4B83-875B-280CDECEA257}"/>
          </ac:spMkLst>
        </pc:spChg>
      </pc:sldChg>
      <pc:sldChg chg="addSp modSp">
        <pc:chgData name="Lara Matos" userId="67d3d73a-66e9-4b2e-ac76-80333630473b" providerId="ADAL" clId="{9DBAD61D-DB7A-4B87-9A87-2BA32DD157C0}" dt="2022-03-24T16:17:32.590" v="139"/>
        <pc:sldMkLst>
          <pc:docMk/>
          <pc:sldMk cId="63958064" sldId="282"/>
        </pc:sldMkLst>
        <pc:spChg chg="add mod">
          <ac:chgData name="Lara Matos" userId="67d3d73a-66e9-4b2e-ac76-80333630473b" providerId="ADAL" clId="{9DBAD61D-DB7A-4B87-9A87-2BA32DD157C0}" dt="2022-03-24T16:17:32.590" v="139"/>
          <ac:spMkLst>
            <pc:docMk/>
            <pc:sldMk cId="63958064" sldId="282"/>
            <ac:spMk id="67" creationId="{E00E5397-AE4E-482B-9185-7E58A2E32DDA}"/>
          </ac:spMkLst>
        </pc:spChg>
      </pc:sldChg>
      <pc:sldChg chg="addSp modSp mod">
        <pc:chgData name="Lara Matos" userId="67d3d73a-66e9-4b2e-ac76-80333630473b" providerId="ADAL" clId="{9DBAD61D-DB7A-4B87-9A87-2BA32DD157C0}" dt="2022-03-24T16:17:44.145" v="143" actId="1038"/>
        <pc:sldMkLst>
          <pc:docMk/>
          <pc:sldMk cId="2560560298" sldId="283"/>
        </pc:sldMkLst>
        <pc:spChg chg="add mod">
          <ac:chgData name="Lara Matos" userId="67d3d73a-66e9-4b2e-ac76-80333630473b" providerId="ADAL" clId="{9DBAD61D-DB7A-4B87-9A87-2BA32DD157C0}" dt="2022-03-24T16:17:44.145" v="143" actId="1038"/>
          <ac:spMkLst>
            <pc:docMk/>
            <pc:sldMk cId="2560560298" sldId="283"/>
            <ac:spMk id="70" creationId="{7537D5BC-2A23-4A33-A238-552F59C31A9A}"/>
          </ac:spMkLst>
        </pc:spChg>
        <pc:picChg chg="mod">
          <ac:chgData name="Lara Matos" userId="67d3d73a-66e9-4b2e-ac76-80333630473b" providerId="ADAL" clId="{9DBAD61D-DB7A-4B87-9A87-2BA32DD157C0}" dt="2022-03-24T16:09:47.643" v="52" actId="1076"/>
          <ac:picMkLst>
            <pc:docMk/>
            <pc:sldMk cId="2560560298" sldId="283"/>
            <ac:picMk id="76" creationId="{8AAFB389-05C0-4BEF-80DB-56050A3744BB}"/>
          </ac:picMkLst>
        </pc:picChg>
      </pc:sldChg>
      <pc:sldChg chg="addSp modSp mod">
        <pc:chgData name="Lara Matos" userId="67d3d73a-66e9-4b2e-ac76-80333630473b" providerId="ADAL" clId="{9DBAD61D-DB7A-4B87-9A87-2BA32DD157C0}" dt="2022-03-24T16:17:46.882" v="144"/>
        <pc:sldMkLst>
          <pc:docMk/>
          <pc:sldMk cId="2488184964" sldId="284"/>
        </pc:sldMkLst>
        <pc:spChg chg="add mod">
          <ac:chgData name="Lara Matos" userId="67d3d73a-66e9-4b2e-ac76-80333630473b" providerId="ADAL" clId="{9DBAD61D-DB7A-4B87-9A87-2BA32DD157C0}" dt="2022-03-24T16:17:46.882" v="144"/>
          <ac:spMkLst>
            <pc:docMk/>
            <pc:sldMk cId="2488184964" sldId="284"/>
            <ac:spMk id="73" creationId="{C9E6FFB2-FFC3-4E0D-8A62-9FA0805DB393}"/>
          </ac:spMkLst>
        </pc:spChg>
        <pc:picChg chg="mod">
          <ac:chgData name="Lara Matos" userId="67d3d73a-66e9-4b2e-ac76-80333630473b" providerId="ADAL" clId="{9DBAD61D-DB7A-4B87-9A87-2BA32DD157C0}" dt="2022-03-24T16:09:41.983" v="51" actId="1076"/>
          <ac:picMkLst>
            <pc:docMk/>
            <pc:sldMk cId="2488184964" sldId="284"/>
            <ac:picMk id="71" creationId="{D2C2713C-F8A5-46AD-A45A-3B65BC4DD5E1}"/>
          </ac:picMkLst>
        </pc:picChg>
      </pc:sldChg>
      <pc:sldChg chg="addSp modSp mod">
        <pc:chgData name="Lara Matos" userId="67d3d73a-66e9-4b2e-ac76-80333630473b" providerId="ADAL" clId="{9DBAD61D-DB7A-4B87-9A87-2BA32DD157C0}" dt="2022-03-24T16:16:54.081" v="125" actId="1076"/>
        <pc:sldMkLst>
          <pc:docMk/>
          <pc:sldMk cId="745932763" sldId="285"/>
        </pc:sldMkLst>
        <pc:spChg chg="add mod">
          <ac:chgData name="Lara Matos" userId="67d3d73a-66e9-4b2e-ac76-80333630473b" providerId="ADAL" clId="{9DBAD61D-DB7A-4B87-9A87-2BA32DD157C0}" dt="2022-03-24T16:16:51.366" v="124"/>
          <ac:spMkLst>
            <pc:docMk/>
            <pc:sldMk cId="745932763" sldId="285"/>
            <ac:spMk id="42" creationId="{D7C044AD-2A85-45F8-A4F4-C8AA82771E00}"/>
          </ac:spMkLst>
        </pc:spChg>
        <pc:spChg chg="mod">
          <ac:chgData name="Lara Matos" userId="67d3d73a-66e9-4b2e-ac76-80333630473b" providerId="ADAL" clId="{9DBAD61D-DB7A-4B87-9A87-2BA32DD157C0}" dt="2022-03-24T16:16:54.081" v="125" actId="1076"/>
          <ac:spMkLst>
            <pc:docMk/>
            <pc:sldMk cId="745932763" sldId="28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37.805" v="35" actId="1076"/>
          <ac:picMkLst>
            <pc:docMk/>
            <pc:sldMk cId="745932763" sldId="285"/>
            <ac:picMk id="2" creationId="{9F8B57CD-EC25-02D9-345A-FF412E14FFBE}"/>
          </ac:picMkLst>
        </pc:picChg>
        <pc:picChg chg="ord">
          <ac:chgData name="Lara Matos" userId="67d3d73a-66e9-4b2e-ac76-80333630473b" providerId="ADAL" clId="{9DBAD61D-DB7A-4B87-9A87-2BA32DD157C0}" dt="2022-03-24T16:08:43.916" v="43" actId="170"/>
          <ac:picMkLst>
            <pc:docMk/>
            <pc:sldMk cId="745932763" sldId="285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3.524" v="147" actId="20577"/>
        <pc:sldMkLst>
          <pc:docMk/>
          <pc:sldMk cId="374206964" sldId="287"/>
        </pc:sldMkLst>
        <pc:spChg chg="add mod">
          <ac:chgData name="Lara Matos" userId="67d3d73a-66e9-4b2e-ac76-80333630473b" providerId="ADAL" clId="{9DBAD61D-DB7A-4B87-9A87-2BA32DD157C0}" dt="2022-03-24T16:18:03.524" v="147" actId="20577"/>
          <ac:spMkLst>
            <pc:docMk/>
            <pc:sldMk cId="374206964" sldId="287"/>
            <ac:spMk id="67" creationId="{D8BB2D48-97B0-4491-A46E-B4776076FF55}"/>
          </ac:spMkLst>
        </pc:spChg>
        <pc:picChg chg="mod">
          <ac:chgData name="Lara Matos" userId="67d3d73a-66e9-4b2e-ac76-80333630473b" providerId="ADAL" clId="{9DBAD61D-DB7A-4B87-9A87-2BA32DD157C0}" dt="2022-03-24T16:09:55.013" v="53" actId="1076"/>
          <ac:picMkLst>
            <pc:docMk/>
            <pc:sldMk cId="374206964" sldId="287"/>
            <ac:picMk id="131" creationId="{CC86B5FA-41AD-416A-9844-F44A915D8A7F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9.233" v="155" actId="1038"/>
        <pc:sldMkLst>
          <pc:docMk/>
          <pc:sldMk cId="1925431176" sldId="288"/>
        </pc:sldMkLst>
        <pc:spChg chg="add mod">
          <ac:chgData name="Lara Matos" userId="67d3d73a-66e9-4b2e-ac76-80333630473b" providerId="ADAL" clId="{9DBAD61D-DB7A-4B87-9A87-2BA32DD157C0}" dt="2022-03-24T16:18:09.233" v="155" actId="1038"/>
          <ac:spMkLst>
            <pc:docMk/>
            <pc:sldMk cId="1925431176" sldId="288"/>
            <ac:spMk id="70" creationId="{B22E95DB-7BB7-46A1-9972-11F725E77A5C}"/>
          </ac:spMkLst>
        </pc:spChg>
        <pc:picChg chg="mod">
          <ac:chgData name="Lara Matos" userId="67d3d73a-66e9-4b2e-ac76-80333630473b" providerId="ADAL" clId="{9DBAD61D-DB7A-4B87-9A87-2BA32DD157C0}" dt="2022-03-24T16:10:03.741" v="54" actId="1076"/>
          <ac:picMkLst>
            <pc:docMk/>
            <pc:sldMk cId="1925431176" sldId="288"/>
            <ac:picMk id="134" creationId="{632A8D31-10F3-46FB-B075-37789639B8E2}"/>
          </ac:picMkLst>
        </pc:picChg>
      </pc:sldChg>
      <pc:sldChg chg="addSp modSp">
        <pc:chgData name="Lara Matos" userId="67d3d73a-66e9-4b2e-ac76-80333630473b" providerId="ADAL" clId="{9DBAD61D-DB7A-4B87-9A87-2BA32DD157C0}" dt="2022-03-24T16:18:11.356" v="156"/>
        <pc:sldMkLst>
          <pc:docMk/>
          <pc:sldMk cId="4216504228" sldId="289"/>
        </pc:sldMkLst>
        <pc:spChg chg="add mod">
          <ac:chgData name="Lara Matos" userId="67d3d73a-66e9-4b2e-ac76-80333630473b" providerId="ADAL" clId="{9DBAD61D-DB7A-4B87-9A87-2BA32DD157C0}" dt="2022-03-24T16:18:11.356" v="156"/>
          <ac:spMkLst>
            <pc:docMk/>
            <pc:sldMk cId="4216504228" sldId="289"/>
            <ac:spMk id="72" creationId="{81CCD2FD-B9C5-4C7D-AFCD-FA29408534DF}"/>
          </ac:spMkLst>
        </pc:spChg>
      </pc:sldChg>
      <pc:sldChg chg="addSp modSp mod">
        <pc:chgData name="Lara Matos" userId="67d3d73a-66e9-4b2e-ac76-80333630473b" providerId="ADAL" clId="{9DBAD61D-DB7A-4B87-9A87-2BA32DD157C0}" dt="2022-03-24T16:18:15.834" v="158"/>
        <pc:sldMkLst>
          <pc:docMk/>
          <pc:sldMk cId="1317316538" sldId="290"/>
        </pc:sldMkLst>
        <pc:spChg chg="add mod">
          <ac:chgData name="Lara Matos" userId="67d3d73a-66e9-4b2e-ac76-80333630473b" providerId="ADAL" clId="{9DBAD61D-DB7A-4B87-9A87-2BA32DD157C0}" dt="2022-03-24T16:18:15.834" v="158"/>
          <ac:spMkLst>
            <pc:docMk/>
            <pc:sldMk cId="1317316538" sldId="290"/>
            <ac:spMk id="85" creationId="{B0E23D1E-8334-4110-AD19-545661BDC8E7}"/>
          </ac:spMkLst>
        </pc:spChg>
        <pc:picChg chg="mod">
          <ac:chgData name="Lara Matos" userId="67d3d73a-66e9-4b2e-ac76-80333630473b" providerId="ADAL" clId="{9DBAD61D-DB7A-4B87-9A87-2BA32DD157C0}" dt="2022-03-24T16:10:24.477" v="56" actId="1076"/>
          <ac:picMkLst>
            <pc:docMk/>
            <pc:sldMk cId="1317316538" sldId="290"/>
            <ac:picMk id="141" creationId="{56E5500D-07AE-4F48-9D4C-4240167D02F9}"/>
          </ac:picMkLst>
        </pc:picChg>
      </pc:sldChg>
      <pc:sldChg chg="addSp modSp mod">
        <pc:chgData name="Lara Matos" userId="67d3d73a-66e9-4b2e-ac76-80333630473b" providerId="ADAL" clId="{9DBAD61D-DB7A-4B87-9A87-2BA32DD157C0}" dt="2022-03-24T16:18:13.462" v="157"/>
        <pc:sldMkLst>
          <pc:docMk/>
          <pc:sldMk cId="4025699639" sldId="291"/>
        </pc:sldMkLst>
        <pc:spChg chg="add mod">
          <ac:chgData name="Lara Matos" userId="67d3d73a-66e9-4b2e-ac76-80333630473b" providerId="ADAL" clId="{9DBAD61D-DB7A-4B87-9A87-2BA32DD157C0}" dt="2022-03-24T16:18:13.462" v="157"/>
          <ac:spMkLst>
            <pc:docMk/>
            <pc:sldMk cId="4025699639" sldId="291"/>
            <ac:spMk id="99" creationId="{9427F897-5848-4E73-9B24-5AA9627E1A7B}"/>
          </ac:spMkLst>
        </pc:spChg>
        <pc:picChg chg="mod">
          <ac:chgData name="Lara Matos" userId="67d3d73a-66e9-4b2e-ac76-80333630473b" providerId="ADAL" clId="{9DBAD61D-DB7A-4B87-9A87-2BA32DD157C0}" dt="2022-03-24T16:10:20.409" v="55" actId="1076"/>
          <ac:picMkLst>
            <pc:docMk/>
            <pc:sldMk cId="4025699639" sldId="291"/>
            <ac:picMk id="85" creationId="{D6982A90-D3E1-4347-BF93-BBEBC4BF4203}"/>
          </ac:picMkLst>
        </pc:picChg>
      </pc:sldChg>
    </pc:docChg>
  </pc:docChgLst>
  <pc:docChgLst>
    <pc:chgData name="Rafael Amorim" userId="S::rafael.amorim@ua.pt::dc3018bb-db3f-4f38-9e8b-a9af8104196a" providerId="AD" clId="Web-{C1280085-0C51-1B7E-E09F-A529540C2BAA}"/>
    <pc:docChg chg="modSld">
      <pc:chgData name="Rafael Amorim" userId="S::rafael.amorim@ua.pt::dc3018bb-db3f-4f38-9e8b-a9af8104196a" providerId="AD" clId="Web-{C1280085-0C51-1B7E-E09F-A529540C2BAA}" dt="2022-03-27T01:06:53.087" v="2" actId="20577"/>
      <pc:docMkLst>
        <pc:docMk/>
      </pc:docMkLst>
      <pc:sldChg chg="modSp">
        <pc:chgData name="Rafael Amorim" userId="S::rafael.amorim@ua.pt::dc3018bb-db3f-4f38-9e8b-a9af8104196a" providerId="AD" clId="Web-{C1280085-0C51-1B7E-E09F-A529540C2BAA}" dt="2022-03-27T01:06:53.087" v="2" actId="20577"/>
        <pc:sldMkLst>
          <pc:docMk/>
          <pc:sldMk cId="745932763" sldId="285"/>
        </pc:sldMkLst>
        <pc:spChg chg="mod">
          <ac:chgData name="Rafael Amorim" userId="S::rafael.amorim@ua.pt::dc3018bb-db3f-4f38-9e8b-a9af8104196a" providerId="AD" clId="Web-{C1280085-0C51-1B7E-E09F-A529540C2BAA}" dt="2022-03-27T01:06:53.087" v="2" actId="20577"/>
          <ac:spMkLst>
            <pc:docMk/>
            <pc:sldMk cId="745932763" sldId="285"/>
            <ac:spMk id="22" creationId="{162C2D78-6728-4A28-B73F-44EFB9996EC9}"/>
          </ac:spMkLst>
        </pc:spChg>
      </pc:sldChg>
    </pc:docChg>
  </pc:docChgLst>
  <pc:docChgLst>
    <pc:chgData name="Joao Vieira" userId="S::joaopvieira@ua.pt::ee994a60-c2fb-4a57-91cc-8923d9e0c3fb" providerId="AD" clId="Web-{0782FE16-197D-CAA6-67D7-A1BF90AFB4F8}"/>
    <pc:docChg chg="modSld">
      <pc:chgData name="Joao Vieira" userId="S::joaopvieira@ua.pt::ee994a60-c2fb-4a57-91cc-8923d9e0c3fb" providerId="AD" clId="Web-{0782FE16-197D-CAA6-67D7-A1BF90AFB4F8}" dt="2022-03-26T11:27:34.703" v="30"/>
      <pc:docMkLst>
        <pc:docMk/>
      </pc:docMkLst>
      <pc:sldChg chg="addSp delSp modSp">
        <pc:chgData name="Joao Vieira" userId="S::joaopvieira@ua.pt::ee994a60-c2fb-4a57-91cc-8923d9e0c3fb" providerId="AD" clId="Web-{0782FE16-197D-CAA6-67D7-A1BF90AFB4F8}" dt="2022-03-26T11:27:34.703" v="30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0782FE16-197D-CAA6-67D7-A1BF90AFB4F8}" dt="2022-03-26T11:25:06.137" v="13" actId="1076"/>
          <ac:spMkLst>
            <pc:docMk/>
            <pc:sldMk cId="3095981522" sldId="259"/>
            <ac:spMk id="8" creationId="{695FB6A9-5F15-44C8-B626-F4628A919C2A}"/>
          </ac:spMkLst>
        </pc:spChg>
        <pc:picChg chg="add del mod">
          <ac:chgData name="Joao Vieira" userId="S::joaopvieira@ua.pt::ee994a60-c2fb-4a57-91cc-8923d9e0c3fb" providerId="AD" clId="Web-{0782FE16-197D-CAA6-67D7-A1BF90AFB4F8}" dt="2022-03-26T11:22:54.008" v="4"/>
          <ac:picMkLst>
            <pc:docMk/>
            <pc:sldMk cId="3095981522" sldId="259"/>
            <ac:picMk id="2" creationId="{CDF88030-7B02-704B-1BB7-B7DF99BB7B00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3:19.478" v="6"/>
          <ac:picMkLst>
            <pc:docMk/>
            <pc:sldMk cId="3095981522" sldId="259"/>
            <ac:picMk id="7" creationId="{419DAFDF-0AD7-A5EB-0CA2-228ABAECCC11}"/>
          </ac:picMkLst>
        </pc:picChg>
        <pc:picChg chg="add mod">
          <ac:chgData name="Joao Vieira" userId="S::joaopvieira@ua.pt::ee994a60-c2fb-4a57-91cc-8923d9e0c3fb" providerId="AD" clId="Web-{0782FE16-197D-CAA6-67D7-A1BF90AFB4F8}" dt="2022-03-26T11:25:22.184" v="16" actId="1076"/>
          <ac:picMkLst>
            <pc:docMk/>
            <pc:sldMk cId="3095981522" sldId="259"/>
            <ac:picMk id="9" creationId="{A3623CA4-9975-3E4E-D444-620EAAD5B928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7:34.703" v="30"/>
          <ac:picMkLst>
            <pc:docMk/>
            <pc:sldMk cId="3095981522" sldId="259"/>
            <ac:picMk id="12" creationId="{9F146649-C80A-DDF7-1D97-429E2B7EA91B}"/>
          </ac:picMkLst>
        </pc:picChg>
      </pc:sldChg>
      <pc:sldChg chg="addSp delSp">
        <pc:chgData name="Joao Vieira" userId="S::joaopvieira@ua.pt::ee994a60-c2fb-4a57-91cc-8923d9e0c3fb" providerId="AD" clId="Web-{0782FE16-197D-CAA6-67D7-A1BF90AFB4F8}" dt="2022-03-26T11:25:51.154" v="20"/>
        <pc:sldMkLst>
          <pc:docMk/>
          <pc:sldMk cId="3863542153" sldId="265"/>
        </pc:sldMkLst>
        <pc:spChg chg="add del">
          <ac:chgData name="Joao Vieira" userId="S::joaopvieira@ua.pt::ee994a60-c2fb-4a57-91cc-8923d9e0c3fb" providerId="AD" clId="Web-{0782FE16-197D-CAA6-67D7-A1BF90AFB4F8}" dt="2022-03-26T11:25:48.169" v="19"/>
          <ac:spMkLst>
            <pc:docMk/>
            <pc:sldMk cId="3863542153" sldId="265"/>
            <ac:spMk id="7" creationId="{9F6488C6-A375-5E1F-2A11-A047102E0FC1}"/>
          </ac:spMkLst>
        </pc:spChg>
        <pc:spChg chg="add del">
          <ac:chgData name="Joao Vieira" userId="S::joaopvieira@ua.pt::ee994a60-c2fb-4a57-91cc-8923d9e0c3fb" providerId="AD" clId="Web-{0782FE16-197D-CAA6-67D7-A1BF90AFB4F8}" dt="2022-03-26T11:25:51.154" v="20"/>
          <ac:spMkLst>
            <pc:docMk/>
            <pc:sldMk cId="3863542153" sldId="265"/>
            <ac:spMk id="8" creationId="{695FB6A9-5F15-44C8-B626-F4628A919C2A}"/>
          </ac:spMkLst>
        </pc:spChg>
      </pc:sldChg>
      <pc:sldChg chg="addSp modSp">
        <pc:chgData name="Joao Vieira" userId="S::joaopvieira@ua.pt::ee994a60-c2fb-4a57-91cc-8923d9e0c3fb" providerId="AD" clId="Web-{0782FE16-197D-CAA6-67D7-A1BF90AFB4F8}" dt="2022-03-26T11:26:07.732" v="24" actId="1076"/>
        <pc:sldMkLst>
          <pc:docMk/>
          <pc:sldMk cId="1738204570" sldId="268"/>
        </pc:sldMkLst>
        <pc:picChg chg="add mod">
          <ac:chgData name="Joao Vieira" userId="S::joaopvieira@ua.pt::ee994a60-c2fb-4a57-91cc-8923d9e0c3fb" providerId="AD" clId="Web-{0782FE16-197D-CAA6-67D7-A1BF90AFB4F8}" dt="2022-03-26T11:26:07.732" v="24" actId="1076"/>
          <ac:picMkLst>
            <pc:docMk/>
            <pc:sldMk cId="1738204570" sldId="268"/>
            <ac:picMk id="5" creationId="{6366AC41-5CD2-DFC5-CED8-46F9AF189242}"/>
          </ac:picMkLst>
        </pc:picChg>
      </pc:sldChg>
      <pc:sldChg chg="modSp">
        <pc:chgData name="Joao Vieira" userId="S::joaopvieira@ua.pt::ee994a60-c2fb-4a57-91cc-8923d9e0c3fb" providerId="AD" clId="Web-{0782FE16-197D-CAA6-67D7-A1BF90AFB4F8}" dt="2022-03-26T11:21:28.053" v="0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0782FE16-197D-CAA6-67D7-A1BF90AFB4F8}" dt="2022-03-26T11:21:28.053" v="0"/>
          <ac:spMkLst>
            <pc:docMk/>
            <pc:sldMk cId="973686352" sldId="272"/>
            <ac:spMk id="130" creationId="{A52058BE-B8F2-EA6C-4283-0A78AF6F206C}"/>
          </ac:spMkLst>
        </pc:spChg>
      </pc:sldChg>
      <pc:sldChg chg="addSp">
        <pc:chgData name="Joao Vieira" userId="S::joaopvieira@ua.pt::ee994a60-c2fb-4a57-91cc-8923d9e0c3fb" providerId="AD" clId="Web-{0782FE16-197D-CAA6-67D7-A1BF90AFB4F8}" dt="2022-03-26T11:26:20.311" v="25"/>
        <pc:sldMkLst>
          <pc:docMk/>
          <pc:sldMk cId="1769960486" sldId="273"/>
        </pc:sldMkLst>
        <pc:picChg chg="add">
          <ac:chgData name="Joao Vieira" userId="S::joaopvieira@ua.pt::ee994a60-c2fb-4a57-91cc-8923d9e0c3fb" providerId="AD" clId="Web-{0782FE16-197D-CAA6-67D7-A1BF90AFB4F8}" dt="2022-03-26T11:26:20.311" v="25"/>
          <ac:picMkLst>
            <pc:docMk/>
            <pc:sldMk cId="1769960486" sldId="273"/>
            <ac:picMk id="5" creationId="{D6895A11-54A3-2C84-E5D0-60DDC056CFFC}"/>
          </ac:picMkLst>
        </pc:picChg>
      </pc:sldChg>
    </pc:docChg>
  </pc:docChgLst>
  <pc:docChgLst>
    <pc:chgData name="Rafael Amorim" userId="S::rafael.amorim@ua.pt::dc3018bb-db3f-4f38-9e8b-a9af8104196a" providerId="AD" clId="Web-{CF6522D9-F086-1FB9-7C99-AC7BB71E3BE6}"/>
    <pc:docChg chg="modSld">
      <pc:chgData name="Rafael Amorim" userId="S::rafael.amorim@ua.pt::dc3018bb-db3f-4f38-9e8b-a9af8104196a" providerId="AD" clId="Web-{CF6522D9-F086-1FB9-7C99-AC7BB71E3BE6}" dt="2022-03-27T01:50:39.184" v="27" actId="20577"/>
      <pc:docMkLst>
        <pc:docMk/>
      </pc:docMkLst>
      <pc:sldChg chg="addSp delSp modSp mod setBg">
        <pc:chgData name="Rafael Amorim" userId="S::rafael.amorim@ua.pt::dc3018bb-db3f-4f38-9e8b-a9af8104196a" providerId="AD" clId="Web-{CF6522D9-F086-1FB9-7C99-AC7BB71E3BE6}" dt="2022-03-27T01:50:39.184" v="27" actId="20577"/>
        <pc:sldMkLst>
          <pc:docMk/>
          <pc:sldMk cId="3095981522" sldId="259"/>
        </pc:sldMkLst>
        <pc:spChg chg="mod">
          <ac:chgData name="Rafael Amorim" userId="S::rafael.amorim@ua.pt::dc3018bb-db3f-4f38-9e8b-a9af8104196a" providerId="AD" clId="Web-{CF6522D9-F086-1FB9-7C99-AC7BB71E3BE6}" dt="2022-03-27T01:50:39.184" v="27" actId="20577"/>
          <ac:spMkLst>
            <pc:docMk/>
            <pc:sldMk cId="3095981522" sldId="259"/>
            <ac:spMk id="4" creationId="{4E6D2CF3-F4B5-394B-C04B-D732013EFDEC}"/>
          </ac:spMkLst>
        </pc:spChg>
        <pc:spChg chg="del">
          <ac:chgData name="Rafael Amorim" userId="S::rafael.amorim@ua.pt::dc3018bb-db3f-4f38-9e8b-a9af8104196a" providerId="AD" clId="Web-{CF6522D9-F086-1FB9-7C99-AC7BB71E3BE6}" dt="2022-03-27T01:48:51.037" v="9"/>
          <ac:spMkLst>
            <pc:docMk/>
            <pc:sldMk cId="3095981522" sldId="259"/>
            <ac:spMk id="5" creationId="{FB50BEB3-94FD-46F1-9B2A-0A80A06B331F}"/>
          </ac:spMkLst>
        </pc:spChg>
        <pc:spChg chg="del">
          <ac:chgData name="Rafael Amorim" userId="S::rafael.amorim@ua.pt::dc3018bb-db3f-4f38-9e8b-a9af8104196a" providerId="AD" clId="Web-{CF6522D9-F086-1FB9-7C99-AC7BB71E3BE6}" dt="2022-03-27T01:48:51.037" v="8"/>
          <ac:spMkLst>
            <pc:docMk/>
            <pc:sldMk cId="3095981522" sldId="259"/>
            <ac:spMk id="6" creationId="{6460A4D5-D961-4A2C-9816-628A2918F93F}"/>
          </ac:spMkLst>
        </pc:spChg>
        <pc:spChg chg="del">
          <ac:chgData name="Rafael Amorim" userId="S::rafael.amorim@ua.pt::dc3018bb-db3f-4f38-9e8b-a9af8104196a" providerId="AD" clId="Web-{CF6522D9-F086-1FB9-7C99-AC7BB71E3BE6}" dt="2022-03-27T01:48:51.037" v="7"/>
          <ac:spMkLst>
            <pc:docMk/>
            <pc:sldMk cId="3095981522" sldId="259"/>
            <ac:spMk id="8" creationId="{695FB6A9-5F15-44C8-B626-F4628A919C2A}"/>
          </ac:spMkLst>
        </pc:spChg>
        <pc:spChg chg="del">
          <ac:chgData name="Rafael Amorim" userId="S::rafael.amorim@ua.pt::dc3018bb-db3f-4f38-9e8b-a9af8104196a" providerId="AD" clId="Web-{CF6522D9-F086-1FB9-7C99-AC7BB71E3BE6}" dt="2022-03-27T01:48:48.959" v="3"/>
          <ac:spMkLst>
            <pc:docMk/>
            <pc:sldMk cId="3095981522" sldId="259"/>
            <ac:spMk id="11" creationId="{44A4B93C-256D-4ADC-A8CD-B0435F4251D3}"/>
          </ac:spMkLst>
        </pc:spChg>
        <pc:spChg chg="add del">
          <ac:chgData name="Rafael Amorim" userId="S::rafael.amorim@ua.pt::dc3018bb-db3f-4f38-9e8b-a9af8104196a" providerId="AD" clId="Web-{CF6522D9-F086-1FB9-7C99-AC7BB71E3BE6}" dt="2022-03-27T01:50:19.605" v="12"/>
          <ac:spMkLst>
            <pc:docMk/>
            <pc:sldMk cId="3095981522" sldId="259"/>
            <ac:spMk id="14" creationId="{D4771268-CB57-404A-9271-370EB28F6090}"/>
          </ac:spMkLst>
        </pc:spChg>
        <pc:spChg chg="del">
          <ac:chgData name="Rafael Amorim" userId="S::rafael.amorim@ua.pt::dc3018bb-db3f-4f38-9e8b-a9af8104196a" providerId="AD" clId="Web-{CF6522D9-F086-1FB9-7C99-AC7BB71E3BE6}" dt="2022-03-27T01:48:51.037" v="5"/>
          <ac:spMkLst>
            <pc:docMk/>
            <pc:sldMk cId="3095981522" sldId="259"/>
            <ac:spMk id="16" creationId="{E01FE37B-BE63-4B7C-8259-FE31E0A6C718}"/>
          </ac:spMkLst>
        </pc:spChg>
        <pc:spChg chg="add">
          <ac:chgData name="Rafael Amorim" userId="S::rafael.amorim@ua.pt::dc3018bb-db3f-4f38-9e8b-a9af8104196a" providerId="AD" clId="Web-{CF6522D9-F086-1FB9-7C99-AC7BB71E3BE6}" dt="2022-03-27T01:50:19.605" v="12"/>
          <ac:spMkLst>
            <pc:docMk/>
            <pc:sldMk cId="3095981522" sldId="259"/>
            <ac:spMk id="19" creationId="{6753252F-4873-4F63-801D-CC719279A7D5}"/>
          </ac:spMkLst>
        </pc:spChg>
        <pc:spChg chg="add">
          <ac:chgData name="Rafael Amorim" userId="S::rafael.amorim@ua.pt::dc3018bb-db3f-4f38-9e8b-a9af8104196a" providerId="AD" clId="Web-{CF6522D9-F086-1FB9-7C99-AC7BB71E3BE6}" dt="2022-03-27T01:50:19.605" v="12"/>
          <ac:spMkLst>
            <pc:docMk/>
            <pc:sldMk cId="3095981522" sldId="259"/>
            <ac:spMk id="21" creationId="{047C8CCB-F95D-4249-92DD-651249D3535A}"/>
          </ac:spMkLst>
        </pc:spChg>
        <pc:picChg chg="add mod">
          <ac:chgData name="Rafael Amorim" userId="S::rafael.amorim@ua.pt::dc3018bb-db3f-4f38-9e8b-a9af8104196a" providerId="AD" clId="Web-{CF6522D9-F086-1FB9-7C99-AC7BB71E3BE6}" dt="2022-03-27T01:50:19.605" v="12"/>
          <ac:picMkLst>
            <pc:docMk/>
            <pc:sldMk cId="3095981522" sldId="259"/>
            <ac:picMk id="2" creationId="{56C83F6D-2B9B-3961-3155-FB540EF140BB}"/>
          </ac:picMkLst>
        </pc:picChg>
        <pc:picChg chg="del">
          <ac:chgData name="Rafael Amorim" userId="S::rafael.amorim@ua.pt::dc3018bb-db3f-4f38-9e8b-a9af8104196a" providerId="AD" clId="Web-{CF6522D9-F086-1FB9-7C99-AC7BB71E3BE6}" dt="2022-03-27T01:48:43.005" v="0"/>
          <ac:picMkLst>
            <pc:docMk/>
            <pc:sldMk cId="3095981522" sldId="259"/>
            <ac:picMk id="3" creationId="{D9223B24-E2FE-4C8C-B466-8697E418D113}"/>
          </ac:picMkLst>
        </pc:picChg>
        <pc:picChg chg="del">
          <ac:chgData name="Rafael Amorim" userId="S::rafael.amorim@ua.pt::dc3018bb-db3f-4f38-9e8b-a9af8104196a" providerId="AD" clId="Web-{CF6522D9-F086-1FB9-7C99-AC7BB71E3BE6}" dt="2022-03-27T01:48:51.037" v="4"/>
          <ac:picMkLst>
            <pc:docMk/>
            <pc:sldMk cId="3095981522" sldId="259"/>
            <ac:picMk id="9" creationId="{A3623CA4-9975-3E4E-D444-620EAAD5B928}"/>
          </ac:picMkLst>
        </pc:picChg>
        <pc:picChg chg="del">
          <ac:chgData name="Rafael Amorim" userId="S::rafael.amorim@ua.pt::dc3018bb-db3f-4f38-9e8b-a9af8104196a" providerId="AD" clId="Web-{CF6522D9-F086-1FB9-7C99-AC7BB71E3BE6}" dt="2022-03-27T01:48:47.303" v="2"/>
          <ac:picMkLst>
            <pc:docMk/>
            <pc:sldMk cId="3095981522" sldId="259"/>
            <ac:picMk id="10" creationId="{5D80CA74-3AFA-4D1C-8BE3-DA1852DF1B88}"/>
          </ac:picMkLst>
        </pc:picChg>
        <pc:picChg chg="del">
          <ac:chgData name="Rafael Amorim" userId="S::rafael.amorim@ua.pt::dc3018bb-db3f-4f38-9e8b-a9af8104196a" providerId="AD" clId="Web-{CF6522D9-F086-1FB9-7C99-AC7BB71E3BE6}" dt="2022-03-27T01:48:51.037" v="6"/>
          <ac:picMkLst>
            <pc:docMk/>
            <pc:sldMk cId="3095981522" sldId="259"/>
            <ac:picMk id="13" creationId="{83FBE3E3-4F43-4FE7-8EAE-AE839E4353EE}"/>
          </ac:picMkLst>
        </pc:picChg>
        <pc:picChg chg="del">
          <ac:chgData name="Rafael Amorim" userId="S::rafael.amorim@ua.pt::dc3018bb-db3f-4f38-9e8b-a9af8104196a" providerId="AD" clId="Web-{CF6522D9-F086-1FB9-7C99-AC7BB71E3BE6}" dt="2022-03-27T01:48:45.974" v="1"/>
          <ac:picMkLst>
            <pc:docMk/>
            <pc:sldMk cId="3095981522" sldId="259"/>
            <ac:picMk id="18" creationId="{8E1AA3E1-1B42-409D-867E-23BEA877649E}"/>
          </ac:picMkLst>
        </pc:picChg>
      </pc:sldChg>
    </pc:docChg>
  </pc:docChgLst>
  <pc:docChgLst>
    <pc:chgData name="Tiago Alves" userId="S::tiagojba9@ua.pt::ec8656ad-cb37-42c7-8f64-82431266f812" providerId="AD" clId="Web-{BCF98BDE-D9FB-FA7E-FA8A-A6B15C73DE24}"/>
    <pc:docChg chg="modSld sldOrd">
      <pc:chgData name="Tiago Alves" userId="S::tiagojba9@ua.pt::ec8656ad-cb37-42c7-8f64-82431266f812" providerId="AD" clId="Web-{BCF98BDE-D9FB-FA7E-FA8A-A6B15C73DE24}" dt="2022-03-30T16:38:27.910" v="48"/>
      <pc:docMkLst>
        <pc:docMk/>
      </pc:docMkLst>
      <pc:sldChg chg="modSp">
        <pc:chgData name="Tiago Alves" userId="S::tiagojba9@ua.pt::ec8656ad-cb37-42c7-8f64-82431266f812" providerId="AD" clId="Web-{BCF98BDE-D9FB-FA7E-FA8A-A6B15C73DE24}" dt="2022-03-30T16:31:32.682" v="47" actId="20577"/>
        <pc:sldMkLst>
          <pc:docMk/>
          <pc:sldMk cId="1655948799" sldId="296"/>
        </pc:sldMkLst>
        <pc:spChg chg="mod">
          <ac:chgData name="Tiago Alves" userId="S::tiagojba9@ua.pt::ec8656ad-cb37-42c7-8f64-82431266f812" providerId="AD" clId="Web-{BCF98BDE-D9FB-FA7E-FA8A-A6B15C73DE24}" dt="2022-03-30T16:31:32.682" v="47" actId="20577"/>
          <ac:spMkLst>
            <pc:docMk/>
            <pc:sldMk cId="1655948799" sldId="296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BCF98BDE-D9FB-FA7E-FA8A-A6B15C73DE24}" dt="2022-03-30T16:31:20.370" v="43" actId="20577"/>
        <pc:sldMkLst>
          <pc:docMk/>
          <pc:sldMk cId="3208533601" sldId="300"/>
        </pc:sldMkLst>
        <pc:spChg chg="mod">
          <ac:chgData name="Tiago Alves" userId="S::tiagojba9@ua.pt::ec8656ad-cb37-42c7-8f64-82431266f812" providerId="AD" clId="Web-{BCF98BDE-D9FB-FA7E-FA8A-A6B15C73DE24}" dt="2022-03-30T16:31:20.370" v="43" actId="20577"/>
          <ac:spMkLst>
            <pc:docMk/>
            <pc:sldMk cId="3208533601" sldId="300"/>
            <ac:spMk id="13" creationId="{8371F775-89F3-ADAC-E259-24A8EAD2B19E}"/>
          </ac:spMkLst>
        </pc:spChg>
      </pc:sldChg>
      <pc:sldChg chg="modSp ord">
        <pc:chgData name="Tiago Alves" userId="S::tiagojba9@ua.pt::ec8656ad-cb37-42c7-8f64-82431266f812" providerId="AD" clId="Web-{BCF98BDE-D9FB-FA7E-FA8A-A6B15C73DE24}" dt="2022-03-30T16:31:16.119" v="41" actId="20577"/>
        <pc:sldMkLst>
          <pc:docMk/>
          <pc:sldMk cId="2380383823" sldId="302"/>
        </pc:sldMkLst>
        <pc:spChg chg="mod">
          <ac:chgData name="Tiago Alves" userId="S::tiagojba9@ua.pt::ec8656ad-cb37-42c7-8f64-82431266f812" providerId="AD" clId="Web-{BCF98BDE-D9FB-FA7E-FA8A-A6B15C73DE24}" dt="2022-03-30T16:31:16.119" v="41" actId="20577"/>
          <ac:spMkLst>
            <pc:docMk/>
            <pc:sldMk cId="2380383823" sldId="302"/>
            <ac:spMk id="13" creationId="{8371F775-89F3-ADAC-E259-24A8EAD2B19E}"/>
          </ac:spMkLst>
        </pc:spChg>
      </pc:sldChg>
      <pc:sldChg chg="modSp ord">
        <pc:chgData name="Tiago Alves" userId="S::tiagojba9@ua.pt::ec8656ad-cb37-42c7-8f64-82431266f812" providerId="AD" clId="Web-{BCF98BDE-D9FB-FA7E-FA8A-A6B15C73DE24}" dt="2022-03-30T16:38:27.910" v="48"/>
        <pc:sldMkLst>
          <pc:docMk/>
          <pc:sldMk cId="4160988264" sldId="303"/>
        </pc:sldMkLst>
        <pc:spChg chg="mod">
          <ac:chgData name="Tiago Alves" userId="S::tiagojba9@ua.pt::ec8656ad-cb37-42c7-8f64-82431266f812" providerId="AD" clId="Web-{BCF98BDE-D9FB-FA7E-FA8A-A6B15C73DE24}" dt="2022-03-30T16:31:08.401" v="37" actId="20577"/>
          <ac:spMkLst>
            <pc:docMk/>
            <pc:sldMk cId="4160988264" sldId="303"/>
            <ac:spMk id="13" creationId="{8371F775-89F3-ADAC-E259-24A8EAD2B19E}"/>
          </ac:spMkLst>
        </pc:spChg>
      </pc:sldChg>
    </pc:docChg>
  </pc:docChgLst>
  <pc:docChgLst>
    <pc:chgData name="Joao Vieira" userId="S::joaopvieira@ua.pt::ee994a60-c2fb-4a57-91cc-8923d9e0c3fb" providerId="AD" clId="Web-{1B8E4E47-A30A-EAED-9765-6AACD24DB4D4}"/>
    <pc:docChg chg="addSld delSld modSld sldOrd">
      <pc:chgData name="Joao Vieira" userId="S::joaopvieira@ua.pt::ee994a60-c2fb-4a57-91cc-8923d9e0c3fb" providerId="AD" clId="Web-{1B8E4E47-A30A-EAED-9765-6AACD24DB4D4}" dt="2022-03-26T13:55:53.142" v="4966" actId="14100"/>
      <pc:docMkLst>
        <pc:docMk/>
      </pc:docMkLst>
      <pc:sldChg chg="addSp modSp">
        <pc:chgData name="Joao Vieira" userId="S::joaopvieira@ua.pt::ee994a60-c2fb-4a57-91cc-8923d9e0c3fb" providerId="AD" clId="Web-{1B8E4E47-A30A-EAED-9765-6AACD24DB4D4}" dt="2022-03-26T13:55:53.142" v="4966" actId="14100"/>
        <pc:sldMkLst>
          <pc:docMk/>
          <pc:sldMk cId="3110561817" sldId="256"/>
        </pc:sldMkLst>
        <pc:spChg chg="mod">
          <ac:chgData name="Joao Vieira" userId="S::joaopvieira@ua.pt::ee994a60-c2fb-4a57-91cc-8923d9e0c3fb" providerId="AD" clId="Web-{1B8E4E47-A30A-EAED-9765-6AACD24DB4D4}" dt="2022-03-26T11:35:14.508" v="76" actId="20577"/>
          <ac:spMkLst>
            <pc:docMk/>
            <pc:sldMk cId="3110561817" sldId="256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35:42.009" v="83" actId="20577"/>
          <ac:spMkLst>
            <pc:docMk/>
            <pc:sldMk cId="3110561817" sldId="256"/>
            <ac:spMk id="63" creationId="{D5B32BC3-B180-49BB-8712-EB3B603D28D3}"/>
          </ac:spMkLst>
        </pc:spChg>
        <pc:spChg chg="mod">
          <ac:chgData name="Joao Vieira" userId="S::joaopvieira@ua.pt::ee994a60-c2fb-4a57-91cc-8923d9e0c3fb" providerId="AD" clId="Web-{1B8E4E47-A30A-EAED-9765-6AACD24DB4D4}" dt="2022-03-26T11:35:46.150" v="88" actId="20577"/>
          <ac:spMkLst>
            <pc:docMk/>
            <pc:sldMk cId="3110561817" sldId="256"/>
            <ac:spMk id="67" creationId="{DA52EFEA-01EF-4EFF-8BB8-004F04257566}"/>
          </ac:spMkLst>
        </pc:spChg>
        <pc:spChg chg="mod">
          <ac:chgData name="Joao Vieira" userId="S::joaopvieira@ua.pt::ee994a60-c2fb-4a57-91cc-8923d9e0c3fb" providerId="AD" clId="Web-{1B8E4E47-A30A-EAED-9765-6AACD24DB4D4}" dt="2022-03-26T11:35:50.025" v="92" actId="1076"/>
          <ac:spMkLst>
            <pc:docMk/>
            <pc:sldMk cId="3110561817" sldId="256"/>
            <ac:spMk id="76" creationId="{9E04EA0C-ED05-40CA-9971-82B38801E181}"/>
          </ac:spMkLst>
        </pc:spChg>
        <pc:spChg chg="mod">
          <ac:chgData name="Joao Vieira" userId="S::joaopvieira@ua.pt::ee994a60-c2fb-4a57-91cc-8923d9e0c3fb" providerId="AD" clId="Web-{1B8E4E47-A30A-EAED-9765-6AACD24DB4D4}" dt="2022-03-26T11:35:52.306" v="94" actId="20577"/>
          <ac:spMkLst>
            <pc:docMk/>
            <pc:sldMk cId="3110561817" sldId="256"/>
            <ac:spMk id="80" creationId="{51663043-3ADB-4A2F-A1F9-395336D4BA52}"/>
          </ac:spMkLst>
        </pc:spChg>
        <pc:spChg chg="mod">
          <ac:chgData name="Joao Vieira" userId="S::joaopvieira@ua.pt::ee994a60-c2fb-4a57-91cc-8923d9e0c3fb" providerId="AD" clId="Web-{1B8E4E47-A30A-EAED-9765-6AACD24DB4D4}" dt="2022-03-26T11:35:43.478" v="86" actId="20577"/>
          <ac:spMkLst>
            <pc:docMk/>
            <pc:sldMk cId="3110561817" sldId="256"/>
            <ac:spMk id="84" creationId="{9C307B32-4D01-4E6A-9AE5-8632A594CFC2}"/>
          </ac:spMkLst>
        </pc:spChg>
        <pc:spChg chg="mod">
          <ac:chgData name="Joao Vieira" userId="S::joaopvieira@ua.pt::ee994a60-c2fb-4a57-91cc-8923d9e0c3fb" providerId="AD" clId="Web-{1B8E4E47-A30A-EAED-9765-6AACD24DB4D4}" dt="2022-03-26T11:54:29.557" v="555" actId="20577"/>
          <ac:spMkLst>
            <pc:docMk/>
            <pc:sldMk cId="3110561817" sldId="256"/>
            <ac:spMk id="85" creationId="{0C2736BF-731A-4139-A6DF-E37EEFA3614F}"/>
          </ac:spMkLst>
        </pc:spChg>
        <pc:spChg chg="mod">
          <ac:chgData name="Joao Vieira" userId="S::joaopvieira@ua.pt::ee994a60-c2fb-4a57-91cc-8923d9e0c3fb" providerId="AD" clId="Web-{1B8E4E47-A30A-EAED-9765-6AACD24DB4D4}" dt="2022-03-26T11:54:21.260" v="549" actId="20577"/>
          <ac:spMkLst>
            <pc:docMk/>
            <pc:sldMk cId="3110561817" sldId="256"/>
            <ac:spMk id="87" creationId="{B236C1C0-0BF3-4786-9F84-8C01447AA5CD}"/>
          </ac:spMkLst>
        </pc:spChg>
        <pc:spChg chg="mod">
          <ac:chgData name="Joao Vieira" userId="S::joaopvieira@ua.pt::ee994a60-c2fb-4a57-91cc-8923d9e0c3fb" providerId="AD" clId="Web-{1B8E4E47-A30A-EAED-9765-6AACD24DB4D4}" dt="2022-03-26T13:53:28.967" v="4833" actId="1076"/>
          <ac:spMkLst>
            <pc:docMk/>
            <pc:sldMk cId="3110561817" sldId="256"/>
            <ac:spMk id="90" creationId="{00F5643F-2BC1-4CBB-92B1-E3DF41BBE80B}"/>
          </ac:spMkLst>
        </pc:spChg>
        <pc:spChg chg="mod">
          <ac:chgData name="Joao Vieira" userId="S::joaopvieira@ua.pt::ee994a60-c2fb-4a57-91cc-8923d9e0c3fb" providerId="AD" clId="Web-{1B8E4E47-A30A-EAED-9765-6AACD24DB4D4}" dt="2022-03-26T13:53:45.326" v="4837" actId="1076"/>
          <ac:spMkLst>
            <pc:docMk/>
            <pc:sldMk cId="3110561817" sldId="256"/>
            <ac:spMk id="93" creationId="{8CB6AE65-216C-483C-9629-4289C9489E3F}"/>
          </ac:spMkLst>
        </pc:spChg>
        <pc:spChg chg="mod">
          <ac:chgData name="Joao Vieira" userId="S::joaopvieira@ua.pt::ee994a60-c2fb-4a57-91cc-8923d9e0c3fb" providerId="AD" clId="Web-{1B8E4E47-A30A-EAED-9765-6AACD24DB4D4}" dt="2022-03-26T13:52:40.871" v="4755" actId="1076"/>
          <ac:spMkLst>
            <pc:docMk/>
            <pc:sldMk cId="3110561817" sldId="256"/>
            <ac:spMk id="131" creationId="{A4CC9768-7F93-42DD-B7F1-3149957E272D}"/>
          </ac:spMkLst>
        </pc:spChg>
        <pc:spChg chg="add mod">
          <ac:chgData name="Joao Vieira" userId="S::joaopvieira@ua.pt::ee994a60-c2fb-4a57-91cc-8923d9e0c3fb" providerId="AD" clId="Web-{1B8E4E47-A30A-EAED-9765-6AACD24DB4D4}" dt="2022-03-26T13:55:45.314" v="4963" actId="1076"/>
          <ac:spMkLst>
            <pc:docMk/>
            <pc:sldMk cId="3110561817" sldId="256"/>
            <ac:spMk id="132" creationId="{A5B888FF-6D17-22D9-3A5C-10F4E5BFFA43}"/>
          </ac:spMkLst>
        </pc:spChg>
        <pc:cxnChg chg="mod">
          <ac:chgData name="Joao Vieira" userId="S::joaopvieira@ua.pt::ee994a60-c2fb-4a57-91cc-8923d9e0c3fb" providerId="AD" clId="Web-{1B8E4E47-A30A-EAED-9765-6AACD24DB4D4}" dt="2022-03-26T11:35:52.306" v="94" actId="20577"/>
          <ac:cxnSpMkLst>
            <pc:docMk/>
            <pc:sldMk cId="3110561817" sldId="256"/>
            <ac:cxnSpMk id="75" creationId="{B349BEA1-7046-46F8-A5F9-39591DD8AA9B}"/>
          </ac:cxnSpMkLst>
        </pc:cxnChg>
        <pc:cxnChg chg="mod">
          <ac:chgData name="Joao Vieira" userId="S::joaopvieira@ua.pt::ee994a60-c2fb-4a57-91cc-8923d9e0c3fb" providerId="AD" clId="Web-{1B8E4E47-A30A-EAED-9765-6AACD24DB4D4}" dt="2022-03-26T11:35:42.728" v="85" actId="20577"/>
          <ac:cxnSpMkLst>
            <pc:docMk/>
            <pc:sldMk cId="3110561817" sldId="256"/>
            <ac:cxnSpMk id="83" creationId="{73F21F6E-FFB2-45F0-AE7D-D223FBCF85A8}"/>
          </ac:cxnSpMkLst>
        </pc:cxnChg>
        <pc:cxnChg chg="mod">
          <ac:chgData name="Joao Vieira" userId="S::joaopvieira@ua.pt::ee994a60-c2fb-4a57-91cc-8923d9e0c3fb" providerId="AD" clId="Web-{1B8E4E47-A30A-EAED-9765-6AACD24DB4D4}" dt="2022-03-26T11:54:39.464" v="556" actId="14100"/>
          <ac:cxnSpMkLst>
            <pc:docMk/>
            <pc:sldMk cId="3110561817" sldId="256"/>
            <ac:cxnSpMk id="86" creationId="{2EB778BD-C761-43E6-8328-2C25A8258A2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41.311" v="4836" actId="14100"/>
          <ac:cxnSpMkLst>
            <pc:docMk/>
            <pc:sldMk cId="3110561817" sldId="256"/>
            <ac:cxnSpMk id="88" creationId="{AE4F369A-FF7B-4101-8552-CB7FE0B1F3D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51.264" v="4839" actId="14100"/>
          <ac:cxnSpMkLst>
            <pc:docMk/>
            <pc:sldMk cId="3110561817" sldId="256"/>
            <ac:cxnSpMk id="91" creationId="{F1F74902-F9E6-46B5-A173-D09E7B133D21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55:53.142" v="4966" actId="14100"/>
          <ac:cxnSpMkLst>
            <pc:docMk/>
            <pc:sldMk cId="3110561817" sldId="256"/>
            <ac:cxnSpMk id="133" creationId="{8BBBB1CA-2EF3-3F18-C540-1C2B5C1704D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9:47.863" v="3216" actId="20577"/>
        <pc:sldMkLst>
          <pc:docMk/>
          <pc:sldMk cId="4022679145" sldId="257"/>
        </pc:sldMkLst>
        <pc:spChg chg="mod">
          <ac:chgData name="Joao Vieira" userId="S::joaopvieira@ua.pt::ee994a60-c2fb-4a57-91cc-8923d9e0c3fb" providerId="AD" clId="Web-{1B8E4E47-A30A-EAED-9765-6AACD24DB4D4}" dt="2022-03-26T13:09:47.863" v="3216" actId="20577"/>
          <ac:spMkLst>
            <pc:docMk/>
            <pc:sldMk cId="4022679145" sldId="257"/>
            <ac:spMk id="4" creationId="{BC709075-E2B2-4241-0D81-B3ECAC3CE2AC}"/>
          </ac:spMkLst>
        </pc:spChg>
        <pc:spChg chg="add del">
          <ac:chgData name="Joao Vieira" userId="S::joaopvieira@ua.pt::ee994a60-c2fb-4a57-91cc-8923d9e0c3fb" providerId="AD" clId="Web-{1B8E4E47-A30A-EAED-9765-6AACD24DB4D4}" dt="2022-03-26T11:50:07.361" v="322"/>
          <ac:spMkLst>
            <pc:docMk/>
            <pc:sldMk cId="4022679145" sldId="257"/>
            <ac:spMk id="7" creationId="{ADDA2DA5-D1B6-5584-E6CC-10765380C2BF}"/>
          </ac:spMkLst>
        </pc:spChg>
        <pc:spChg chg="add del mod">
          <ac:chgData name="Joao Vieira" userId="S::joaopvieira@ua.pt::ee994a60-c2fb-4a57-91cc-8923d9e0c3fb" providerId="AD" clId="Web-{1B8E4E47-A30A-EAED-9765-6AACD24DB4D4}" dt="2022-03-26T11:52:07.427" v="405"/>
          <ac:spMkLst>
            <pc:docMk/>
            <pc:sldMk cId="4022679145" sldId="257"/>
            <ac:spMk id="9" creationId="{83CD58D3-5CDD-E084-FFEB-DA6AAF7F4418}"/>
          </ac:spMkLst>
        </pc:spChg>
        <pc:cxnChg chg="add del">
          <ac:chgData name="Joao Vieira" userId="S::joaopvieira@ua.pt::ee994a60-c2fb-4a57-91cc-8923d9e0c3fb" providerId="AD" clId="Web-{1B8E4E47-A30A-EAED-9765-6AACD24DB4D4}" dt="2022-03-26T11:50:07.361" v="323"/>
          <ac:cxnSpMkLst>
            <pc:docMk/>
            <pc:sldMk cId="4022679145" sldId="257"/>
            <ac:cxnSpMk id="6" creationId="{0AC6E97C-CC9F-B17E-1153-0D028C2E45DE}"/>
          </ac:cxnSpMkLst>
        </pc:cxnChg>
        <pc:cxnChg chg="add del">
          <ac:chgData name="Joao Vieira" userId="S::joaopvieira@ua.pt::ee994a60-c2fb-4a57-91cc-8923d9e0c3fb" providerId="AD" clId="Web-{1B8E4E47-A30A-EAED-9765-6AACD24DB4D4}" dt="2022-03-26T11:52:07.427" v="406"/>
          <ac:cxnSpMkLst>
            <pc:docMk/>
            <pc:sldMk cId="4022679145" sldId="257"/>
            <ac:cxnSpMk id="8" creationId="{11C6349A-A97E-9224-D71D-9A86DD69E407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9:13.128" v="3214"/>
          <ac:cxnSpMkLst>
            <pc:docMk/>
            <pc:sldMk cId="4022679145" sldId="257"/>
            <ac:cxnSpMk id="10" creationId="{186C53D4-7A2E-C91F-A2B4-48835B8D6041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0:14.973" v="3218" actId="20577"/>
        <pc:sldMkLst>
          <pc:docMk/>
          <pc:sldMk cId="702398821" sldId="258"/>
        </pc:sldMkLst>
        <pc:spChg chg="del mod">
          <ac:chgData name="Joao Vieira" userId="S::joaopvieira@ua.pt::ee994a60-c2fb-4a57-91cc-8923d9e0c3fb" providerId="AD" clId="Web-{1B8E4E47-A30A-EAED-9765-6AACD24DB4D4}" dt="2022-03-26T12:14:25.334" v="1189"/>
          <ac:spMkLst>
            <pc:docMk/>
            <pc:sldMk cId="702398821" sldId="258"/>
            <ac:spMk id="4" creationId="{33B49AC2-6AEB-9B37-6AC9-64497E819798}"/>
          </ac:spMkLst>
        </pc:spChg>
        <pc:spChg chg="add mod">
          <ac:chgData name="Joao Vieira" userId="S::joaopvieira@ua.pt::ee994a60-c2fb-4a57-91cc-8923d9e0c3fb" providerId="AD" clId="Web-{1B8E4E47-A30A-EAED-9765-6AACD24DB4D4}" dt="2022-03-26T13:10:14.973" v="3218" actId="20577"/>
          <ac:spMkLst>
            <pc:docMk/>
            <pc:sldMk cId="702398821" sldId="258"/>
            <ac:spMk id="6" creationId="{4D1532F8-95A2-76B4-2B99-240D9A135C51}"/>
          </ac:spMkLst>
        </pc:spChg>
        <pc:cxnChg chg="add mod">
          <ac:chgData name="Joao Vieira" userId="S::joaopvieira@ua.pt::ee994a60-c2fb-4a57-91cc-8923d9e0c3fb" providerId="AD" clId="Web-{1B8E4E47-A30A-EAED-9765-6AACD24DB4D4}" dt="2022-03-26T13:08:48.139" v="3206" actId="14100"/>
          <ac:cxnSpMkLst>
            <pc:docMk/>
            <pc:sldMk cId="702398821" sldId="258"/>
            <ac:cxnSpMk id="7" creationId="{8640989A-B9AE-267F-5FEF-589279FAB697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1:47:23.419" v="241" actId="20577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1B8E4E47-A30A-EAED-9765-6AACD24DB4D4}" dt="2022-03-26T11:47:23.419" v="241" actId="20577"/>
          <ac:spMkLst>
            <pc:docMk/>
            <pc:sldMk cId="3095981522" sldId="259"/>
            <ac:spMk id="4" creationId="{4E6D2CF3-F4B5-394B-C04B-D732013EFDE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9:37.672" v="316" actId="20577"/>
        <pc:sldMkLst>
          <pc:docMk/>
          <pc:sldMk cId="1566879774" sldId="264"/>
        </pc:sldMkLst>
        <pc:spChg chg="mod">
          <ac:chgData name="Joao Vieira" userId="S::joaopvieira@ua.pt::ee994a60-c2fb-4a57-91cc-8923d9e0c3fb" providerId="AD" clId="Web-{1B8E4E47-A30A-EAED-9765-6AACD24DB4D4}" dt="2022-03-26T11:49:37.672" v="316" actId="20577"/>
          <ac:spMkLst>
            <pc:docMk/>
            <pc:sldMk cId="1566879774" sldId="264"/>
            <ac:spMk id="86" creationId="{898B97AC-99C7-48CA-BEC6-6800F61F3D8D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42.646" v="25" actId="20577"/>
        <pc:sldMkLst>
          <pc:docMk/>
          <pc:sldMk cId="3863542153" sldId="265"/>
        </pc:sldMkLst>
        <pc:spChg chg="mod">
          <ac:chgData name="Joao Vieira" userId="S::joaopvieira@ua.pt::ee994a60-c2fb-4a57-91cc-8923d9e0c3fb" providerId="AD" clId="Web-{1B8E4E47-A30A-EAED-9765-6AACD24DB4D4}" dt="2022-03-26T11:33:42.646" v="25" actId="20577"/>
          <ac:spMkLst>
            <pc:docMk/>
            <pc:sldMk cId="3863542153" sldId="265"/>
            <ac:spMk id="4" creationId="{6295561C-199D-B4B1-E1A5-D2BFAB3E6375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54.490" v="34" actId="20577"/>
        <pc:sldMkLst>
          <pc:docMk/>
          <pc:sldMk cId="2617251708" sldId="266"/>
        </pc:sldMkLst>
        <pc:spChg chg="mod">
          <ac:chgData name="Joao Vieira" userId="S::joaopvieira@ua.pt::ee994a60-c2fb-4a57-91cc-8923d9e0c3fb" providerId="AD" clId="Web-{1B8E4E47-A30A-EAED-9765-6AACD24DB4D4}" dt="2022-03-26T11:33:54.490" v="34" actId="20577"/>
          <ac:spMkLst>
            <pc:docMk/>
            <pc:sldMk cId="2617251708" sldId="266"/>
            <ac:spMk id="12" creationId="{5448B1C6-4F7C-2B59-B5BB-D78BCAEDF48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5:19.305" v="78" actId="20577"/>
        <pc:sldMkLst>
          <pc:docMk/>
          <pc:sldMk cId="2300033804" sldId="267"/>
        </pc:sldMkLst>
        <pc:spChg chg="mod">
          <ac:chgData name="Joao Vieira" userId="S::joaopvieira@ua.pt::ee994a60-c2fb-4a57-91cc-8923d9e0c3fb" providerId="AD" clId="Web-{1B8E4E47-A30A-EAED-9765-6AACD24DB4D4}" dt="2022-03-26T11:35:19.305" v="78" actId="20577"/>
          <ac:spMkLst>
            <pc:docMk/>
            <pc:sldMk cId="2300033804" sldId="267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7:47.169" v="246" actId="20577"/>
        <pc:sldMkLst>
          <pc:docMk/>
          <pc:sldMk cId="1738204570" sldId="268"/>
        </pc:sldMkLst>
        <pc:spChg chg="mod">
          <ac:chgData name="Joao Vieira" userId="S::joaopvieira@ua.pt::ee994a60-c2fb-4a57-91cc-8923d9e0c3fb" providerId="AD" clId="Web-{1B8E4E47-A30A-EAED-9765-6AACD24DB4D4}" dt="2022-03-26T11:47:47.169" v="246" actId="20577"/>
          <ac:spMkLst>
            <pc:docMk/>
            <pc:sldMk cId="1738204570" sldId="268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8:28.092" v="267" actId="20577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1B8E4E47-A30A-EAED-9765-6AACD24DB4D4}" dt="2022-03-26T11:48:28.092" v="267" actId="20577"/>
          <ac:spMkLst>
            <pc:docMk/>
            <pc:sldMk cId="973686352" sldId="272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40:32.767" v="207" actId="20577"/>
          <ac:spMkLst>
            <pc:docMk/>
            <pc:sldMk cId="973686352" sldId="272"/>
            <ac:spMk id="84" creationId="{38D00B4C-E682-4AD6-A12A-E981292D64B0}"/>
          </ac:spMkLst>
        </pc:spChg>
        <pc:spChg chg="mod">
          <ac:chgData name="Joao Vieira" userId="S::joaopvieira@ua.pt::ee994a60-c2fb-4a57-91cc-8923d9e0c3fb" providerId="AD" clId="Web-{1B8E4E47-A30A-EAED-9765-6AACD24DB4D4}" dt="2022-03-26T11:40:00.969" v="199" actId="20577"/>
          <ac:spMkLst>
            <pc:docMk/>
            <pc:sldMk cId="973686352" sldId="272"/>
            <ac:spMk id="90" creationId="{BB92526D-93EF-4613-B039-8EA1A2A73D40}"/>
          </ac:spMkLst>
        </pc:spChg>
        <pc:spChg chg="mod">
          <ac:chgData name="Joao Vieira" userId="S::joaopvieira@ua.pt::ee994a60-c2fb-4a57-91cc-8923d9e0c3fb" providerId="AD" clId="Web-{1B8E4E47-A30A-EAED-9765-6AACD24DB4D4}" dt="2022-03-26T11:40:02.516" v="201" actId="20577"/>
          <ac:spMkLst>
            <pc:docMk/>
            <pc:sldMk cId="973686352" sldId="272"/>
            <ac:spMk id="91" creationId="{499C3C87-FAEE-42D6-8A7E-C83F218A0F11}"/>
          </ac:spMkLst>
        </pc:spChg>
        <pc:spChg chg="mod">
          <ac:chgData name="Joao Vieira" userId="S::joaopvieira@ua.pt::ee994a60-c2fb-4a57-91cc-8923d9e0c3fb" providerId="AD" clId="Web-{1B8E4E47-A30A-EAED-9765-6AACD24DB4D4}" dt="2022-03-26T11:40:03.985" v="203" actId="20577"/>
          <ac:spMkLst>
            <pc:docMk/>
            <pc:sldMk cId="973686352" sldId="272"/>
            <ac:spMk id="92" creationId="{9B8142AF-1E20-4E26-A707-9129F6526882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7:55.795" v="249" actId="20577"/>
        <pc:sldMkLst>
          <pc:docMk/>
          <pc:sldMk cId="1769960486" sldId="273"/>
        </pc:sldMkLst>
        <pc:spChg chg="del mod">
          <ac:chgData name="Joao Vieira" userId="S::joaopvieira@ua.pt::ee994a60-c2fb-4a57-91cc-8923d9e0c3fb" providerId="AD" clId="Web-{1B8E4E47-A30A-EAED-9765-6AACD24DB4D4}" dt="2022-03-26T11:38:26.357" v="149"/>
          <ac:spMkLst>
            <pc:docMk/>
            <pc:sldMk cId="1769960486" sldId="273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7:55.795" v="249" actId="20577"/>
          <ac:spMkLst>
            <pc:docMk/>
            <pc:sldMk cId="1769960486" sldId="273"/>
            <ac:spMk id="6" creationId="{72A571D1-E35F-244A-DC7A-3128C7A80E7B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8:43.093" v="280" actId="20577"/>
        <pc:sldMkLst>
          <pc:docMk/>
          <pc:sldMk cId="112909322" sldId="274"/>
        </pc:sldMkLst>
        <pc:spChg chg="del">
          <ac:chgData name="Joao Vieira" userId="S::joaopvieira@ua.pt::ee994a60-c2fb-4a57-91cc-8923d9e0c3fb" providerId="AD" clId="Web-{1B8E4E47-A30A-EAED-9765-6AACD24DB4D4}" dt="2022-03-26T11:39:01.421" v="160"/>
          <ac:spMkLst>
            <pc:docMk/>
            <pc:sldMk cId="112909322" sldId="274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8:43.093" v="280" actId="20577"/>
          <ac:spMkLst>
            <pc:docMk/>
            <pc:sldMk cId="112909322" sldId="274"/>
            <ac:spMk id="5" creationId="{CEC9CB33-08D6-8D88-D8AB-C2BA93855BBB}"/>
          </ac:spMkLst>
        </pc:spChg>
      </pc:sldChg>
      <pc:sldChg chg="modSp del">
        <pc:chgData name="Joao Vieira" userId="S::joaopvieira@ua.pt::ee994a60-c2fb-4a57-91cc-8923d9e0c3fb" providerId="AD" clId="Web-{1B8E4E47-A30A-EAED-9765-6AACD24DB4D4}" dt="2022-03-26T11:56:08.420" v="568"/>
        <pc:sldMkLst>
          <pc:docMk/>
          <pc:sldMk cId="2741006521" sldId="275"/>
        </pc:sldMkLst>
        <pc:spChg chg="mod">
          <ac:chgData name="Joao Vieira" userId="S::joaopvieira@ua.pt::ee994a60-c2fb-4a57-91cc-8923d9e0c3fb" providerId="AD" clId="Web-{1B8E4E47-A30A-EAED-9765-6AACD24DB4D4}" dt="2022-03-26T11:50:57.237" v="353" actId="20577"/>
          <ac:spMkLst>
            <pc:docMk/>
            <pc:sldMk cId="2741006521" sldId="275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9:30.941" v="3215" actId="20577"/>
        <pc:sldMkLst>
          <pc:docMk/>
          <pc:sldMk cId="2535663511" sldId="276"/>
        </pc:sldMkLst>
        <pc:spChg chg="del">
          <ac:chgData name="Joao Vieira" userId="S::joaopvieira@ua.pt::ee994a60-c2fb-4a57-91cc-8923d9e0c3fb" providerId="AD" clId="Web-{1B8E4E47-A30A-EAED-9765-6AACD24DB4D4}" dt="2022-03-26T12:14:13.303" v="1188"/>
          <ac:spMkLst>
            <pc:docMk/>
            <pc:sldMk cId="2535663511" sldId="276"/>
            <ac:spMk id="4" creationId="{BC709075-E2B2-4241-0D81-B3ECAC3CE2AC}"/>
          </ac:spMkLst>
        </pc:spChg>
        <pc:spChg chg="add mod">
          <ac:chgData name="Joao Vieira" userId="S::joaopvieira@ua.pt::ee994a60-c2fb-4a57-91cc-8923d9e0c3fb" providerId="AD" clId="Web-{1B8E4E47-A30A-EAED-9765-6AACD24DB4D4}" dt="2022-03-26T13:09:30.941" v="3215" actId="20577"/>
          <ac:spMkLst>
            <pc:docMk/>
            <pc:sldMk cId="2535663511" sldId="276"/>
            <ac:spMk id="5" creationId="{D13472C0-47D8-704E-9648-8F0579C4C628}"/>
          </ac:spMkLst>
        </pc:spChg>
        <pc:spChg chg="add">
          <ac:chgData name="Joao Vieira" userId="S::joaopvieira@ua.pt::ee994a60-c2fb-4a57-91cc-8923d9e0c3fb" providerId="AD" clId="Web-{1B8E4E47-A30A-EAED-9765-6AACD24DB4D4}" dt="2022-03-26T12:18:56.607" v="1321"/>
          <ac:spMkLst>
            <pc:docMk/>
            <pc:sldMk cId="2535663511" sldId="276"/>
            <ac:spMk id="6" creationId="{89AFA150-B58E-415D-2763-594B75FAB473}"/>
          </ac:spMkLst>
        </pc:spChg>
        <pc:spChg chg="add mod">
          <ac:chgData name="Joao Vieira" userId="S::joaopvieira@ua.pt::ee994a60-c2fb-4a57-91cc-8923d9e0c3fb" providerId="AD" clId="Web-{1B8E4E47-A30A-EAED-9765-6AACD24DB4D4}" dt="2022-03-26T13:07:43.590" v="3201" actId="20577"/>
          <ac:spMkLst>
            <pc:docMk/>
            <pc:sldMk cId="2535663511" sldId="276"/>
            <ac:spMk id="11" creationId="{A44306B1-97E5-E2B8-CDA5-8B7B51699261}"/>
          </ac:spMkLst>
        </pc:spChg>
        <pc:spChg chg="add del mod">
          <ac:chgData name="Joao Vieira" userId="S::joaopvieira@ua.pt::ee994a60-c2fb-4a57-91cc-8923d9e0c3fb" providerId="AD" clId="Web-{1B8E4E47-A30A-EAED-9765-6AACD24DB4D4}" dt="2022-03-26T12:30:37.127" v="1601"/>
          <ac:spMkLst>
            <pc:docMk/>
            <pc:sldMk cId="2535663511" sldId="276"/>
            <ac:spMk id="41" creationId="{1C3450A7-AD91-4627-A3DB-BDB83EBC6F51}"/>
          </ac:spMkLst>
        </pc:spChg>
        <pc:spChg chg="mod">
          <ac:chgData name="Joao Vieira" userId="S::joaopvieira@ua.pt::ee994a60-c2fb-4a57-91cc-8923d9e0c3fb" providerId="AD" clId="Web-{1B8E4E47-A30A-EAED-9765-6AACD24DB4D4}" dt="2022-03-26T12:27:28.121" v="1529" actId="20577"/>
          <ac:spMkLst>
            <pc:docMk/>
            <pc:sldMk cId="2535663511" sldId="276"/>
            <ac:spMk id="44" creationId="{C57FC2F7-C6B9-4CD4-A902-BBB45B52C8E0}"/>
          </ac:spMkLst>
        </pc:spChg>
        <pc:spChg chg="mod">
          <ac:chgData name="Joao Vieira" userId="S::joaopvieira@ua.pt::ee994a60-c2fb-4a57-91cc-8923d9e0c3fb" providerId="AD" clId="Web-{1B8E4E47-A30A-EAED-9765-6AACD24DB4D4}" dt="2022-03-26T12:41:45.776" v="1872" actId="20577"/>
          <ac:spMkLst>
            <pc:docMk/>
            <pc:sldMk cId="2535663511" sldId="276"/>
            <ac:spMk id="45" creationId="{3C68C1D1-1D9D-433F-BF41-61F83543AE7D}"/>
          </ac:spMkLst>
        </pc:spChg>
        <pc:spChg chg="mod">
          <ac:chgData name="Joao Vieira" userId="S::joaopvieira@ua.pt::ee994a60-c2fb-4a57-91cc-8923d9e0c3fb" providerId="AD" clId="Web-{1B8E4E47-A30A-EAED-9765-6AACD24DB4D4}" dt="2022-03-26T12:19:55.421" v="1339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Joao Vieira" userId="S::joaopvieira@ua.pt::ee994a60-c2fb-4a57-91cc-8923d9e0c3fb" providerId="AD" clId="Web-{1B8E4E47-A30A-EAED-9765-6AACD24DB4D4}" dt="2022-03-26T12:19:27.811" v="1330" actId="1076"/>
          <ac:spMkLst>
            <pc:docMk/>
            <pc:sldMk cId="2535663511" sldId="276"/>
            <ac:spMk id="67" creationId="{17C579C3-59F1-40A6-A767-EB73A4750BF6}"/>
          </ac:spMkLst>
        </pc:spChg>
        <pc:picChg chg="add del mod">
          <ac:chgData name="Joao Vieira" userId="S::joaopvieira@ua.pt::ee994a60-c2fb-4a57-91cc-8923d9e0c3fb" providerId="AD" clId="Web-{1B8E4E47-A30A-EAED-9765-6AACD24DB4D4}" dt="2022-03-26T12:19:36.515" v="1333"/>
          <ac:picMkLst>
            <pc:docMk/>
            <pc:sldMk cId="2535663511" sldId="276"/>
            <ac:picMk id="7" creationId="{744C1107-AF13-C05F-427B-28B9777E61B5}"/>
          </ac:picMkLst>
        </pc:picChg>
        <pc:picChg chg="add del">
          <ac:chgData name="Joao Vieira" userId="S::joaopvieira@ua.pt::ee994a60-c2fb-4a57-91cc-8923d9e0c3fb" providerId="AD" clId="Web-{1B8E4E47-A30A-EAED-9765-6AACD24DB4D4}" dt="2022-03-26T12:19:44.921" v="1335"/>
          <ac:picMkLst>
            <pc:docMk/>
            <pc:sldMk cId="2535663511" sldId="276"/>
            <ac:picMk id="8" creationId="{C1BCFFA1-36F7-8ADC-4144-D47C57875BE4}"/>
          </ac:picMkLst>
        </pc:picChg>
        <pc:picChg chg="add mod">
          <ac:chgData name="Joao Vieira" userId="S::joaopvieira@ua.pt::ee994a60-c2fb-4a57-91cc-8923d9e0c3fb" providerId="AD" clId="Web-{1B8E4E47-A30A-EAED-9765-6AACD24DB4D4}" dt="2022-03-26T12:20:06.406" v="1342" actId="1076"/>
          <ac:picMkLst>
            <pc:docMk/>
            <pc:sldMk cId="2535663511" sldId="276"/>
            <ac:picMk id="10" creationId="{968A5EA5-18FF-905F-0A94-93C808C27C48}"/>
          </ac:picMkLst>
        </pc:picChg>
        <pc:picChg chg="del mod">
          <ac:chgData name="Joao Vieira" userId="S::joaopvieira@ua.pt::ee994a60-c2fb-4a57-91cc-8923d9e0c3fb" providerId="AD" clId="Web-{1B8E4E47-A30A-EAED-9765-6AACD24DB4D4}" dt="2022-03-26T12:19:22.608" v="1329"/>
          <ac:picMkLst>
            <pc:docMk/>
            <pc:sldMk cId="2535663511" sldId="276"/>
            <ac:picMk id="48" creationId="{5FABC6A0-474D-47AD-B235-C1F35DBA7FD1}"/>
          </ac:picMkLst>
        </pc:picChg>
        <pc:cxnChg chg="del mod">
          <ac:chgData name="Joao Vieira" userId="S::joaopvieira@ua.pt::ee994a60-c2fb-4a57-91cc-8923d9e0c3fb" providerId="AD" clId="Web-{1B8E4E47-A30A-EAED-9765-6AACD24DB4D4}" dt="2022-03-26T12:18:34.232" v="1315"/>
          <ac:cxnSpMkLst>
            <pc:docMk/>
            <pc:sldMk cId="2535663511" sldId="276"/>
            <ac:cxnSpMk id="40" creationId="{AF851064-F47A-48D6-B023-964AB84519B4}"/>
          </ac:cxnSpMkLst>
        </pc:cxnChg>
        <pc:cxnChg chg="del mod">
          <ac:chgData name="Joao Vieira" userId="S::joaopvieira@ua.pt::ee994a60-c2fb-4a57-91cc-8923d9e0c3fb" providerId="AD" clId="Web-{1B8E4E47-A30A-EAED-9765-6AACD24DB4D4}" dt="2022-03-26T12:18:17.872" v="1309"/>
          <ac:cxnSpMkLst>
            <pc:docMk/>
            <pc:sldMk cId="2535663511" sldId="276"/>
            <ac:cxnSpMk id="43" creationId="{6C870FE6-264E-41D9-A82D-A396B529A012}"/>
          </ac:cxnSpMkLst>
        </pc:cxnChg>
        <pc:cxnChg chg="del">
          <ac:chgData name="Joao Vieira" userId="S::joaopvieira@ua.pt::ee994a60-c2fb-4a57-91cc-8923d9e0c3fb" providerId="AD" clId="Web-{1B8E4E47-A30A-EAED-9765-6AACD24DB4D4}" dt="2022-03-26T12:19:01.217" v="1323"/>
          <ac:cxnSpMkLst>
            <pc:docMk/>
            <pc:sldMk cId="2535663511" sldId="276"/>
            <ac:cxnSpMk id="46" creationId="{339DF86D-13D3-4F76-B9C8-21EB0AF39310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9.298" v="1348"/>
          <ac:cxnSpMkLst>
            <pc:docMk/>
            <pc:sldMk cId="2535663511" sldId="276"/>
            <ac:cxnSpMk id="50" creationId="{8DA05966-2345-057F-5114-31111B864F12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1.891" v="1345"/>
          <ac:cxnSpMkLst>
            <pc:docMk/>
            <pc:sldMk cId="2535663511" sldId="276"/>
            <ac:cxnSpMk id="51" creationId="{3173F20E-D857-3B45-26C6-AFE474CA486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34.094" v="1343"/>
          <ac:cxnSpMkLst>
            <pc:docMk/>
            <pc:sldMk cId="2535663511" sldId="276"/>
            <ac:cxnSpMk id="52" creationId="{42681A9F-00DD-521A-F0D7-6B91DFFB08AA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30:55.643" v="1618" actId="14100"/>
          <ac:cxnSpMkLst>
            <pc:docMk/>
            <pc:sldMk cId="2535663511" sldId="276"/>
            <ac:cxnSpMk id="57" creationId="{DCE04C92-169C-2B52-BA73-628702A77741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2.907" v="1346"/>
          <ac:cxnSpMkLst>
            <pc:docMk/>
            <pc:sldMk cId="2535663511" sldId="276"/>
            <ac:cxnSpMk id="58" creationId="{AB78E35F-6F6C-3FE5-C9AA-5ECC7003657E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9.767" v="1349"/>
          <ac:cxnSpMkLst>
            <pc:docMk/>
            <pc:sldMk cId="2535663511" sldId="276"/>
            <ac:cxnSpMk id="59" creationId="{1FA44F4A-13BE-F9EA-FF03-7D367FADBE41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3:22:33.756" v="3796" actId="1076"/>
        <pc:sldMkLst>
          <pc:docMk/>
          <pc:sldMk cId="1190339480" sldId="277"/>
        </pc:sldMkLst>
        <pc:spChg chg="mod">
          <ac:chgData name="Joao Vieira" userId="S::joaopvieira@ua.pt::ee994a60-c2fb-4a57-91cc-8923d9e0c3fb" providerId="AD" clId="Web-{1B8E4E47-A30A-EAED-9765-6AACD24DB4D4}" dt="2022-03-26T13:22:33.756" v="3796" actId="1076"/>
          <ac:spMkLst>
            <pc:docMk/>
            <pc:sldMk cId="1190339480" sldId="277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6:31.979" v="3199" actId="1076"/>
        <pc:sldMkLst>
          <pc:docMk/>
          <pc:sldMk cId="2460203099" sldId="278"/>
        </pc:sldMkLst>
        <pc:spChg chg="mod">
          <ac:chgData name="Joao Vieira" userId="S::joaopvieira@ua.pt::ee994a60-c2fb-4a57-91cc-8923d9e0c3fb" providerId="AD" clId="Web-{1B8E4E47-A30A-EAED-9765-6AACD24DB4D4}" dt="2022-03-26T12:26:54.449" v="1528" actId="20577"/>
          <ac:spMkLst>
            <pc:docMk/>
            <pc:sldMk cId="2460203099" sldId="278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5:46.212" v="3115" actId="20577"/>
          <ac:spMkLst>
            <pc:docMk/>
            <pc:sldMk cId="2460203099" sldId="278"/>
            <ac:spMk id="6" creationId="{1529A0F2-8D2B-063E-3D05-BC0CD6D701B7}"/>
          </ac:spMkLst>
        </pc:spChg>
        <pc:spChg chg="add mod">
          <ac:chgData name="Joao Vieira" userId="S::joaopvieira@ua.pt::ee994a60-c2fb-4a57-91cc-8923d9e0c3fb" providerId="AD" clId="Web-{1B8E4E47-A30A-EAED-9765-6AACD24DB4D4}" dt="2022-03-26T13:06:31.979" v="3199" actId="1076"/>
          <ac:spMkLst>
            <pc:docMk/>
            <pc:sldMk cId="2460203099" sldId="278"/>
            <ac:spMk id="54" creationId="{C1033900-EBD2-3AD2-9CF2-D070A578C7E5}"/>
          </ac:spMkLst>
        </pc:spChg>
        <pc:spChg chg="mod">
          <ac:chgData name="Joao Vieira" userId="S::joaopvieira@ua.pt::ee994a60-c2fb-4a57-91cc-8923d9e0c3fb" providerId="AD" clId="Web-{1B8E4E47-A30A-EAED-9765-6AACD24DB4D4}" dt="2022-03-26T12:29:33.953" v="1597" actId="20577"/>
          <ac:spMkLst>
            <pc:docMk/>
            <pc:sldMk cId="2460203099" sldId="278"/>
            <ac:spMk id="84" creationId="{D66FFBF5-BE89-4974-92B1-DCC54947D2D7}"/>
          </ac:spMkLst>
        </pc:spChg>
        <pc:cxnChg chg="add">
          <ac:chgData name="Joao Vieira" userId="S::joaopvieira@ua.pt::ee994a60-c2fb-4a57-91cc-8923d9e0c3fb" providerId="AD" clId="Web-{1B8E4E47-A30A-EAED-9765-6AACD24DB4D4}" dt="2022-03-26T12:28:32.014" v="1532"/>
          <ac:cxnSpMkLst>
            <pc:docMk/>
            <pc:sldMk cId="2460203099" sldId="278"/>
            <ac:cxnSpMk id="5" creationId="{A86C823F-BB26-70C1-C29D-2B2F7DD8997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8:51.436" v="1537"/>
          <ac:cxnSpMkLst>
            <pc:docMk/>
            <pc:sldMk cId="2460203099" sldId="278"/>
            <ac:cxnSpMk id="51" creationId="{110C1535-264F-2FA8-291A-9D58EA8281B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5:33.972" v="3102"/>
          <ac:cxnSpMkLst>
            <pc:docMk/>
            <pc:sldMk cId="2460203099" sldId="278"/>
            <ac:cxnSpMk id="52" creationId="{F7589607-5469-DF40-79E7-D69C194C05E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3:05:49.525" v="3117"/>
          <ac:cxnSpMkLst>
            <pc:docMk/>
            <pc:sldMk cId="2460203099" sldId="278"/>
            <ac:cxnSpMk id="53" creationId="{A8E012BF-4C79-5F7E-79BA-A5D03385441A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11:34.291" v="3219" actId="20577"/>
        <pc:sldMkLst>
          <pc:docMk/>
          <pc:sldMk cId="4226476842" sldId="281"/>
        </pc:sldMkLst>
        <pc:spChg chg="mod">
          <ac:chgData name="Joao Vieira" userId="S::joaopvieira@ua.pt::ee994a60-c2fb-4a57-91cc-8923d9e0c3fb" providerId="AD" clId="Web-{1B8E4E47-A30A-EAED-9765-6AACD24DB4D4}" dt="2022-03-26T13:11:34.291" v="3219" actId="20577"/>
          <ac:spMkLst>
            <pc:docMk/>
            <pc:sldMk cId="4226476842" sldId="281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2:48:55.741" v="2318" actId="20577"/>
          <ac:spMkLst>
            <pc:docMk/>
            <pc:sldMk cId="4226476842" sldId="281"/>
            <ac:spMk id="5" creationId="{4534BFFD-7784-D4ED-0BA8-3340B8B703EE}"/>
          </ac:spMkLst>
        </pc:spChg>
        <pc:spChg chg="mod">
          <ac:chgData name="Joao Vieira" userId="S::joaopvieira@ua.pt::ee994a60-c2fb-4a57-91cc-8923d9e0c3fb" providerId="AD" clId="Web-{1B8E4E47-A30A-EAED-9765-6AACD24DB4D4}" dt="2022-03-26T12:52:14.340" v="2448" actId="1076"/>
          <ac:spMkLst>
            <pc:docMk/>
            <pc:sldMk cId="4226476842" sldId="281"/>
            <ac:spMk id="70" creationId="{AD6CFAD1-D08B-41A1-9E83-75E2FAE532B5}"/>
          </ac:spMkLst>
        </pc:spChg>
        <pc:spChg chg="add mod">
          <ac:chgData name="Joao Vieira" userId="S::joaopvieira@ua.pt::ee994a60-c2fb-4a57-91cc-8923d9e0c3fb" providerId="AD" clId="Web-{1B8E4E47-A30A-EAED-9765-6AACD24DB4D4}" dt="2022-03-26T12:49:49.586" v="2350" actId="20577"/>
          <ac:spMkLst>
            <pc:docMk/>
            <pc:sldMk cId="4226476842" sldId="281"/>
            <ac:spMk id="74" creationId="{779AD47C-24BF-D270-8F0F-4624A0A8A902}"/>
          </ac:spMkLst>
        </pc:spChg>
        <pc:spChg chg="add mod">
          <ac:chgData name="Joao Vieira" userId="S::joaopvieira@ua.pt::ee994a60-c2fb-4a57-91cc-8923d9e0c3fb" providerId="AD" clId="Web-{1B8E4E47-A30A-EAED-9765-6AACD24DB4D4}" dt="2022-03-26T12:49:13.460" v="2322" actId="1076"/>
          <ac:spMkLst>
            <pc:docMk/>
            <pc:sldMk cId="4226476842" sldId="281"/>
            <ac:spMk id="75" creationId="{53DC19E5-027B-4997-6BBB-243B4E52AE4E}"/>
          </ac:spMkLst>
        </pc:spChg>
        <pc:spChg chg="add mod">
          <ac:chgData name="Joao Vieira" userId="S::joaopvieira@ua.pt::ee994a60-c2fb-4a57-91cc-8923d9e0c3fb" providerId="AD" clId="Web-{1B8E4E47-A30A-EAED-9765-6AACD24DB4D4}" dt="2022-03-26T12:50:45.650" v="2428" actId="20577"/>
          <ac:spMkLst>
            <pc:docMk/>
            <pc:sldMk cId="4226476842" sldId="281"/>
            <ac:spMk id="78" creationId="{8718C903-1537-2115-887C-40534CAC04DC}"/>
          </ac:spMkLst>
        </pc:spChg>
        <pc:picChg chg="mod">
          <ac:chgData name="Joao Vieira" userId="S::joaopvieira@ua.pt::ee994a60-c2fb-4a57-91cc-8923d9e0c3fb" providerId="AD" clId="Web-{1B8E4E47-A30A-EAED-9765-6AACD24DB4D4}" dt="2022-03-26T12:49:06.053" v="2320" actId="1076"/>
          <ac:picMkLst>
            <pc:docMk/>
            <pc:sldMk cId="4226476842" sldId="281"/>
            <ac:picMk id="67" creationId="{3DB86F65-0E1C-4162-9CD0-6DB64A99240F}"/>
          </ac:picMkLst>
        </pc:picChg>
        <pc:cxnChg chg="add">
          <ac:chgData name="Joao Vieira" userId="S::joaopvieira@ua.pt::ee994a60-c2fb-4a57-91cc-8923d9e0c3fb" providerId="AD" clId="Web-{1B8E4E47-A30A-EAED-9765-6AACD24DB4D4}" dt="2022-03-26T12:42:23.292" v="1873"/>
          <ac:cxnSpMkLst>
            <pc:docMk/>
            <pc:sldMk cId="4226476842" sldId="281"/>
            <ac:cxnSpMk id="3" creationId="{ADCDDDDB-0BA8-524C-E96F-8C20C510FF7D}"/>
          </ac:cxnSpMkLst>
        </pc:cxnChg>
        <pc:cxnChg chg="mod">
          <ac:chgData name="Joao Vieira" userId="S::joaopvieira@ua.pt::ee994a60-c2fb-4a57-91cc-8923d9e0c3fb" providerId="AD" clId="Web-{1B8E4E47-A30A-EAED-9765-6AACD24DB4D4}" dt="2022-03-26T12:52:18.543" v="2449" actId="14100"/>
          <ac:cxnSpMkLst>
            <pc:docMk/>
            <pc:sldMk cId="4226476842" sldId="281"/>
            <ac:cxnSpMk id="68" creationId="{0C75CC8F-7556-423C-8012-40AF37BBF368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3.429" v="2325" actId="1076"/>
          <ac:cxnSpMkLst>
            <pc:docMk/>
            <pc:sldMk cId="4226476842" sldId="281"/>
            <ac:cxnSpMk id="76" creationId="{93C82123-5324-0D0A-2D24-959A9D5F131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8.179" v="2327" actId="1076"/>
          <ac:cxnSpMkLst>
            <pc:docMk/>
            <pc:sldMk cId="4226476842" sldId="281"/>
            <ac:cxnSpMk id="77" creationId="{A291D1F9-CF3B-F252-5181-C6ABE121016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45.041" v="3221" actId="20577"/>
        <pc:sldMkLst>
          <pc:docMk/>
          <pc:sldMk cId="63958064" sldId="282"/>
        </pc:sldMkLst>
        <pc:spChg chg="add">
          <ac:chgData name="Joao Vieira" userId="S::joaopvieira@ua.pt::ee994a60-c2fb-4a57-91cc-8923d9e0c3fb" providerId="AD" clId="Web-{1B8E4E47-A30A-EAED-9765-6AACD24DB4D4}" dt="2022-03-26T12:58:07.084" v="2845"/>
          <ac:spMkLst>
            <pc:docMk/>
            <pc:sldMk cId="63958064" sldId="282"/>
            <ac:spMk id="3" creationId="{873F65A1-7FA3-B6D4-C093-D8512F345C01}"/>
          </ac:spMkLst>
        </pc:spChg>
        <pc:spChg chg="mod">
          <ac:chgData name="Joao Vieira" userId="S::joaopvieira@ua.pt::ee994a60-c2fb-4a57-91cc-8923d9e0c3fb" providerId="AD" clId="Web-{1B8E4E47-A30A-EAED-9765-6AACD24DB4D4}" dt="2022-03-26T13:11:45.041" v="3221" actId="20577"/>
          <ac:spMkLst>
            <pc:docMk/>
            <pc:sldMk cId="63958064" sldId="282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0:13.244" v="2903" actId="1076"/>
          <ac:spMkLst>
            <pc:docMk/>
            <pc:sldMk cId="63958064" sldId="282"/>
            <ac:spMk id="5" creationId="{FFE70CC8-3563-7FCB-1E10-3C4D1151809C}"/>
          </ac:spMkLst>
        </pc:spChg>
        <pc:spChg chg="del mod">
          <ac:chgData name="Joao Vieira" userId="S::joaopvieira@ua.pt::ee994a60-c2fb-4a57-91cc-8923d9e0c3fb" providerId="AD" clId="Web-{1B8E4E47-A30A-EAED-9765-6AACD24DB4D4}" dt="2022-03-26T13:00:19.650" v="2904"/>
          <ac:spMkLst>
            <pc:docMk/>
            <pc:sldMk cId="63958064" sldId="282"/>
            <ac:spMk id="72" creationId="{717B547B-B460-4CEF-9F93-070FAB210480}"/>
          </ac:spMkLst>
        </pc:spChg>
        <pc:spChg chg="del">
          <ac:chgData name="Joao Vieira" userId="S::joaopvieira@ua.pt::ee994a60-c2fb-4a57-91cc-8923d9e0c3fb" providerId="AD" clId="Web-{1B8E4E47-A30A-EAED-9765-6AACD24DB4D4}" dt="2022-03-26T12:51:49.902" v="2429"/>
          <ac:spMkLst>
            <pc:docMk/>
            <pc:sldMk cId="63958064" sldId="282"/>
            <ac:spMk id="74" creationId="{0B9B8211-FFBB-47CC-AEAA-304E3436E97C}"/>
          </ac:spMkLst>
        </pc:spChg>
        <pc:spChg chg="add">
          <ac:chgData name="Joao Vieira" userId="S::joaopvieira@ua.pt::ee994a60-c2fb-4a57-91cc-8923d9e0c3fb" providerId="AD" clId="Web-{1B8E4E47-A30A-EAED-9765-6AACD24DB4D4}" dt="2022-03-26T13:00:20.510" v="2905"/>
          <ac:spMkLst>
            <pc:docMk/>
            <pc:sldMk cId="63958064" sldId="282"/>
            <ac:spMk id="78" creationId="{DEFFBD30-08E6-6CDB-F319-4DEDAC9E612F}"/>
          </ac:spMkLst>
        </pc:spChg>
        <pc:cxnChg chg="mod">
          <ac:chgData name="Joao Vieira" userId="S::joaopvieira@ua.pt::ee994a60-c2fb-4a57-91cc-8923d9e0c3fb" providerId="AD" clId="Web-{1B8E4E47-A30A-EAED-9765-6AACD24DB4D4}" dt="2022-03-26T12:47:54.426" v="2300" actId="14100"/>
          <ac:cxnSpMkLst>
            <pc:docMk/>
            <pc:sldMk cId="63958064" sldId="282"/>
            <ac:cxnSpMk id="71" creationId="{1A28FD29-9330-4C4C-9E98-07A3EE0E4C18}"/>
          </ac:cxnSpMkLst>
        </pc:cxnChg>
        <pc:cxnChg chg="del">
          <ac:chgData name="Joao Vieira" userId="S::joaopvieira@ua.pt::ee994a60-c2fb-4a57-91cc-8923d9e0c3fb" providerId="AD" clId="Web-{1B8E4E47-A30A-EAED-9765-6AACD24DB4D4}" dt="2022-03-26T12:51:50.855" v="2430"/>
          <ac:cxnSpMkLst>
            <pc:docMk/>
            <pc:sldMk cId="63958064" sldId="282"/>
            <ac:cxnSpMk id="73" creationId="{2BE4A066-096D-46BE-B261-F888F5866F6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59:49.493" v="2900" actId="14100"/>
          <ac:cxnSpMkLst>
            <pc:docMk/>
            <pc:sldMk cId="63958064" sldId="282"/>
            <ac:cxnSpMk id="77" creationId="{5583DE85-CEC1-B73E-32CB-56E5E3211C67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39.494" v="3220" actId="20577"/>
        <pc:sldMkLst>
          <pc:docMk/>
          <pc:sldMk cId="2560560298" sldId="283"/>
        </pc:sldMkLst>
        <pc:spChg chg="add">
          <ac:chgData name="Joao Vieira" userId="S::joaopvieira@ua.pt::ee994a60-c2fb-4a57-91cc-8923d9e0c3fb" providerId="AD" clId="Web-{1B8E4E47-A30A-EAED-9765-6AACD24DB4D4}" dt="2022-03-26T12:58:08.428" v="2846"/>
          <ac:spMkLst>
            <pc:docMk/>
            <pc:sldMk cId="2560560298" sldId="283"/>
            <ac:spMk id="3" creationId="{3EEAF6E7-B84D-B6BC-2C35-76B87CDDD918}"/>
          </ac:spMkLst>
        </pc:spChg>
        <pc:spChg chg="mod">
          <ac:chgData name="Joao Vieira" userId="S::joaopvieira@ua.pt::ee994a60-c2fb-4a57-91cc-8923d9e0c3fb" providerId="AD" clId="Web-{1B8E4E47-A30A-EAED-9765-6AACD24DB4D4}" dt="2022-03-26T13:11:39.494" v="3220" actId="20577"/>
          <ac:spMkLst>
            <pc:docMk/>
            <pc:sldMk cId="2560560298" sldId="283"/>
            <ac:spMk id="4" creationId="{0EFB9A83-0A8F-441D-BEAA-D5FA54A3EEEF}"/>
          </ac:spMkLst>
        </pc:spChg>
        <pc:spChg chg="add del mod">
          <ac:chgData name="Joao Vieira" userId="S::joaopvieira@ua.pt::ee994a60-c2fb-4a57-91cc-8923d9e0c3fb" providerId="AD" clId="Web-{1B8E4E47-A30A-EAED-9765-6AACD24DB4D4}" dt="2022-03-26T13:01:42.325" v="2909"/>
          <ac:spMkLst>
            <pc:docMk/>
            <pc:sldMk cId="2560560298" sldId="283"/>
            <ac:spMk id="72" creationId="{F5383993-B92C-C87F-1A52-E88DAB5A4EB6}"/>
          </ac:spMkLst>
        </pc:spChg>
        <pc:spChg chg="del">
          <ac:chgData name="Joao Vieira" userId="S::joaopvieira@ua.pt::ee994a60-c2fb-4a57-91cc-8923d9e0c3fb" providerId="AD" clId="Web-{1B8E4E47-A30A-EAED-9765-6AACD24DB4D4}" dt="2022-03-26T12:53:50.171" v="2559"/>
          <ac:spMkLst>
            <pc:docMk/>
            <pc:sldMk cId="2560560298" sldId="283"/>
            <ac:spMk id="80" creationId="{DA2CE29F-BEFF-4CB2-A935-3DE4C9F97EEA}"/>
          </ac:spMkLst>
        </pc:spChg>
        <pc:spChg chg="mod">
          <ac:chgData name="Joao Vieira" userId="S::joaopvieira@ua.pt::ee994a60-c2fb-4a57-91cc-8923d9e0c3fb" providerId="AD" clId="Web-{1B8E4E47-A30A-EAED-9765-6AACD24DB4D4}" dt="2022-03-26T13:03:20.484" v="2985" actId="20577"/>
          <ac:spMkLst>
            <pc:docMk/>
            <pc:sldMk cId="2560560298" sldId="283"/>
            <ac:spMk id="82" creationId="{C375CAD2-F0CF-41B6-85C6-6B0B5E48316D}"/>
          </ac:spMkLst>
        </pc:spChg>
        <pc:cxnChg chg="del">
          <ac:chgData name="Joao Vieira" userId="S::joaopvieira@ua.pt::ee994a60-c2fb-4a57-91cc-8923d9e0c3fb" providerId="AD" clId="Web-{1B8E4E47-A30A-EAED-9765-6AACD24DB4D4}" dt="2022-03-26T12:53:51.108" v="2560"/>
          <ac:cxnSpMkLst>
            <pc:docMk/>
            <pc:sldMk cId="2560560298" sldId="283"/>
            <ac:cxnSpMk id="79" creationId="{1630066D-8FE2-4C8A-AA33-992A6B7168F7}"/>
          </ac:cxnSpMkLst>
        </pc:cxnChg>
        <pc:cxnChg chg="mod">
          <ac:chgData name="Joao Vieira" userId="S::joaopvieira@ua.pt::ee994a60-c2fb-4a57-91cc-8923d9e0c3fb" providerId="AD" clId="Web-{1B8E4E47-A30A-EAED-9765-6AACD24DB4D4}" dt="2022-03-26T12:53:43.108" v="2558" actId="14100"/>
          <ac:cxnSpMkLst>
            <pc:docMk/>
            <pc:sldMk cId="2560560298" sldId="283"/>
            <ac:cxnSpMk id="81" creationId="{6AEB3FAF-D2EA-4E24-8B1A-B89C99D9FE2B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51.166" v="3222" actId="20577"/>
        <pc:sldMkLst>
          <pc:docMk/>
          <pc:sldMk cId="2488184964" sldId="284"/>
        </pc:sldMkLst>
        <pc:spChg chg="mod">
          <ac:chgData name="Joao Vieira" userId="S::joaopvieira@ua.pt::ee994a60-c2fb-4a57-91cc-8923d9e0c3fb" providerId="AD" clId="Web-{1B8E4E47-A30A-EAED-9765-6AACD24DB4D4}" dt="2022-03-26T13:11:51.166" v="3222" actId="20577"/>
          <ac:spMkLst>
            <pc:docMk/>
            <pc:sldMk cId="2488184964" sldId="284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2:58:09.662" v="2847"/>
          <ac:spMkLst>
            <pc:docMk/>
            <pc:sldMk cId="2488184964" sldId="284"/>
            <ac:spMk id="5" creationId="{B66514B2-3491-A302-7C76-9EA8D627207F}"/>
          </ac:spMkLst>
        </pc:spChg>
        <pc:spChg chg="add del">
          <ac:chgData name="Joao Vieira" userId="S::joaopvieira@ua.pt::ee994a60-c2fb-4a57-91cc-8923d9e0c3fb" providerId="AD" clId="Web-{1B8E4E47-A30A-EAED-9765-6AACD24DB4D4}" dt="2022-03-26T13:01:50.200" v="2910"/>
          <ac:spMkLst>
            <pc:docMk/>
            <pc:sldMk cId="2488184964" sldId="284"/>
            <ac:spMk id="6" creationId="{4EE40FA1-BEEC-E192-2D57-535B091B722C}"/>
          </ac:spMkLst>
        </pc:spChg>
        <pc:spChg chg="add mod">
          <ac:chgData name="Joao Vieira" userId="S::joaopvieira@ua.pt::ee994a60-c2fb-4a57-91cc-8923d9e0c3fb" providerId="AD" clId="Web-{1B8E4E47-A30A-EAED-9765-6AACD24DB4D4}" dt="2022-03-26T13:04:30.861" v="3055" actId="20577"/>
          <ac:spMkLst>
            <pc:docMk/>
            <pc:sldMk cId="2488184964" sldId="284"/>
            <ac:spMk id="9" creationId="{B63F5E28-FAAB-34A1-C804-4D5C04E29224}"/>
          </ac:spMkLst>
        </pc:spChg>
        <pc:cxnChg chg="add">
          <ac:chgData name="Joao Vieira" userId="S::joaopvieira@ua.pt::ee994a60-c2fb-4a57-91cc-8923d9e0c3fb" providerId="AD" clId="Web-{1B8E4E47-A30A-EAED-9765-6AACD24DB4D4}" dt="2022-03-26T13:03:32.469" v="2986"/>
          <ac:cxnSpMkLst>
            <pc:docMk/>
            <pc:sldMk cId="2488184964" sldId="284"/>
            <ac:cxnSpMk id="7" creationId="{EBE99CDD-9E7D-CDB8-F960-76E45B1E6F4E}"/>
          </ac:cxnSpMkLst>
        </pc:cxnChg>
        <pc:cxnChg chg="add del">
          <ac:chgData name="Joao Vieira" userId="S::joaopvieira@ua.pt::ee994a60-c2fb-4a57-91cc-8923d9e0c3fb" providerId="AD" clId="Web-{1B8E4E47-A30A-EAED-9765-6AACD24DB4D4}" dt="2022-03-26T13:03:56.579" v="3030"/>
          <ac:cxnSpMkLst>
            <pc:docMk/>
            <pc:sldMk cId="2488184964" sldId="284"/>
            <ac:cxnSpMk id="8" creationId="{27B032A2-43D4-D9E9-4066-B637CC4904B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7:51.966" v="3203" actId="20577"/>
        <pc:sldMkLst>
          <pc:docMk/>
          <pc:sldMk cId="745932763" sldId="285"/>
        </pc:sldMkLst>
        <pc:spChg chg="add mod">
          <ac:chgData name="Joao Vieira" userId="S::joaopvieira@ua.pt::ee994a60-c2fb-4a57-91cc-8923d9e0c3fb" providerId="AD" clId="Web-{1B8E4E47-A30A-EAED-9765-6AACD24DB4D4}" dt="2022-03-26T12:26:22.338" v="1525" actId="20577"/>
          <ac:spMkLst>
            <pc:docMk/>
            <pc:sldMk cId="745932763" sldId="285"/>
            <ac:spMk id="3" creationId="{F317CF0D-D8AA-54F1-8948-F01147AF2863}"/>
          </ac:spMkLst>
        </pc:spChg>
        <pc:spChg chg="del mod">
          <ac:chgData name="Joao Vieira" userId="S::joaopvieira@ua.pt::ee994a60-c2fb-4a57-91cc-8923d9e0c3fb" providerId="AD" clId="Web-{1B8E4E47-A30A-EAED-9765-6AACD24DB4D4}" dt="2022-03-26T11:55:54.482" v="562"/>
          <ac:spMkLst>
            <pc:docMk/>
            <pc:sldMk cId="745932763" sldId="285"/>
            <ac:spMk id="4" creationId="{BC709075-E2B2-4241-0D81-B3ECAC3CE2AC}"/>
          </ac:spMkLst>
        </pc:spChg>
        <pc:spChg chg="mod">
          <ac:chgData name="Joao Vieira" userId="S::joaopvieira@ua.pt::ee994a60-c2fb-4a57-91cc-8923d9e0c3fb" providerId="AD" clId="Web-{1B8E4E47-A30A-EAED-9765-6AACD24DB4D4}" dt="2022-03-26T13:07:51.966" v="3203" actId="20577"/>
          <ac:spMkLst>
            <pc:docMk/>
            <pc:sldMk cId="745932763" sldId="285"/>
            <ac:spMk id="37" creationId="{05E3E11C-035B-4366-A1FE-0189235A584E}"/>
          </ac:spMkLst>
        </pc:spChg>
        <pc:spChg chg="add del mod">
          <ac:chgData name="Joao Vieira" userId="S::joaopvieira@ua.pt::ee994a60-c2fb-4a57-91cc-8923d9e0c3fb" providerId="AD" clId="Web-{1B8E4E47-A30A-EAED-9765-6AACD24DB4D4}" dt="2022-03-26T12:26:07.510" v="1518" actId="20577"/>
          <ac:spMkLst>
            <pc:docMk/>
            <pc:sldMk cId="745932763" sldId="285"/>
            <ac:spMk id="41" creationId="{65D28287-4184-4B62-BDD9-053DA8FB0FF2}"/>
          </ac:spMkLst>
        </pc:spChg>
        <pc:cxnChg chg="add del">
          <ac:chgData name="Joao Vieira" userId="S::joaopvieira@ua.pt::ee994a60-c2fb-4a57-91cc-8923d9e0c3fb" providerId="AD" clId="Web-{1B8E4E47-A30A-EAED-9765-6AACD24DB4D4}" dt="2022-03-26T11:55:59.560" v="565"/>
          <ac:cxnSpMkLst>
            <pc:docMk/>
            <pc:sldMk cId="745932763" sldId="285"/>
            <ac:cxnSpMk id="40" creationId="{1FF656DF-CB41-4BE7-A6F9-645E79DCE2F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37:37.001" v="4125" actId="1076"/>
        <pc:sldMkLst>
          <pc:docMk/>
          <pc:sldMk cId="374206964" sldId="287"/>
        </pc:sldMkLst>
        <pc:spChg chg="add del mod">
          <ac:chgData name="Joao Vieira" userId="S::joaopvieira@ua.pt::ee994a60-c2fb-4a57-91cc-8923d9e0c3fb" providerId="AD" clId="Web-{1B8E4E47-A30A-EAED-9765-6AACD24DB4D4}" dt="2022-03-26T13:17:38.396" v="3410"/>
          <ac:spMkLst>
            <pc:docMk/>
            <pc:sldMk cId="374206964" sldId="287"/>
            <ac:spMk id="3" creationId="{1BD65444-DD6D-E795-F67F-C2259B356C6F}"/>
          </ac:spMkLst>
        </pc:spChg>
        <pc:spChg chg="add mod">
          <ac:chgData name="Joao Vieira" userId="S::joaopvieira@ua.pt::ee994a60-c2fb-4a57-91cc-8923d9e0c3fb" providerId="AD" clId="Web-{1B8E4E47-A30A-EAED-9765-6AACD24DB4D4}" dt="2022-03-26T13:19:27.016" v="3602"/>
          <ac:spMkLst>
            <pc:docMk/>
            <pc:sldMk cId="374206964" sldId="287"/>
            <ac:spMk id="4" creationId="{0FD14544-95D8-FC3E-8669-64CB20A0E02A}"/>
          </ac:spMkLst>
        </pc:spChg>
        <pc:spChg chg="add">
          <ac:chgData name="Joao Vieira" userId="S::joaopvieira@ua.pt::ee994a60-c2fb-4a57-91cc-8923d9e0c3fb" providerId="AD" clId="Web-{1B8E4E47-A30A-EAED-9765-6AACD24DB4D4}" dt="2022-03-26T13:28:09.907" v="3927"/>
          <ac:spMkLst>
            <pc:docMk/>
            <pc:sldMk cId="374206964" sldId="287"/>
            <ac:spMk id="9" creationId="{7F78BF1E-F410-DF6A-3795-76E1FAE26FFE}"/>
          </ac:spMkLst>
        </pc:spChg>
        <pc:spChg chg="add mod">
          <ac:chgData name="Joao Vieira" userId="S::joaopvieira@ua.pt::ee994a60-c2fb-4a57-91cc-8923d9e0c3fb" providerId="AD" clId="Web-{1B8E4E47-A30A-EAED-9765-6AACD24DB4D4}" dt="2022-03-26T13:35:39.341" v="4096" actId="20577"/>
          <ac:spMkLst>
            <pc:docMk/>
            <pc:sldMk cId="374206964" sldId="287"/>
            <ac:spMk id="11" creationId="{6932E8DE-0127-414A-4328-9A07BD6E1434}"/>
          </ac:spMkLst>
        </pc:spChg>
        <pc:spChg chg="add mod">
          <ac:chgData name="Joao Vieira" userId="S::joaopvieira@ua.pt::ee994a60-c2fb-4a57-91cc-8923d9e0c3fb" providerId="AD" clId="Web-{1B8E4E47-A30A-EAED-9765-6AACD24DB4D4}" dt="2022-03-26T13:13:26.919" v="3267"/>
          <ac:spMkLst>
            <pc:docMk/>
            <pc:sldMk cId="374206964" sldId="287"/>
            <ac:spMk id="68" creationId="{19CF85BB-5414-AC44-0F2E-25B735DB3611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7:17.161" v="3407"/>
          <ac:spMkLst>
            <pc:docMk/>
            <pc:sldMk cId="374206964" sldId="287"/>
            <ac:spMk id="70" creationId="{6C60D8CF-327E-C9DC-3F56-4D498F0DC860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9:12.469" v="3598"/>
          <ac:spMkLst>
            <pc:docMk/>
            <pc:sldMk cId="374206964" sldId="287"/>
            <ac:spMk id="72" creationId="{C944C7B7-3D0E-F514-78E0-26C2297F58DB}"/>
          </ac:spMkLst>
        </pc:spChg>
        <pc:spChg chg="add mod">
          <ac:chgData name="Joao Vieira" userId="S::joaopvieira@ua.pt::ee994a60-c2fb-4a57-91cc-8923d9e0c3fb" providerId="AD" clId="Web-{1B8E4E47-A30A-EAED-9765-6AACD24DB4D4}" dt="2022-03-26T13:37:37.001" v="4125" actId="1076"/>
          <ac:spMkLst>
            <pc:docMk/>
            <pc:sldMk cId="374206964" sldId="287"/>
            <ac:spMk id="76" creationId="{DEA5487A-15EF-AB35-BBC9-E9993FDABD49}"/>
          </ac:spMkLst>
        </pc:spChg>
        <pc:spChg chg="add mod">
          <ac:chgData name="Joao Vieira" userId="S::joaopvieira@ua.pt::ee994a60-c2fb-4a57-91cc-8923d9e0c3fb" providerId="AD" clId="Web-{1B8E4E47-A30A-EAED-9765-6AACD24DB4D4}" dt="2022-03-26T13:25:23.745" v="3866" actId="20577"/>
          <ac:spMkLst>
            <pc:docMk/>
            <pc:sldMk cId="374206964" sldId="287"/>
            <ac:spMk id="99" creationId="{AA710393-75ED-1DCE-7636-9C595A1DEEB2}"/>
          </ac:spMkLst>
        </pc:spChg>
        <pc:spChg chg="add mod">
          <ac:chgData name="Joao Vieira" userId="S::joaopvieira@ua.pt::ee994a60-c2fb-4a57-91cc-8923d9e0c3fb" providerId="AD" clId="Web-{1B8E4E47-A30A-EAED-9765-6AACD24DB4D4}" dt="2022-03-26T13:20:54.675" v="3746" actId="1076"/>
          <ac:spMkLst>
            <pc:docMk/>
            <pc:sldMk cId="374206964" sldId="287"/>
            <ac:spMk id="122" creationId="{E9AB0665-837D-0A17-CF91-0D46D33B1E50}"/>
          </ac:spMkLst>
        </pc:spChg>
        <pc:spChg chg="mod">
          <ac:chgData name="Joao Vieira" userId="S::joaopvieira@ua.pt::ee994a60-c2fb-4a57-91cc-8923d9e0c3fb" providerId="AD" clId="Web-{1B8E4E47-A30A-EAED-9765-6AACD24DB4D4}" dt="2022-03-26T13:15:14.189" v="3290" actId="20577"/>
          <ac:spMkLst>
            <pc:docMk/>
            <pc:sldMk cId="374206964" sldId="287"/>
            <ac:spMk id="134" creationId="{7A4DF662-08B6-48E6-947B-C3618DB2EECF}"/>
          </ac:spMkLst>
        </pc:spChg>
        <pc:picChg chg="mod">
          <ac:chgData name="Joao Vieira" userId="S::joaopvieira@ua.pt::ee994a60-c2fb-4a57-91cc-8923d9e0c3fb" providerId="AD" clId="Web-{1B8E4E47-A30A-EAED-9765-6AACD24DB4D4}" dt="2022-03-26T13:12:25.104" v="3241" actId="1076"/>
          <ac:picMkLst>
            <pc:docMk/>
            <pc:sldMk cId="374206964" sldId="287"/>
            <ac:picMk id="131" creationId="{CC86B5FA-41AD-416A-9844-F44A915D8A7F}"/>
          </ac:picMkLst>
        </pc:picChg>
        <pc:cxnChg chg="add mod">
          <ac:chgData name="Joao Vieira" userId="S::joaopvieira@ua.pt::ee994a60-c2fb-4a57-91cc-8923d9e0c3fb" providerId="AD" clId="Web-{1B8E4E47-A30A-EAED-9765-6AACD24DB4D4}" dt="2022-03-26T13:21:06.785" v="3750" actId="14100"/>
          <ac:cxnSpMkLst>
            <pc:docMk/>
            <pc:sldMk cId="374206964" sldId="287"/>
            <ac:cxnSpMk id="8" creationId="{CF106C4E-2396-1D30-C613-66D9F2F839AF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11" v="4033"/>
          <ac:cxnSpMkLst>
            <pc:docMk/>
            <pc:sldMk cId="374206964" sldId="287"/>
            <ac:cxnSpMk id="10" creationId="{758B9E64-4483-9EA2-138B-F3C98F7E83B6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73" v="4035"/>
          <ac:cxnSpMkLst>
            <pc:docMk/>
            <pc:sldMk cId="374206964" sldId="287"/>
            <ac:cxnSpMk id="12" creationId="{6B0FE16D-65A6-BA4C-204A-79F501FAE52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1:13.598" v="3753" actId="14100"/>
          <ac:cxnSpMkLst>
            <pc:docMk/>
            <pc:sldMk cId="374206964" sldId="287"/>
            <ac:cxnSpMk id="128" creationId="{01E8BA05-5108-040D-CADB-C185DEBDC74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42:51.447" v="4367" actId="14100"/>
        <pc:sldMkLst>
          <pc:docMk/>
          <pc:sldMk cId="1925431176" sldId="288"/>
        </pc:sldMkLst>
        <pc:spChg chg="add">
          <ac:chgData name="Joao Vieira" userId="S::joaopvieira@ua.pt::ee994a60-c2fb-4a57-91cc-8923d9e0c3fb" providerId="AD" clId="Web-{1B8E4E47-A30A-EAED-9765-6AACD24DB4D4}" dt="2022-03-26T13:13:32.919" v="3268"/>
          <ac:spMkLst>
            <pc:docMk/>
            <pc:sldMk cId="1925431176" sldId="288"/>
            <ac:spMk id="3" creationId="{66E18008-310E-8685-C647-06AC78ACFF4F}"/>
          </ac:spMkLst>
        </pc:spChg>
        <pc:spChg chg="add mod">
          <ac:chgData name="Joao Vieira" userId="S::joaopvieira@ua.pt::ee994a60-c2fb-4a57-91cc-8923d9e0c3fb" providerId="AD" clId="Web-{1B8E4E47-A30A-EAED-9765-6AACD24DB4D4}" dt="2022-03-26T13:42:41.868" v="4364" actId="20577"/>
          <ac:spMkLst>
            <pc:docMk/>
            <pc:sldMk cId="1925431176" sldId="288"/>
            <ac:spMk id="4" creationId="{B45D0784-7E83-BA05-4345-ED825EB399F6}"/>
          </ac:spMkLst>
        </pc:spChg>
        <pc:spChg chg="add mod">
          <ac:chgData name="Joao Vieira" userId="S::joaopvieira@ua.pt::ee994a60-c2fb-4a57-91cc-8923d9e0c3fb" providerId="AD" clId="Web-{1B8E4E47-A30A-EAED-9765-6AACD24DB4D4}" dt="2022-03-26T13:41:55.023" v="4297" actId="1076"/>
          <ac:spMkLst>
            <pc:docMk/>
            <pc:sldMk cId="1925431176" sldId="288"/>
            <ac:spMk id="9" creationId="{3A29A21C-D900-7BA5-84BB-1B865572A41D}"/>
          </ac:spMkLst>
        </pc:spChg>
        <pc:spChg chg="add del">
          <ac:chgData name="Joao Vieira" userId="S::joaopvieira@ua.pt::ee994a60-c2fb-4a57-91cc-8923d9e0c3fb" providerId="AD" clId="Web-{1B8E4E47-A30A-EAED-9765-6AACD24DB4D4}" dt="2022-03-26T13:13:23.903" v="3266"/>
          <ac:spMkLst>
            <pc:docMk/>
            <pc:sldMk cId="1925431176" sldId="288"/>
            <ac:spMk id="72" creationId="{19CF85BB-5414-AC44-0F2E-25B735DB3611}"/>
          </ac:spMkLst>
        </pc:spChg>
        <pc:spChg chg="add mod">
          <ac:chgData name="Joao Vieira" userId="S::joaopvieira@ua.pt::ee994a60-c2fb-4a57-91cc-8923d9e0c3fb" providerId="AD" clId="Web-{1B8E4E47-A30A-EAED-9765-6AACD24DB4D4}" dt="2022-03-26T13:27:05.093" v="3920"/>
          <ac:spMkLst>
            <pc:docMk/>
            <pc:sldMk cId="1925431176" sldId="288"/>
            <ac:spMk id="132" creationId="{9333B45D-9D17-B417-AAFB-DCEA1E4687F6}"/>
          </ac:spMkLst>
        </pc:spChg>
        <pc:spChg chg="del mod">
          <ac:chgData name="Joao Vieira" userId="S::joaopvieira@ua.pt::ee994a60-c2fb-4a57-91cc-8923d9e0c3fb" providerId="AD" clId="Web-{1B8E4E47-A30A-EAED-9765-6AACD24DB4D4}" dt="2022-03-26T13:15:39.018" v="3320"/>
          <ac:spMkLst>
            <pc:docMk/>
            <pc:sldMk cId="1925431176" sldId="288"/>
            <ac:spMk id="135" creationId="{F37FD33B-F522-4044-A1D4-6C71820C6971}"/>
          </ac:spMkLst>
        </pc:spChg>
        <pc:spChg chg="add mod">
          <ac:chgData name="Joao Vieira" userId="S::joaopvieira@ua.pt::ee994a60-c2fb-4a57-91cc-8923d9e0c3fb" providerId="AD" clId="Web-{1B8E4E47-A30A-EAED-9765-6AACD24DB4D4}" dt="2022-03-26T13:34:42.121" v="4045" actId="20577"/>
          <ac:spMkLst>
            <pc:docMk/>
            <pc:sldMk cId="1925431176" sldId="288"/>
            <ac:spMk id="137" creationId="{D99450D6-7AB2-90DD-047E-70DBCC899C7B}"/>
          </ac:spMkLst>
        </pc:spChg>
        <pc:cxnChg chg="add mod">
          <ac:chgData name="Joao Vieira" userId="S::joaopvieira@ua.pt::ee994a60-c2fb-4a57-91cc-8923d9e0c3fb" providerId="AD" clId="Web-{1B8E4E47-A30A-EAED-9765-6AACD24DB4D4}" dt="2022-03-26T13:16:37.097" v="3397" actId="1076"/>
          <ac:cxnSpMkLst>
            <pc:docMk/>
            <pc:sldMk cId="1925431176" sldId="288"/>
            <ac:cxnSpMk id="8" creationId="{32B64683-F14F-2A20-5D0B-7F591DD1A51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1:57.414" v="4298" actId="14100"/>
          <ac:cxnSpMkLst>
            <pc:docMk/>
            <pc:sldMk cId="1925431176" sldId="288"/>
            <ac:cxnSpMk id="10" creationId="{D170C329-BCD2-C36B-9EAC-6A5BF3BCA2A4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6:47.936" v="3916" actId="14100"/>
          <ac:cxnSpMkLst>
            <pc:docMk/>
            <pc:sldMk cId="1925431176" sldId="288"/>
            <ac:cxnSpMk id="131" creationId="{AE4C28D7-0EC4-DA63-ED99-CC795FCBB5C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3:18.322" v="3997" actId="14100"/>
          <ac:cxnSpMkLst>
            <pc:docMk/>
            <pc:sldMk cId="1925431176" sldId="288"/>
            <ac:cxnSpMk id="138" creationId="{AB59EA11-213C-39AA-B480-A36D8BFF030D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2:51.447" v="4367" actId="14100"/>
          <ac:cxnSpMkLst>
            <pc:docMk/>
            <pc:sldMk cId="1925431176" sldId="288"/>
            <ac:cxnSpMk id="139" creationId="{05326ADE-B416-57FC-26B5-4F24370AEA57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38:57.487" v="4150" actId="20577"/>
        <pc:sldMkLst>
          <pc:docMk/>
          <pc:sldMk cId="4216504228" sldId="289"/>
        </pc:sldMkLst>
        <pc:spChg chg="add">
          <ac:chgData name="Joao Vieira" userId="S::joaopvieira@ua.pt::ee994a60-c2fb-4a57-91cc-8923d9e0c3fb" providerId="AD" clId="Web-{1B8E4E47-A30A-EAED-9765-6AACD24DB4D4}" dt="2022-03-26T13:13:39.091" v="3269"/>
          <ac:spMkLst>
            <pc:docMk/>
            <pc:sldMk cId="4216504228" sldId="289"/>
            <ac:spMk id="3" creationId="{CBA44201-F03F-E29E-04D7-64805EF78A1E}"/>
          </ac:spMkLst>
        </pc:spChg>
        <pc:spChg chg="mod">
          <ac:chgData name="Joao Vieira" userId="S::joaopvieira@ua.pt::ee994a60-c2fb-4a57-91cc-8923d9e0c3fb" providerId="AD" clId="Web-{1B8E4E47-A30A-EAED-9765-6AACD24DB4D4}" dt="2022-03-26T13:38:57.487" v="4150" actId="20577"/>
          <ac:spMkLst>
            <pc:docMk/>
            <pc:sldMk cId="4216504228" sldId="289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27:11.655" v="3921"/>
          <ac:spMkLst>
            <pc:docMk/>
            <pc:sldMk cId="4216504228" sldId="289"/>
            <ac:spMk id="8" creationId="{391EF790-124A-4079-5242-BC407E3F8ABE}"/>
          </ac:spMkLst>
        </pc:spChg>
        <pc:spChg chg="add mod">
          <ac:chgData name="Joao Vieira" userId="S::joaopvieira@ua.pt::ee994a60-c2fb-4a57-91cc-8923d9e0c3fb" providerId="AD" clId="Web-{1B8E4E47-A30A-EAED-9765-6AACD24DB4D4}" dt="2022-03-26T13:36:46.687" v="4103" actId="20577"/>
          <ac:spMkLst>
            <pc:docMk/>
            <pc:sldMk cId="4216504228" sldId="289"/>
            <ac:spMk id="9" creationId="{3BE376E0-594D-8D0A-446C-A81C347EFAF5}"/>
          </ac:spMkLst>
        </pc:spChg>
        <pc:spChg chg="mod">
          <ac:chgData name="Joao Vieira" userId="S::joaopvieira@ua.pt::ee994a60-c2fb-4a57-91cc-8923d9e0c3fb" providerId="AD" clId="Web-{1B8E4E47-A30A-EAED-9765-6AACD24DB4D4}" dt="2022-03-26T12:40:24.773" v="1768" actId="20577"/>
          <ac:spMkLst>
            <pc:docMk/>
            <pc:sldMk cId="4216504228" sldId="289"/>
            <ac:spMk id="130" creationId="{39F5A98C-9143-4C71-9739-30C8A79B3178}"/>
          </ac:spMkLst>
        </pc:spChg>
        <pc:picChg chg="mod">
          <ac:chgData name="Joao Vieira" userId="S::joaopvieira@ua.pt::ee994a60-c2fb-4a57-91cc-8923d9e0c3fb" providerId="AD" clId="Web-{1B8E4E47-A30A-EAED-9765-6AACD24DB4D4}" dt="2022-03-26T12:45:52.548" v="2184" actId="1076"/>
          <ac:picMkLst>
            <pc:docMk/>
            <pc:sldMk cId="4216504228" sldId="289"/>
            <ac:picMk id="85" creationId="{5815B6A1-9DD6-445A-9184-D823B486662C}"/>
          </ac:picMkLst>
        </pc:picChg>
        <pc:cxnChg chg="add mod">
          <ac:chgData name="Joao Vieira" userId="S::joaopvieira@ua.pt::ee994a60-c2fb-4a57-91cc-8923d9e0c3fb" providerId="AD" clId="Web-{1B8E4E47-A30A-EAED-9765-6AACD24DB4D4}" dt="2022-03-26T13:36:41.921" v="4099" actId="14100"/>
          <ac:cxnSpMkLst>
            <pc:docMk/>
            <pc:sldMk cId="4216504228" sldId="289"/>
            <ac:cxnSpMk id="10" creationId="{8A5C684F-FD9C-C776-2890-E80C5E120F8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6:53.874" v="4106" actId="14100"/>
          <ac:cxnSpMkLst>
            <pc:docMk/>
            <pc:sldMk cId="4216504228" sldId="289"/>
            <ac:cxnSpMk id="132" creationId="{B6773440-9529-D76D-BEDA-107AC8BAAE2B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44:56.435" v="4444" actId="20577"/>
        <pc:sldMkLst>
          <pc:docMk/>
          <pc:sldMk cId="1317316538" sldId="290"/>
        </pc:sldMkLst>
        <pc:spChg chg="add mod">
          <ac:chgData name="Joao Vieira" userId="S::joaopvieira@ua.pt::ee994a60-c2fb-4a57-91cc-8923d9e0c3fb" providerId="AD" clId="Web-{1B8E4E47-A30A-EAED-9765-6AACD24DB4D4}" dt="2022-03-26T13:44:56.435" v="4444" actId="20577"/>
          <ac:spMkLst>
            <pc:docMk/>
            <pc:sldMk cId="1317316538" sldId="290"/>
            <ac:spMk id="3" creationId="{D5E1C300-3E2E-670D-9C5A-821D77606790}"/>
          </ac:spMkLst>
        </pc:spChg>
        <pc:spChg chg="mod">
          <ac:chgData name="Joao Vieira" userId="S::joaopvieira@ua.pt::ee994a60-c2fb-4a57-91cc-8923d9e0c3fb" providerId="AD" clId="Web-{1B8E4E47-A30A-EAED-9765-6AACD24DB4D4}" dt="2022-03-26T13:38:11.392" v="4137" actId="20577"/>
          <ac:spMkLst>
            <pc:docMk/>
            <pc:sldMk cId="1317316538" sldId="290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14:19.219" v="3271"/>
          <ac:spMkLst>
            <pc:docMk/>
            <pc:sldMk cId="1317316538" sldId="290"/>
            <ac:spMk id="99" creationId="{40E8626C-467D-0683-AFD8-0C5513A6064D}"/>
          </ac:spMkLst>
        </pc:spChg>
      </pc:sldChg>
      <pc:sldChg chg="addSp delSp modSp ord">
        <pc:chgData name="Joao Vieira" userId="S::joaopvieira@ua.pt::ee994a60-c2fb-4a57-91cc-8923d9e0c3fb" providerId="AD" clId="Web-{1B8E4E47-A30A-EAED-9765-6AACD24DB4D4}" dt="2022-03-26T13:47:57.768" v="4607" actId="20577"/>
        <pc:sldMkLst>
          <pc:docMk/>
          <pc:sldMk cId="4025699639" sldId="291"/>
        </pc:sldMkLst>
        <pc:spChg chg="add mod">
          <ac:chgData name="Joao Vieira" userId="S::joaopvieira@ua.pt::ee994a60-c2fb-4a57-91cc-8923d9e0c3fb" providerId="AD" clId="Web-{1B8E4E47-A30A-EAED-9765-6AACD24DB4D4}" dt="2022-03-26T13:47:57.768" v="4607" actId="20577"/>
          <ac:spMkLst>
            <pc:docMk/>
            <pc:sldMk cId="4025699639" sldId="291"/>
            <ac:spMk id="3" creationId="{AC603BC6-993B-6C15-0316-8C3911652574}"/>
          </ac:spMkLst>
        </pc:spChg>
        <pc:spChg chg="mod">
          <ac:chgData name="Joao Vieira" userId="S::joaopvieira@ua.pt::ee994a60-c2fb-4a57-91cc-8923d9e0c3fb" providerId="AD" clId="Web-{1B8E4E47-A30A-EAED-9765-6AACD24DB4D4}" dt="2022-03-26T13:23:30.242" v="3807" actId="20577"/>
          <ac:spMkLst>
            <pc:docMk/>
            <pc:sldMk cId="4025699639" sldId="291"/>
            <ac:spMk id="4" creationId="{0EFB9A83-0A8F-441D-BEAA-D5FA54A3EEEF}"/>
          </ac:spMkLst>
        </pc:spChg>
        <pc:spChg chg="add del">
          <ac:chgData name="Joao Vieira" userId="S::joaopvieira@ua.pt::ee994a60-c2fb-4a57-91cc-8923d9e0c3fb" providerId="AD" clId="Web-{1B8E4E47-A30A-EAED-9765-6AACD24DB4D4}" dt="2022-03-26T13:27:29" v="3923"/>
          <ac:spMkLst>
            <pc:docMk/>
            <pc:sldMk cId="4025699639" sldId="291"/>
            <ac:spMk id="8" creationId="{BEF925D7-CDA7-64AB-ADAF-88AC619B7317}"/>
          </ac:spMkLst>
        </pc:spChg>
        <pc:spChg chg="add mod">
          <ac:chgData name="Joao Vieira" userId="S::joaopvieira@ua.pt::ee994a60-c2fb-4a57-91cc-8923d9e0c3fb" providerId="AD" clId="Web-{1B8E4E47-A30A-EAED-9765-6AACD24DB4D4}" dt="2022-03-26T13:27:54.063" v="3926"/>
          <ac:spMkLst>
            <pc:docMk/>
            <pc:sldMk cId="4025699639" sldId="291"/>
            <ac:spMk id="9" creationId="{631F982D-6036-9DD2-6FD4-347174BED7DF}"/>
          </ac:spMkLst>
        </pc:spChg>
        <pc:spChg chg="add">
          <ac:chgData name="Joao Vieira" userId="S::joaopvieira@ua.pt::ee994a60-c2fb-4a57-91cc-8923d9e0c3fb" providerId="AD" clId="Web-{1B8E4E47-A30A-EAED-9765-6AACD24DB4D4}" dt="2022-03-26T13:13:48.529" v="3270"/>
          <ac:spMkLst>
            <pc:docMk/>
            <pc:sldMk cId="4025699639" sldId="291"/>
            <ac:spMk id="128" creationId="{40E8626C-467D-0683-AFD8-0C5513A6064D}"/>
          </ac:spMkLst>
        </pc:spChg>
        <pc:spChg chg="mod">
          <ac:chgData name="Joao Vieira" userId="S::joaopvieira@ua.pt::ee994a60-c2fb-4a57-91cc-8923d9e0c3fb" providerId="AD" clId="Web-{1B8E4E47-A30A-EAED-9765-6AACD24DB4D4}" dt="2022-03-26T12:40:08.695" v="1763" actId="20577"/>
          <ac:spMkLst>
            <pc:docMk/>
            <pc:sldMk cId="4025699639" sldId="291"/>
            <ac:spMk id="134" creationId="{32369D53-1469-4E78-8871-7E38A297B753}"/>
          </ac:spMkLst>
        </pc:spChg>
        <pc:picChg chg="mod">
          <ac:chgData name="Joao Vieira" userId="S::joaopvieira@ua.pt::ee994a60-c2fb-4a57-91cc-8923d9e0c3fb" providerId="AD" clId="Web-{1B8E4E47-A30A-EAED-9765-6AACD24DB4D4}" dt="2022-03-26T12:40:16.992" v="1765" actId="1076"/>
          <ac:picMkLst>
            <pc:docMk/>
            <pc:sldMk cId="4025699639" sldId="291"/>
            <ac:picMk id="85" creationId="{D6982A90-D3E1-4347-BF93-BBEBC4BF4203}"/>
          </ac:picMkLst>
        </pc:picChg>
      </pc:sldChg>
      <pc:sldChg chg="add del">
        <pc:chgData name="Joao Vieira" userId="S::joaopvieira@ua.pt::ee994a60-c2fb-4a57-91cc-8923d9e0c3fb" providerId="AD" clId="Web-{1B8E4E47-A30A-EAED-9765-6AACD24DB4D4}" dt="2022-03-26T12:46:07.080" v="2186"/>
        <pc:sldMkLst>
          <pc:docMk/>
          <pc:sldMk cId="917316309" sldId="292"/>
        </pc:sldMkLst>
      </pc:sldChg>
    </pc:docChg>
  </pc:docChgLst>
  <pc:docChgLst>
    <pc:chgData name="Rafael Amorim" userId="S::rafael.amorim@ua.pt::dc3018bb-db3f-4f38-9e8b-a9af8104196a" providerId="AD" clId="Web-{946DF356-3920-B5F0-B7D0-CA9A448067C2}"/>
    <pc:docChg chg="modSld">
      <pc:chgData name="Rafael Amorim" userId="S::rafael.amorim@ua.pt::dc3018bb-db3f-4f38-9e8b-a9af8104196a" providerId="AD" clId="Web-{946DF356-3920-B5F0-B7D0-CA9A448067C2}" dt="2022-03-27T13:46:44.213" v="88" actId="20577"/>
      <pc:docMkLst>
        <pc:docMk/>
      </pc:docMkLst>
      <pc:sldChg chg="modSp">
        <pc:chgData name="Rafael Amorim" userId="S::rafael.amorim@ua.pt::dc3018bb-db3f-4f38-9e8b-a9af8104196a" providerId="AD" clId="Web-{946DF356-3920-B5F0-B7D0-CA9A448067C2}" dt="2022-03-27T13:41:00.631" v="82" actId="20577"/>
        <pc:sldMkLst>
          <pc:docMk/>
          <pc:sldMk cId="3095981522" sldId="259"/>
        </pc:sldMkLst>
        <pc:spChg chg="mod">
          <ac:chgData name="Rafael Amorim" userId="S::rafael.amorim@ua.pt::dc3018bb-db3f-4f38-9e8b-a9af8104196a" providerId="AD" clId="Web-{946DF356-3920-B5F0-B7D0-CA9A448067C2}" dt="2022-03-27T13:41:00.631" v="82" actId="20577"/>
          <ac:spMkLst>
            <pc:docMk/>
            <pc:sldMk cId="3095981522" sldId="259"/>
            <ac:spMk id="3" creationId="{0DC4B6F8-4E06-302F-FA68-D8BA89897A70}"/>
          </ac:spMkLst>
        </pc:spChg>
      </pc:sldChg>
      <pc:sldChg chg="modSp">
        <pc:chgData name="Rafael Amorim" userId="S::rafael.amorim@ua.pt::dc3018bb-db3f-4f38-9e8b-a9af8104196a" providerId="AD" clId="Web-{946DF356-3920-B5F0-B7D0-CA9A448067C2}" dt="2022-03-27T12:59:29.085" v="76" actId="1076"/>
        <pc:sldMkLst>
          <pc:docMk/>
          <pc:sldMk cId="3208533601" sldId="300"/>
        </pc:sldMkLst>
        <pc:spChg chg="mod">
          <ac:chgData name="Rafael Amorim" userId="S::rafael.amorim@ua.pt::dc3018bb-db3f-4f38-9e8b-a9af8104196a" providerId="AD" clId="Web-{946DF356-3920-B5F0-B7D0-CA9A448067C2}" dt="2022-03-27T12:59:29.085" v="76" actId="1076"/>
          <ac:spMkLst>
            <pc:docMk/>
            <pc:sldMk cId="3208533601" sldId="300"/>
            <ac:spMk id="12" creationId="{DAB99639-DBC5-5E3A-3654-EAAC68AC53B1}"/>
          </ac:spMkLst>
        </pc:spChg>
      </pc:sldChg>
      <pc:sldChg chg="modSp">
        <pc:chgData name="Rafael Amorim" userId="S::rafael.amorim@ua.pt::dc3018bb-db3f-4f38-9e8b-a9af8104196a" providerId="AD" clId="Web-{946DF356-3920-B5F0-B7D0-CA9A448067C2}" dt="2022-03-27T13:46:44.213" v="88" actId="20577"/>
        <pc:sldMkLst>
          <pc:docMk/>
          <pc:sldMk cId="3190500168" sldId="304"/>
        </pc:sldMkLst>
        <pc:spChg chg="mod">
          <ac:chgData name="Rafael Amorim" userId="S::rafael.amorim@ua.pt::dc3018bb-db3f-4f38-9e8b-a9af8104196a" providerId="AD" clId="Web-{946DF356-3920-B5F0-B7D0-CA9A448067C2}" dt="2022-03-27T13:46:44.213" v="88" actId="20577"/>
          <ac:spMkLst>
            <pc:docMk/>
            <pc:sldMk cId="3190500168" sldId="304"/>
            <ac:spMk id="12" creationId="{DAB99639-DBC5-5E3A-3654-EAAC68AC53B1}"/>
          </ac:spMkLst>
        </pc:spChg>
      </pc:sldChg>
    </pc:docChg>
  </pc:docChgLst>
  <pc:docChgLst>
    <pc:chgData name="Rafael Amorim" userId="S::rafael.amorim@ua.pt::dc3018bb-db3f-4f38-9e8b-a9af8104196a" providerId="AD" clId="Web-{C2BFFE15-5126-AE10-5347-0CA28F1CE1A3}"/>
    <pc:docChg chg="modSld">
      <pc:chgData name="Rafael Amorim" userId="S::rafael.amorim@ua.pt::dc3018bb-db3f-4f38-9e8b-a9af8104196a" providerId="AD" clId="Web-{C2BFFE15-5126-AE10-5347-0CA28F1CE1A3}" dt="2022-03-27T20:36:12.988" v="2" actId="20577"/>
      <pc:docMkLst>
        <pc:docMk/>
      </pc:docMkLst>
      <pc:sldChg chg="modSp">
        <pc:chgData name="Rafael Amorim" userId="S::rafael.amorim@ua.pt::dc3018bb-db3f-4f38-9e8b-a9af8104196a" providerId="AD" clId="Web-{C2BFFE15-5126-AE10-5347-0CA28F1CE1A3}" dt="2022-03-27T20:36:12.988" v="2" actId="20577"/>
        <pc:sldMkLst>
          <pc:docMk/>
          <pc:sldMk cId="3475680145" sldId="308"/>
        </pc:sldMkLst>
        <pc:spChg chg="mod">
          <ac:chgData name="Rafael Amorim" userId="S::rafael.amorim@ua.pt::dc3018bb-db3f-4f38-9e8b-a9af8104196a" providerId="AD" clId="Web-{C2BFFE15-5126-AE10-5347-0CA28F1CE1A3}" dt="2022-03-27T20:36:12.988" v="2" actId="20577"/>
          <ac:spMkLst>
            <pc:docMk/>
            <pc:sldMk cId="3475680145" sldId="308"/>
            <ac:spMk id="4" creationId="{2E51EB01-1DBB-C082-19E1-5E8A170C8489}"/>
          </ac:spMkLst>
        </pc:spChg>
      </pc:sldChg>
    </pc:docChg>
  </pc:docChgLst>
  <pc:docChgLst>
    <pc:chgData name="Tiago Alves" userId="S::tiagojba9@ua.pt::ec8656ad-cb37-42c7-8f64-82431266f812" providerId="AD" clId="Web-{3CAD0C4A-284D-76F0-634A-4CA90A5EB332}"/>
    <pc:docChg chg="modSld">
      <pc:chgData name="Tiago Alves" userId="S::tiagojba9@ua.pt::ec8656ad-cb37-42c7-8f64-82431266f812" providerId="AD" clId="Web-{3CAD0C4A-284D-76F0-634A-4CA90A5EB332}" dt="2022-03-27T15:35:35.212" v="128" actId="1076"/>
      <pc:docMkLst>
        <pc:docMk/>
      </pc:docMkLst>
      <pc:sldChg chg="modSp">
        <pc:chgData name="Tiago Alves" userId="S::tiagojba9@ua.pt::ec8656ad-cb37-42c7-8f64-82431266f812" providerId="AD" clId="Web-{3CAD0C4A-284D-76F0-634A-4CA90A5EB332}" dt="2022-03-27T15:18:33.606" v="7" actId="20577"/>
        <pc:sldMkLst>
          <pc:docMk/>
          <pc:sldMk cId="1044458218" sldId="295"/>
        </pc:sldMkLst>
        <pc:spChg chg="mod">
          <ac:chgData name="Tiago Alves" userId="S::tiagojba9@ua.pt::ec8656ad-cb37-42c7-8f64-82431266f812" providerId="AD" clId="Web-{3CAD0C4A-284D-76F0-634A-4CA90A5EB332}" dt="2022-03-27T15:18:33.606" v="7" actId="20577"/>
          <ac:spMkLst>
            <pc:docMk/>
            <pc:sldMk cId="1044458218" sldId="295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3CAD0C4A-284D-76F0-634A-4CA90A5EB332}" dt="2022-03-27T15:35:35.212" v="128" actId="1076"/>
        <pc:sldMkLst>
          <pc:docMk/>
          <pc:sldMk cId="1655948799" sldId="296"/>
        </pc:sldMkLst>
        <pc:picChg chg="mod">
          <ac:chgData name="Tiago Alves" userId="S::tiagojba9@ua.pt::ec8656ad-cb37-42c7-8f64-82431266f812" providerId="AD" clId="Web-{3CAD0C4A-284D-76F0-634A-4CA90A5EB332}" dt="2022-03-27T15:35:35.212" v="128" actId="1076"/>
          <ac:picMkLst>
            <pc:docMk/>
            <pc:sldMk cId="1655948799" sldId="296"/>
            <ac:picMk id="2" creationId="{82D42DB5-B0E1-3B0A-A58E-8DB11AC8B769}"/>
          </ac:picMkLst>
        </pc:picChg>
      </pc:sldChg>
      <pc:sldChg chg="modSp">
        <pc:chgData name="Tiago Alves" userId="S::tiagojba9@ua.pt::ec8656ad-cb37-42c7-8f64-82431266f812" providerId="AD" clId="Web-{3CAD0C4A-284D-76F0-634A-4CA90A5EB332}" dt="2022-03-27T15:23:19.200" v="117" actId="1076"/>
        <pc:sldMkLst>
          <pc:docMk/>
          <pc:sldMk cId="1822733077" sldId="305"/>
        </pc:sldMkLst>
        <pc:spChg chg="mod">
          <ac:chgData name="Tiago Alves" userId="S::tiagojba9@ua.pt::ec8656ad-cb37-42c7-8f64-82431266f812" providerId="AD" clId="Web-{3CAD0C4A-284D-76F0-634A-4CA90A5EB332}" dt="2022-03-27T15:23:19.200" v="117" actId="1076"/>
          <ac:spMkLst>
            <pc:docMk/>
            <pc:sldMk cId="1822733077" sldId="305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3CAD0C4A-284D-76F0-634A-4CA90A5EB332}" dt="2022-03-27T15:23:47.265" v="119" actId="20577"/>
        <pc:sldMkLst>
          <pc:docMk/>
          <pc:sldMk cId="2148781372" sldId="306"/>
        </pc:sldMkLst>
        <pc:spChg chg="mod">
          <ac:chgData name="Tiago Alves" userId="S::tiagojba9@ua.pt::ec8656ad-cb37-42c7-8f64-82431266f812" providerId="AD" clId="Web-{3CAD0C4A-284D-76F0-634A-4CA90A5EB332}" dt="2022-03-27T15:23:47.265" v="119" actId="20577"/>
          <ac:spMkLst>
            <pc:docMk/>
            <pc:sldMk cId="2148781372" sldId="306"/>
            <ac:spMk id="12" creationId="{DAB99639-DBC5-5E3A-3654-EAAC68AC53B1}"/>
          </ac:spMkLst>
        </pc:spChg>
      </pc:sldChg>
      <pc:sldChg chg="modSp">
        <pc:chgData name="Tiago Alves" userId="S::tiagojba9@ua.pt::ec8656ad-cb37-42c7-8f64-82431266f812" providerId="AD" clId="Web-{3CAD0C4A-284D-76F0-634A-4CA90A5EB332}" dt="2022-03-27T15:35:14.211" v="126" actId="1076"/>
        <pc:sldMkLst>
          <pc:docMk/>
          <pc:sldMk cId="3475680145" sldId="308"/>
        </pc:sldMkLst>
        <pc:spChg chg="mod">
          <ac:chgData name="Tiago Alves" userId="S::tiagojba9@ua.pt::ec8656ad-cb37-42c7-8f64-82431266f812" providerId="AD" clId="Web-{3CAD0C4A-284D-76F0-634A-4CA90A5EB332}" dt="2022-03-27T15:24:46.174" v="120" actId="20577"/>
          <ac:spMkLst>
            <pc:docMk/>
            <pc:sldMk cId="3475680145" sldId="308"/>
            <ac:spMk id="3" creationId="{0DC4B6F8-4E06-302F-FA68-D8BA89897A70}"/>
          </ac:spMkLst>
        </pc:spChg>
        <pc:spChg chg="mod">
          <ac:chgData name="Tiago Alves" userId="S::tiagojba9@ua.pt::ec8656ad-cb37-42c7-8f64-82431266f812" providerId="AD" clId="Web-{3CAD0C4A-284D-76F0-634A-4CA90A5EB332}" dt="2022-03-27T15:17:41.587" v="1" actId="20577"/>
          <ac:spMkLst>
            <pc:docMk/>
            <pc:sldMk cId="3475680145" sldId="308"/>
            <ac:spMk id="4" creationId="{2E51EB01-1DBB-C082-19E1-5E8A170C8489}"/>
          </ac:spMkLst>
        </pc:spChg>
        <pc:picChg chg="mod">
          <ac:chgData name="Tiago Alves" userId="S::tiagojba9@ua.pt::ec8656ad-cb37-42c7-8f64-82431266f812" providerId="AD" clId="Web-{3CAD0C4A-284D-76F0-634A-4CA90A5EB332}" dt="2022-03-27T15:35:14.211" v="126" actId="1076"/>
          <ac:picMkLst>
            <pc:docMk/>
            <pc:sldMk cId="3475680145" sldId="308"/>
            <ac:picMk id="6" creationId="{117A4BE0-A314-5898-4B23-B00E5BE25DB4}"/>
          </ac:picMkLst>
        </pc:picChg>
      </pc:sldChg>
    </pc:docChg>
  </pc:docChgLst>
  <pc:docChgLst>
    <pc:chgData name="Rafael Amorim" userId="S::rafael.amorim@ua.pt::dc3018bb-db3f-4f38-9e8b-a9af8104196a" providerId="AD" clId="Web-{E435E3DC-77B4-35DE-5A42-95C7884451D6}"/>
    <pc:docChg chg="addSld delSld modSld sldOrd">
      <pc:chgData name="Rafael Amorim" userId="S::rafael.amorim@ua.pt::dc3018bb-db3f-4f38-9e8b-a9af8104196a" providerId="AD" clId="Web-{E435E3DC-77B4-35DE-5A42-95C7884451D6}" dt="2022-03-27T04:56:46.218" v="1919" actId="14100"/>
      <pc:docMkLst>
        <pc:docMk/>
      </pc:docMkLst>
      <pc:sldChg chg="del">
        <pc:chgData name="Rafael Amorim" userId="S::rafael.amorim@ua.pt::dc3018bb-db3f-4f38-9e8b-a9af8104196a" providerId="AD" clId="Web-{E435E3DC-77B4-35DE-5A42-95C7884451D6}" dt="2022-03-27T02:56:30.473" v="699"/>
        <pc:sldMkLst>
          <pc:docMk/>
          <pc:sldMk cId="3110561817" sldId="256"/>
        </pc:sldMkLst>
      </pc:sldChg>
      <pc:sldChg chg="del">
        <pc:chgData name="Rafael Amorim" userId="S::rafael.amorim@ua.pt::dc3018bb-db3f-4f38-9e8b-a9af8104196a" providerId="AD" clId="Web-{E435E3DC-77B4-35DE-5A42-95C7884451D6}" dt="2022-03-27T03:37:46.505" v="1202"/>
        <pc:sldMkLst>
          <pc:docMk/>
          <pc:sldMk cId="4022679145" sldId="257"/>
        </pc:sldMkLst>
      </pc:sldChg>
      <pc:sldChg chg="del">
        <pc:chgData name="Rafael Amorim" userId="S::rafael.amorim@ua.pt::dc3018bb-db3f-4f38-9e8b-a9af8104196a" providerId="AD" clId="Web-{E435E3DC-77B4-35DE-5A42-95C7884451D6}" dt="2022-03-27T04:45:46.491" v="1755"/>
        <pc:sldMkLst>
          <pc:docMk/>
          <pc:sldMk cId="702398821" sldId="258"/>
        </pc:sldMkLst>
      </pc:sldChg>
      <pc:sldChg chg="addSp delSp modSp">
        <pc:chgData name="Rafael Amorim" userId="S::rafael.amorim@ua.pt::dc3018bb-db3f-4f38-9e8b-a9af8104196a" providerId="AD" clId="Web-{E435E3DC-77B4-35DE-5A42-95C7884451D6}" dt="2022-03-27T04:51:12.168" v="1895" actId="20577"/>
        <pc:sldMkLst>
          <pc:docMk/>
          <pc:sldMk cId="3095981522" sldId="259"/>
        </pc:sldMkLst>
        <pc:spChg chg="add mod">
          <ac:chgData name="Rafael Amorim" userId="S::rafael.amorim@ua.pt::dc3018bb-db3f-4f38-9e8b-a9af8104196a" providerId="AD" clId="Web-{E435E3DC-77B4-35DE-5A42-95C7884451D6}" dt="2022-03-27T04:51:12.168" v="1895" actId="20577"/>
          <ac:spMkLst>
            <pc:docMk/>
            <pc:sldMk cId="3095981522" sldId="259"/>
            <ac:spMk id="2" creationId="{9EACFA18-96DD-EC7F-CC19-0F3B4FE50581}"/>
          </ac:spMkLst>
        </pc:spChg>
        <pc:spChg chg="add mod">
          <ac:chgData name="Rafael Amorim" userId="S::rafael.amorim@ua.pt::dc3018bb-db3f-4f38-9e8b-a9af8104196a" providerId="AD" clId="Web-{E435E3DC-77B4-35DE-5A42-95C7884451D6}" dt="2022-03-27T04:49:03.160" v="1833" actId="20577"/>
          <ac:spMkLst>
            <pc:docMk/>
            <pc:sldMk cId="3095981522" sldId="259"/>
            <ac:spMk id="3" creationId="{0DC4B6F8-4E06-302F-FA68-D8BA89897A70}"/>
          </ac:spMkLst>
        </pc:spChg>
        <pc:spChg chg="del mod">
          <ac:chgData name="Rafael Amorim" userId="S::rafael.amorim@ua.pt::dc3018bb-db3f-4f38-9e8b-a9af8104196a" providerId="AD" clId="Web-{E435E3DC-77B4-35DE-5A42-95C7884451D6}" dt="2022-03-27T02:20:36.381" v="244"/>
          <ac:spMkLst>
            <pc:docMk/>
            <pc:sldMk cId="3095981522" sldId="259"/>
            <ac:spMk id="4" creationId="{4E6D2CF3-F4B5-394B-C04B-D732013EFDEC}"/>
          </ac:spMkLst>
        </pc:spChg>
        <pc:spChg chg="del">
          <ac:chgData name="Rafael Amorim" userId="S::rafael.amorim@ua.pt::dc3018bb-db3f-4f38-9e8b-a9af8104196a" providerId="AD" clId="Web-{E435E3DC-77B4-35DE-5A42-95C7884451D6}" dt="2022-03-27T02:05:54.854" v="75"/>
          <ac:spMkLst>
            <pc:docMk/>
            <pc:sldMk cId="3095981522" sldId="259"/>
            <ac:spMk id="19" creationId="{6753252F-4873-4F63-801D-CC719279A7D5}"/>
          </ac:spMkLst>
        </pc:spChg>
        <pc:spChg chg="del">
          <ac:chgData name="Rafael Amorim" userId="S::rafael.amorim@ua.pt::dc3018bb-db3f-4f38-9e8b-a9af8104196a" providerId="AD" clId="Web-{E435E3DC-77B4-35DE-5A42-95C7884451D6}" dt="2022-03-27T02:05:54.854" v="75"/>
          <ac:spMkLst>
            <pc:docMk/>
            <pc:sldMk cId="3095981522" sldId="259"/>
            <ac:spMk id="21" creationId="{047C8CCB-F95D-4249-92DD-651249D3535A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90" v="86"/>
          <ac:spMkLst>
            <pc:docMk/>
            <pc:sldMk cId="3095981522" sldId="259"/>
            <ac:spMk id="26" creationId="{1825AC39-5F85-4CAA-8A81-A1287086B2B6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90" v="86"/>
          <ac:spMkLst>
            <pc:docMk/>
            <pc:sldMk cId="3095981522" sldId="259"/>
            <ac:spMk id="28" creationId="{95DA4D23-37FC-4B90-8188-F0377C5FF44B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90" v="86"/>
          <ac:spMkLst>
            <pc:docMk/>
            <pc:sldMk cId="3095981522" sldId="259"/>
            <ac:spMk id="30" creationId="{A7A4B465-FBCC-4CD4-89A1-82992A7B47FF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90" v="86"/>
          <ac:spMkLst>
            <pc:docMk/>
            <pc:sldMk cId="3095981522" sldId="259"/>
            <ac:spMk id="32" creationId="{909E572F-9CDC-4214-9D42-FF0017649590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09.037" v="83"/>
          <ac:spMkLst>
            <pc:docMk/>
            <pc:sldMk cId="3095981522" sldId="259"/>
            <ac:spMk id="37" creationId="{A4AC5506-6312-4701-8D3C-40187889A947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75" v="85"/>
          <ac:spMkLst>
            <pc:docMk/>
            <pc:sldMk cId="3095981522" sldId="259"/>
            <ac:spMk id="39" creationId="{047C8CCB-F95D-4249-92DD-651249D3535A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11.475" v="85"/>
          <ac:spMkLst>
            <pc:docMk/>
            <pc:sldMk cId="3095981522" sldId="259"/>
            <ac:spMk id="40" creationId="{6753252F-4873-4F63-801D-CC719279A7D5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48.038" v="88"/>
          <ac:spMkLst>
            <pc:docMk/>
            <pc:sldMk cId="3095981522" sldId="259"/>
            <ac:spMk id="43" creationId="{47942995-B07F-4636-9A06-C6A104B260A8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48.038" v="88"/>
          <ac:spMkLst>
            <pc:docMk/>
            <pc:sldMk cId="3095981522" sldId="259"/>
            <ac:spMk id="44" creationId="{B81933D1-5615-42C7-9C0B-4EB7105CCE2D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7:48.038" v="88"/>
          <ac:spMkLst>
            <pc:docMk/>
            <pc:sldMk cId="3095981522" sldId="259"/>
            <ac:spMk id="46" creationId="{19C9EAEA-39D0-4B0E-A0EB-51E7B26740B1}"/>
          </ac:spMkLst>
        </pc:spChg>
        <pc:spChg chg="add del">
          <ac:chgData name="Rafael Amorim" userId="S::rafael.amorim@ua.pt::dc3018bb-db3f-4f38-9e8b-a9af8104196a" providerId="AD" clId="Web-{E435E3DC-77B4-35DE-5A42-95C7884451D6}" dt="2022-03-27T02:26:57.080" v="318"/>
          <ac:spMkLst>
            <pc:docMk/>
            <pc:sldMk cId="3095981522" sldId="259"/>
            <ac:spMk id="52" creationId="{605494DE-B078-4D87-BB01-C84320618DAD}"/>
          </ac:spMkLst>
        </pc:spChg>
        <pc:spChg chg="add del">
          <ac:chgData name="Rafael Amorim" userId="S::rafael.amorim@ua.pt::dc3018bb-db3f-4f38-9e8b-a9af8104196a" providerId="AD" clId="Web-{E435E3DC-77B4-35DE-5A42-95C7884451D6}" dt="2022-03-27T02:26:57.080" v="318"/>
          <ac:spMkLst>
            <pc:docMk/>
            <pc:sldMk cId="3095981522" sldId="259"/>
            <ac:spMk id="54" creationId="{9A0576B0-CD8C-4661-95C8-A9F2CE7CDDB0}"/>
          </ac:spMkLst>
        </pc:spChg>
        <pc:spChg chg="add del">
          <ac:chgData name="Rafael Amorim" userId="S::rafael.amorim@ua.pt::dc3018bb-db3f-4f38-9e8b-a9af8104196a" providerId="AD" clId="Web-{E435E3DC-77B4-35DE-5A42-95C7884451D6}" dt="2022-03-27T02:26:57.080" v="318"/>
          <ac:spMkLst>
            <pc:docMk/>
            <pc:sldMk cId="3095981522" sldId="259"/>
            <ac:spMk id="56" creationId="{3FF60E2B-3919-423C-B1FF-56CDE6681165}"/>
          </ac:spMkLst>
        </pc:spChg>
        <pc:spChg chg="add">
          <ac:chgData name="Rafael Amorim" userId="S::rafael.amorim@ua.pt::dc3018bb-db3f-4f38-9e8b-a9af8104196a" providerId="AD" clId="Web-{E435E3DC-77B4-35DE-5A42-95C7884451D6}" dt="2022-03-27T02:26:57.080" v="318"/>
          <ac:spMkLst>
            <pc:docMk/>
            <pc:sldMk cId="3095981522" sldId="259"/>
            <ac:spMk id="61" creationId="{823AC064-BC96-4F32-8AE1-B2FD38754823}"/>
          </ac:spMkLst>
        </pc:spChg>
        <pc:grpChg chg="add del">
          <ac:chgData name="Rafael Amorim" userId="S::rafael.amorim@ua.pt::dc3018bb-db3f-4f38-9e8b-a9af8104196a" providerId="AD" clId="Web-{E435E3DC-77B4-35DE-5A42-95C7884451D6}" dt="2022-03-27T02:07:48.038" v="88"/>
          <ac:grpSpMkLst>
            <pc:docMk/>
            <pc:sldMk cId="3095981522" sldId="259"/>
            <ac:grpSpMk id="45" creationId="{032D8612-31EB-44CF-A1D0-14FD4C705424}"/>
          </ac:grpSpMkLst>
        </pc:grpChg>
        <pc:picChg chg="add del mod ord">
          <ac:chgData name="Rafael Amorim" userId="S::rafael.amorim@ua.pt::dc3018bb-db3f-4f38-9e8b-a9af8104196a" providerId="AD" clId="Web-{E435E3DC-77B4-35DE-5A42-95C7884451D6}" dt="2022-03-27T02:26:39.704" v="314"/>
          <ac:picMkLst>
            <pc:docMk/>
            <pc:sldMk cId="3095981522" sldId="259"/>
            <ac:picMk id="2" creationId="{56C83F6D-2B9B-3961-3155-FB540EF140BB}"/>
          </ac:picMkLst>
        </pc:picChg>
        <pc:picChg chg="add mod ord">
          <ac:chgData name="Rafael Amorim" userId="S::rafael.amorim@ua.pt::dc3018bb-db3f-4f38-9e8b-a9af8104196a" providerId="AD" clId="Web-{E435E3DC-77B4-35DE-5A42-95C7884451D6}" dt="2022-03-27T02:26:57.080" v="318"/>
          <ac:picMkLst>
            <pc:docMk/>
            <pc:sldMk cId="3095981522" sldId="259"/>
            <ac:picMk id="5" creationId="{83C3D6ED-3AF6-5354-F3D3-4C7858D2C069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2:26:57.080" v="318"/>
          <ac:picMkLst>
            <pc:docMk/>
            <pc:sldMk cId="3095981522" sldId="259"/>
            <ac:picMk id="6" creationId="{EF1D895C-3AEE-64D9-FD5B-DDF3471B20F0}"/>
          </ac:picMkLst>
        </pc:picChg>
        <pc:cxnChg chg="add">
          <ac:chgData name="Rafael Amorim" userId="S::rafael.amorim@ua.pt::dc3018bb-db3f-4f38-9e8b-a9af8104196a" providerId="AD" clId="Web-{E435E3DC-77B4-35DE-5A42-95C7884451D6}" dt="2022-03-27T02:26:57.080" v="318"/>
          <ac:cxnSpMkLst>
            <pc:docMk/>
            <pc:sldMk cId="3095981522" sldId="259"/>
            <ac:cxnSpMk id="63" creationId="{7E7C77BC-7138-40B1-A15B-20F57A494629}"/>
          </ac:cxnSpMkLst>
        </pc:cxnChg>
        <pc:cxnChg chg="add">
          <ac:chgData name="Rafael Amorim" userId="S::rafael.amorim@ua.pt::dc3018bb-db3f-4f38-9e8b-a9af8104196a" providerId="AD" clId="Web-{E435E3DC-77B4-35DE-5A42-95C7884451D6}" dt="2022-03-27T02:26:57.080" v="318"/>
          <ac:cxnSpMkLst>
            <pc:docMk/>
            <pc:sldMk cId="3095981522" sldId="259"/>
            <ac:cxnSpMk id="65" creationId="{DB146403-F3D6-484B-B2ED-97F9565D0370}"/>
          </ac:cxnSpMkLst>
        </pc:cxnChg>
      </pc:sldChg>
      <pc:sldChg chg="add del">
        <pc:chgData name="Rafael Amorim" userId="S::rafael.amorim@ua.pt::dc3018bb-db3f-4f38-9e8b-a9af8104196a" providerId="AD" clId="Web-{E435E3DC-77B4-35DE-5A42-95C7884451D6}" dt="2022-03-27T02:57:44.958" v="706"/>
        <pc:sldMkLst>
          <pc:docMk/>
          <pc:sldMk cId="1566879774" sldId="264"/>
        </pc:sldMkLst>
      </pc:sldChg>
      <pc:sldChg chg="del">
        <pc:chgData name="Rafael Amorim" userId="S::rafael.amorim@ua.pt::dc3018bb-db3f-4f38-9e8b-a9af8104196a" providerId="AD" clId="Web-{E435E3DC-77B4-35DE-5A42-95C7884451D6}" dt="2022-03-27T01:51:58.773" v="1"/>
        <pc:sldMkLst>
          <pc:docMk/>
          <pc:sldMk cId="3863542153" sldId="265"/>
        </pc:sldMkLst>
      </pc:sldChg>
      <pc:sldChg chg="del">
        <pc:chgData name="Rafael Amorim" userId="S::rafael.amorim@ua.pt::dc3018bb-db3f-4f38-9e8b-a9af8104196a" providerId="AD" clId="Web-{E435E3DC-77B4-35DE-5A42-95C7884451D6}" dt="2022-03-27T01:51:59.648" v="2"/>
        <pc:sldMkLst>
          <pc:docMk/>
          <pc:sldMk cId="2617251708" sldId="266"/>
        </pc:sldMkLst>
      </pc:sldChg>
      <pc:sldChg chg="addSp delSp modSp del">
        <pc:chgData name="Rafael Amorim" userId="S::rafael.amorim@ua.pt::dc3018bb-db3f-4f38-9e8b-a9af8104196a" providerId="AD" clId="Web-{E435E3DC-77B4-35DE-5A42-95C7884451D6}" dt="2022-03-27T02:44:27.084" v="621"/>
        <pc:sldMkLst>
          <pc:docMk/>
          <pc:sldMk cId="2300033804" sldId="267"/>
        </pc:sldMkLst>
        <pc:spChg chg="del mod">
          <ac:chgData name="Rafael Amorim" userId="S::rafael.amorim@ua.pt::dc3018bb-db3f-4f38-9e8b-a9af8104196a" providerId="AD" clId="Web-{E435E3DC-77B4-35DE-5A42-95C7884451D6}" dt="2022-03-27T01:55:01.730" v="52"/>
          <ac:spMkLst>
            <pc:docMk/>
            <pc:sldMk cId="2300033804" sldId="267"/>
            <ac:spMk id="5" creationId="{DCF51728-D188-4FBA-AF1D-951BC75949BD}"/>
          </ac:spMkLst>
        </pc:spChg>
        <pc:spChg chg="add del">
          <ac:chgData name="Rafael Amorim" userId="S::rafael.amorim@ua.pt::dc3018bb-db3f-4f38-9e8b-a9af8104196a" providerId="AD" clId="Web-{E435E3DC-77B4-35DE-5A42-95C7884451D6}" dt="2022-03-27T01:59:41.797" v="65"/>
          <ac:spMkLst>
            <pc:docMk/>
            <pc:sldMk cId="2300033804" sldId="267"/>
            <ac:spMk id="6" creationId="{B1F89242-EEC1-6CCA-BE17-F4F2C3FA17AD}"/>
          </ac:spMkLst>
        </pc:spChg>
        <pc:spChg chg="del">
          <ac:chgData name="Rafael Amorim" userId="S::rafael.amorim@ua.pt::dc3018bb-db3f-4f38-9e8b-a9af8104196a" providerId="AD" clId="Web-{E435E3DC-77B4-35DE-5A42-95C7884451D6}" dt="2022-03-27T01:54:29.698" v="39"/>
          <ac:spMkLst>
            <pc:docMk/>
            <pc:sldMk cId="2300033804" sldId="267"/>
            <ac:spMk id="14" creationId="{667F00A7-108C-4727-ACB8-677599B77AC6}"/>
          </ac:spMkLst>
        </pc:spChg>
        <pc:spChg chg="del">
          <ac:chgData name="Rafael Amorim" userId="S::rafael.amorim@ua.pt::dc3018bb-db3f-4f38-9e8b-a9af8104196a" providerId="AD" clId="Web-{E435E3DC-77B4-35DE-5A42-95C7884451D6}" dt="2022-03-27T01:54:51.854" v="47"/>
          <ac:spMkLst>
            <pc:docMk/>
            <pc:sldMk cId="2300033804" sldId="267"/>
            <ac:spMk id="15" creationId="{C8C3E59E-3AF8-4AF4-8E18-DCFC9CC34304}"/>
          </ac:spMkLst>
        </pc:spChg>
        <pc:spChg chg="del">
          <ac:chgData name="Rafael Amorim" userId="S::rafael.amorim@ua.pt::dc3018bb-db3f-4f38-9e8b-a9af8104196a" providerId="AD" clId="Web-{E435E3DC-77B4-35DE-5A42-95C7884451D6}" dt="2022-03-27T01:54:28.776" v="38"/>
          <ac:spMkLst>
            <pc:docMk/>
            <pc:sldMk cId="2300033804" sldId="267"/>
            <ac:spMk id="16" creationId="{EFADD2C0-A8EF-45EA-BD36-784494DA5C50}"/>
          </ac:spMkLst>
        </pc:spChg>
        <pc:spChg chg="del">
          <ac:chgData name="Rafael Amorim" userId="S::rafael.amorim@ua.pt::dc3018bb-db3f-4f38-9e8b-a9af8104196a" providerId="AD" clId="Web-{E435E3DC-77B4-35DE-5A42-95C7884451D6}" dt="2022-03-27T01:54:31.541" v="40"/>
          <ac:spMkLst>
            <pc:docMk/>
            <pc:sldMk cId="2300033804" sldId="267"/>
            <ac:spMk id="17" creationId="{051A4FFC-134C-434F-B767-84A8C734493E}"/>
          </ac:spMkLst>
        </pc:spChg>
        <pc:spChg chg="del">
          <ac:chgData name="Rafael Amorim" userId="S::rafael.amorim@ua.pt::dc3018bb-db3f-4f38-9e8b-a9af8104196a" providerId="AD" clId="Web-{E435E3DC-77B4-35DE-5A42-95C7884451D6}" dt="2022-03-27T01:54:38.963" v="42"/>
          <ac:spMkLst>
            <pc:docMk/>
            <pc:sldMk cId="2300033804" sldId="267"/>
            <ac:spMk id="18" creationId="{06DEF612-95CB-4398-8295-3271C245CF3D}"/>
          </ac:spMkLst>
        </pc:spChg>
        <pc:spChg chg="del">
          <ac:chgData name="Rafael Amorim" userId="S::rafael.amorim@ua.pt::dc3018bb-db3f-4f38-9e8b-a9af8104196a" providerId="AD" clId="Web-{E435E3DC-77B4-35DE-5A42-95C7884451D6}" dt="2022-03-27T01:54:37.651" v="41"/>
          <ac:spMkLst>
            <pc:docMk/>
            <pc:sldMk cId="2300033804" sldId="267"/>
            <ac:spMk id="19" creationId="{84954334-5A44-4144-91F8-D6FF706F08C1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35"/>
          <ac:spMkLst>
            <pc:docMk/>
            <pc:sldMk cId="2300033804" sldId="267"/>
            <ac:spMk id="56" creationId="{2E66F5DB-1763-49AF-8549-CA4B8A466668}"/>
          </ac:spMkLst>
        </pc:spChg>
        <pc:spChg chg="del">
          <ac:chgData name="Rafael Amorim" userId="S::rafael.amorim@ua.pt::dc3018bb-db3f-4f38-9e8b-a9af8104196a" providerId="AD" clId="Web-{E435E3DC-77B4-35DE-5A42-95C7884451D6}" dt="2022-03-27T01:57:03.278" v="57"/>
          <ac:spMkLst>
            <pc:docMk/>
            <pc:sldMk cId="2300033804" sldId="267"/>
            <ac:spMk id="74" creationId="{08291F9A-217E-4250-8655-9F1F9D09FDF4}"/>
          </ac:spMkLst>
        </pc:spChg>
        <pc:spChg chg="del mod">
          <ac:chgData name="Rafael Amorim" userId="S::rafael.amorim@ua.pt::dc3018bb-db3f-4f38-9e8b-a9af8104196a" providerId="AD" clId="Web-{E435E3DC-77B4-35DE-5A42-95C7884451D6}" dt="2022-03-27T01:54:55.120" v="49"/>
          <ac:spMkLst>
            <pc:docMk/>
            <pc:sldMk cId="2300033804" sldId="267"/>
            <ac:spMk id="79" creationId="{B03CA5F2-C490-4209-83E0-96C4A8A8A3DC}"/>
          </ac:spMkLst>
        </pc:spChg>
        <pc:spChg chg="del mod">
          <ac:chgData name="Rafael Amorim" userId="S::rafael.amorim@ua.pt::dc3018bb-db3f-4f38-9e8b-a9af8104196a" providerId="AD" clId="Web-{E435E3DC-77B4-35DE-5A42-95C7884451D6}" dt="2022-03-27T01:57:16.685" v="59"/>
          <ac:spMkLst>
            <pc:docMk/>
            <pc:sldMk cId="2300033804" sldId="267"/>
            <ac:spMk id="82" creationId="{820FC570-55FF-41EB-A322-02E6CC5094E9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30"/>
          <ac:spMkLst>
            <pc:docMk/>
            <pc:sldMk cId="2300033804" sldId="267"/>
            <ac:spMk id="95" creationId="{80BF5E76-9612-4584-A650-1334F7A1E5B8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9"/>
          <ac:spMkLst>
            <pc:docMk/>
            <pc:sldMk cId="2300033804" sldId="267"/>
            <ac:spMk id="97" creationId="{65FD8022-B30A-4439-9B58-A4D1BED5A888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8"/>
          <ac:spMkLst>
            <pc:docMk/>
            <pc:sldMk cId="2300033804" sldId="267"/>
            <ac:spMk id="100" creationId="{8E2C7937-C2C9-4029-A817-EF39611E370A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7"/>
          <ac:spMkLst>
            <pc:docMk/>
            <pc:sldMk cId="2300033804" sldId="267"/>
            <ac:spMk id="101" creationId="{517F9821-277F-4124-B48B-7C3800EF1D04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6"/>
          <ac:spMkLst>
            <pc:docMk/>
            <pc:sldMk cId="2300033804" sldId="267"/>
            <ac:spMk id="102" creationId="{41B8AB10-A02C-4D0E-BD2D-D04C481BF041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5"/>
          <ac:spMkLst>
            <pc:docMk/>
            <pc:sldMk cId="2300033804" sldId="267"/>
            <ac:spMk id="103" creationId="{F5BC6C4D-F0E6-4315-BD1F-3AEAC8B1B6F7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4"/>
          <ac:spMkLst>
            <pc:docMk/>
            <pc:sldMk cId="2300033804" sldId="267"/>
            <ac:spMk id="104" creationId="{AC817616-D9B9-429C-94B8-27AEFAA0E16F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3"/>
          <ac:spMkLst>
            <pc:docMk/>
            <pc:sldMk cId="2300033804" sldId="267"/>
            <ac:spMk id="105" creationId="{B8DA94B8-E30E-466A-8A5B-5961041937AB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2"/>
          <ac:spMkLst>
            <pc:docMk/>
            <pc:sldMk cId="2300033804" sldId="267"/>
            <ac:spMk id="106" creationId="{2F0E46AE-0976-410D-B03C-2B48855C7B33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1"/>
          <ac:spMkLst>
            <pc:docMk/>
            <pc:sldMk cId="2300033804" sldId="267"/>
            <ac:spMk id="107" creationId="{A9A354A2-0DBB-4863-BFA6-296C3C89454A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20"/>
          <ac:spMkLst>
            <pc:docMk/>
            <pc:sldMk cId="2300033804" sldId="267"/>
            <ac:spMk id="108" creationId="{5CCED88E-C915-4924-8C80-BD938642D02A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9"/>
          <ac:spMkLst>
            <pc:docMk/>
            <pc:sldMk cId="2300033804" sldId="267"/>
            <ac:spMk id="109" creationId="{4ECC99DE-71AD-4BFE-AAE9-38BCEC25578C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8"/>
          <ac:spMkLst>
            <pc:docMk/>
            <pc:sldMk cId="2300033804" sldId="267"/>
            <ac:spMk id="110" creationId="{D99E242D-BF75-4966-966E-37F714125C13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7"/>
          <ac:spMkLst>
            <pc:docMk/>
            <pc:sldMk cId="2300033804" sldId="267"/>
            <ac:spMk id="111" creationId="{D914AF39-AF68-445F-B2DB-6E410F9F2B46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6"/>
          <ac:spMkLst>
            <pc:docMk/>
            <pc:sldMk cId="2300033804" sldId="267"/>
            <ac:spMk id="112" creationId="{D50C165B-293D-4DC9-B5D2-6879BF2D7DEC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5"/>
          <ac:spMkLst>
            <pc:docMk/>
            <pc:sldMk cId="2300033804" sldId="267"/>
            <ac:spMk id="113" creationId="{1A318539-6627-4F7A-A287-8BF7A31FCAB7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4"/>
          <ac:spMkLst>
            <pc:docMk/>
            <pc:sldMk cId="2300033804" sldId="267"/>
            <ac:spMk id="114" creationId="{067D05E8-C380-40B6-A2FC-14384C48A3ED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3"/>
          <ac:spMkLst>
            <pc:docMk/>
            <pc:sldMk cId="2300033804" sldId="267"/>
            <ac:spMk id="115" creationId="{44F4B563-6EA2-44D9-8777-89F51F01E20C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2"/>
          <ac:spMkLst>
            <pc:docMk/>
            <pc:sldMk cId="2300033804" sldId="267"/>
            <ac:spMk id="116" creationId="{30FED683-1F7D-4008-9AD0-922EF5BAC40A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1"/>
          <ac:spMkLst>
            <pc:docMk/>
            <pc:sldMk cId="2300033804" sldId="267"/>
            <ac:spMk id="117" creationId="{6075AA47-D710-4EAD-B3AE-E1469D8A7CFC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10"/>
          <ac:spMkLst>
            <pc:docMk/>
            <pc:sldMk cId="2300033804" sldId="267"/>
            <ac:spMk id="118" creationId="{099D8D6D-0D0E-4AAB-849E-7223AC6599DE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9"/>
          <ac:spMkLst>
            <pc:docMk/>
            <pc:sldMk cId="2300033804" sldId="267"/>
            <ac:spMk id="119" creationId="{DC173B2E-C1AE-4727-A69D-E0D97B2D678C}"/>
          </ac:spMkLst>
        </pc:spChg>
        <pc:spChg chg="del">
          <ac:chgData name="Rafael Amorim" userId="S::rafael.amorim@ua.pt::dc3018bb-db3f-4f38-9e8b-a9af8104196a" providerId="AD" clId="Web-{E435E3DC-77B4-35DE-5A42-95C7884451D6}" dt="2022-03-27T01:55:03.370" v="53"/>
          <ac:spMkLst>
            <pc:docMk/>
            <pc:sldMk cId="2300033804" sldId="267"/>
            <ac:spMk id="120" creationId="{13C64F22-682E-4B07-A16C-C96E469AA882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8"/>
          <ac:spMkLst>
            <pc:docMk/>
            <pc:sldMk cId="2300033804" sldId="267"/>
            <ac:spMk id="121" creationId="{A4172560-835C-4987-8EC7-1FBD5F2ABAE0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7"/>
          <ac:spMkLst>
            <pc:docMk/>
            <pc:sldMk cId="2300033804" sldId="267"/>
            <ac:spMk id="123" creationId="{2C7D1C58-187A-47EF-A25F-1053C044E64C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6"/>
          <ac:spMkLst>
            <pc:docMk/>
            <pc:sldMk cId="2300033804" sldId="267"/>
            <ac:spMk id="124" creationId="{1C4E1FF9-4E03-4B40-8F8A-B072F1738362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5"/>
          <ac:spMkLst>
            <pc:docMk/>
            <pc:sldMk cId="2300033804" sldId="267"/>
            <ac:spMk id="125" creationId="{EE5F5111-3D96-4EB8-8C1D-966A8A0D08D0}"/>
          </ac:spMkLst>
        </pc:spChg>
        <pc:spChg chg="del">
          <ac:chgData name="Rafael Amorim" userId="S::rafael.amorim@ua.pt::dc3018bb-db3f-4f38-9e8b-a9af8104196a" providerId="AD" clId="Web-{E435E3DC-77B4-35DE-5A42-95C7884451D6}" dt="2022-03-27T01:52:09.883" v="4"/>
          <ac:spMkLst>
            <pc:docMk/>
            <pc:sldMk cId="2300033804" sldId="267"/>
            <ac:spMk id="126" creationId="{FB8A52AD-2391-492E-B998-A2A5B10F6406}"/>
          </ac:spMkLst>
        </pc:spChg>
        <pc:grpChg chg="del">
          <ac:chgData name="Rafael Amorim" userId="S::rafael.amorim@ua.pt::dc3018bb-db3f-4f38-9e8b-a9af8104196a" providerId="AD" clId="Web-{E435E3DC-77B4-35DE-5A42-95C7884451D6}" dt="2022-03-27T01:57:20.794" v="60"/>
          <ac:grpSpMkLst>
            <pc:docMk/>
            <pc:sldMk cId="2300033804" sldId="267"/>
            <ac:grpSpMk id="77" creationId="{583A4B5E-6315-49EF-98A9-266B9AE0B823}"/>
          </ac:grpSpMkLst>
        </pc:grpChg>
        <pc:picChg chg="del">
          <ac:chgData name="Rafael Amorim" userId="S::rafael.amorim@ua.pt::dc3018bb-db3f-4f38-9e8b-a9af8104196a" providerId="AD" clId="Web-{E435E3DC-77B4-35DE-5A42-95C7884451D6}" dt="2022-03-27T01:54:44.339" v="44"/>
          <ac:picMkLst>
            <pc:docMk/>
            <pc:sldMk cId="2300033804" sldId="267"/>
            <ac:picMk id="2" creationId="{8ACEA7BA-65F9-8B9C-566D-723AD8B5932B}"/>
          </ac:picMkLst>
        </pc:picChg>
        <pc:picChg chg="add del mod">
          <ac:chgData name="Rafael Amorim" userId="S::rafael.amorim@ua.pt::dc3018bb-db3f-4f38-9e8b-a9af8104196a" providerId="AD" clId="Web-{E435E3DC-77B4-35DE-5A42-95C7884451D6}" dt="2022-03-27T02:02:37.351" v="69"/>
          <ac:picMkLst>
            <pc:docMk/>
            <pc:sldMk cId="2300033804" sldId="267"/>
            <ac:picMk id="3" creationId="{4425E66E-2979-974F-2B2D-4382404019FB}"/>
          </ac:picMkLst>
        </pc:picChg>
        <pc:picChg chg="del">
          <ac:chgData name="Rafael Amorim" userId="S::rafael.amorim@ua.pt::dc3018bb-db3f-4f38-9e8b-a9af8104196a" providerId="AD" clId="Web-{E435E3DC-77B4-35DE-5A42-95C7884451D6}" dt="2022-03-27T01:54:39.964" v="43"/>
          <ac:picMkLst>
            <pc:docMk/>
            <pc:sldMk cId="2300033804" sldId="267"/>
            <ac:picMk id="13" creationId="{F64AF735-EE7A-46DD-A39B-747EA19532CC}"/>
          </ac:picMkLst>
        </pc:picChg>
        <pc:picChg chg="del">
          <ac:chgData name="Rafael Amorim" userId="S::rafael.amorim@ua.pt::dc3018bb-db3f-4f38-9e8b-a9af8104196a" providerId="AD" clId="Web-{E435E3DC-77B4-35DE-5A42-95C7884451D6}" dt="2022-03-27T01:54:52.901" v="48"/>
          <ac:picMkLst>
            <pc:docMk/>
            <pc:sldMk cId="2300033804" sldId="267"/>
            <ac:picMk id="25" creationId="{3C9534E3-8C96-4961-9E6A-75C8207D5B9B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1"/>
          <ac:picMkLst>
            <pc:docMk/>
            <pc:sldMk cId="2300033804" sldId="267"/>
            <ac:picMk id="35" creationId="{CDBDEA55-3700-40E5-BE7A-3FE6965A525B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6"/>
          <ac:picMkLst>
            <pc:docMk/>
            <pc:sldMk cId="2300033804" sldId="267"/>
            <ac:picMk id="51" creationId="{40F5051E-C3EB-428B-8EFA-A7B1D1054ABF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4"/>
          <ac:picMkLst>
            <pc:docMk/>
            <pc:sldMk cId="2300033804" sldId="267"/>
            <ac:picMk id="55" creationId="{8CF1E9ED-08C4-45CA-A026-A2408D79D8D9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3"/>
          <ac:picMkLst>
            <pc:docMk/>
            <pc:sldMk cId="2300033804" sldId="267"/>
            <ac:picMk id="58" creationId="{27280E89-2327-44FB-ABD9-8D9FFB417918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2"/>
          <ac:picMkLst>
            <pc:docMk/>
            <pc:sldMk cId="2300033804" sldId="267"/>
            <ac:picMk id="60" creationId="{24D08539-6A91-4B0C-A50E-1675083D2FD1}"/>
          </ac:picMkLst>
        </pc:picChg>
        <pc:picChg chg="del">
          <ac:chgData name="Rafael Amorim" userId="S::rafael.amorim@ua.pt::dc3018bb-db3f-4f38-9e8b-a9af8104196a" providerId="AD" clId="Web-{E435E3DC-77B4-35DE-5A42-95C7884451D6}" dt="2022-03-27T01:54:45.635" v="45"/>
          <ac:picMkLst>
            <pc:docMk/>
            <pc:sldMk cId="2300033804" sldId="267"/>
            <ac:picMk id="64" creationId="{63FBEF69-4756-4749-B2F9-62835F73D067}"/>
          </ac:picMkLst>
        </pc:picChg>
        <pc:picChg chg="del">
          <ac:chgData name="Rafael Amorim" userId="S::rafael.amorim@ua.pt::dc3018bb-db3f-4f38-9e8b-a9af8104196a" providerId="AD" clId="Web-{E435E3DC-77B4-35DE-5A42-95C7884451D6}" dt="2022-03-27T01:54:27.682" v="37"/>
          <ac:picMkLst>
            <pc:docMk/>
            <pc:sldMk cId="2300033804" sldId="267"/>
            <ac:picMk id="81" creationId="{6E2884BD-0824-4091-B8D6-3E268806C9BE}"/>
          </ac:picMkLst>
        </pc:picChg>
        <pc:picChg chg="del">
          <ac:chgData name="Rafael Amorim" userId="S::rafael.amorim@ua.pt::dc3018bb-db3f-4f38-9e8b-a9af8104196a" providerId="AD" clId="Web-{E435E3DC-77B4-35DE-5A42-95C7884451D6}" dt="2022-03-27T01:52:09.883" v="3"/>
          <ac:picMkLst>
            <pc:docMk/>
            <pc:sldMk cId="2300033804" sldId="267"/>
            <ac:picMk id="129" creationId="{1EFBC879-BBB0-45D7-9356-7D31B452842C}"/>
          </ac:picMkLst>
        </pc:picChg>
        <pc:cxnChg chg="del mod">
          <ac:chgData name="Rafael Amorim" userId="S::rafael.amorim@ua.pt::dc3018bb-db3f-4f38-9e8b-a9af8104196a" providerId="AD" clId="Web-{E435E3DC-77B4-35DE-5A42-95C7884451D6}" dt="2022-03-27T01:55:07.745" v="55"/>
          <ac:cxnSpMkLst>
            <pc:docMk/>
            <pc:sldMk cId="2300033804" sldId="267"/>
            <ac:cxnSpMk id="78" creationId="{9F25CFC4-25C6-4E0C-80B0-D0572BB3055E}"/>
          </ac:cxnSpMkLst>
        </pc:cxnChg>
      </pc:sldChg>
      <pc:sldChg chg="del">
        <pc:chgData name="Rafael Amorim" userId="S::rafael.amorim@ua.pt::dc3018bb-db3f-4f38-9e8b-a9af8104196a" providerId="AD" clId="Web-{E435E3DC-77B4-35DE-5A42-95C7884451D6}" dt="2022-03-27T02:57:05.864" v="701"/>
        <pc:sldMkLst>
          <pc:docMk/>
          <pc:sldMk cId="1738204570" sldId="268"/>
        </pc:sldMkLst>
      </pc:sldChg>
      <pc:sldChg chg="del">
        <pc:chgData name="Rafael Amorim" userId="S::rafael.amorim@ua.pt::dc3018bb-db3f-4f38-9e8b-a9af8104196a" providerId="AD" clId="Web-{E435E3DC-77B4-35DE-5A42-95C7884451D6}" dt="2022-03-27T02:57:02.286" v="700"/>
        <pc:sldMkLst>
          <pc:docMk/>
          <pc:sldMk cId="973686352" sldId="272"/>
        </pc:sldMkLst>
      </pc:sldChg>
      <pc:sldChg chg="del">
        <pc:chgData name="Rafael Amorim" userId="S::rafael.amorim@ua.pt::dc3018bb-db3f-4f38-9e8b-a9af8104196a" providerId="AD" clId="Web-{E435E3DC-77B4-35DE-5A42-95C7884451D6}" dt="2022-03-27T02:57:09.942" v="702"/>
        <pc:sldMkLst>
          <pc:docMk/>
          <pc:sldMk cId="1769960486" sldId="273"/>
        </pc:sldMkLst>
      </pc:sldChg>
      <pc:sldChg chg="del">
        <pc:chgData name="Rafael Amorim" userId="S::rafael.amorim@ua.pt::dc3018bb-db3f-4f38-9e8b-a9af8104196a" providerId="AD" clId="Web-{E435E3DC-77B4-35DE-5A42-95C7884451D6}" dt="2022-03-27T02:57:16.380" v="703"/>
        <pc:sldMkLst>
          <pc:docMk/>
          <pc:sldMk cId="112909322" sldId="274"/>
        </pc:sldMkLst>
      </pc:sldChg>
      <pc:sldChg chg="del">
        <pc:chgData name="Rafael Amorim" userId="S::rafael.amorim@ua.pt::dc3018bb-db3f-4f38-9e8b-a9af8104196a" providerId="AD" clId="Web-{E435E3DC-77B4-35DE-5A42-95C7884451D6}" dt="2022-03-27T04:45:49.460" v="1756"/>
        <pc:sldMkLst>
          <pc:docMk/>
          <pc:sldMk cId="2535663511" sldId="276"/>
        </pc:sldMkLst>
      </pc:sldChg>
      <pc:sldChg chg="del">
        <pc:chgData name="Rafael Amorim" userId="S::rafael.amorim@ua.pt::dc3018bb-db3f-4f38-9e8b-a9af8104196a" providerId="AD" clId="Web-{E435E3DC-77B4-35DE-5A42-95C7884451D6}" dt="2022-03-27T04:24:03.826" v="1352"/>
        <pc:sldMkLst>
          <pc:docMk/>
          <pc:sldMk cId="1190339480" sldId="277"/>
        </pc:sldMkLst>
      </pc:sldChg>
      <pc:sldChg chg="del">
        <pc:chgData name="Rafael Amorim" userId="S::rafael.amorim@ua.pt::dc3018bb-db3f-4f38-9e8b-a9af8104196a" providerId="AD" clId="Web-{E435E3DC-77B4-35DE-5A42-95C7884451D6}" dt="2022-03-27T04:45:51.288" v="1757"/>
        <pc:sldMkLst>
          <pc:docMk/>
          <pc:sldMk cId="2460203099" sldId="278"/>
        </pc:sldMkLst>
      </pc:sldChg>
      <pc:sldChg chg="del">
        <pc:chgData name="Rafael Amorim" userId="S::rafael.amorim@ua.pt::dc3018bb-db3f-4f38-9e8b-a9af8104196a" providerId="AD" clId="Web-{E435E3DC-77B4-35DE-5A42-95C7884451D6}" dt="2022-03-27T03:11:23.098" v="949"/>
        <pc:sldMkLst>
          <pc:docMk/>
          <pc:sldMk cId="4226476842" sldId="281"/>
        </pc:sldMkLst>
      </pc:sldChg>
      <pc:sldChg chg="del">
        <pc:chgData name="Rafael Amorim" userId="S::rafael.amorim@ua.pt::dc3018bb-db3f-4f38-9e8b-a9af8104196a" providerId="AD" clId="Web-{E435E3DC-77B4-35DE-5A42-95C7884451D6}" dt="2022-03-27T03:11:20.426" v="948"/>
        <pc:sldMkLst>
          <pc:docMk/>
          <pc:sldMk cId="63958064" sldId="282"/>
        </pc:sldMkLst>
      </pc:sldChg>
      <pc:sldChg chg="del">
        <pc:chgData name="Rafael Amorim" userId="S::rafael.amorim@ua.pt::dc3018bb-db3f-4f38-9e8b-a9af8104196a" providerId="AD" clId="Web-{E435E3DC-77B4-35DE-5A42-95C7884451D6}" dt="2022-03-27T03:11:19.754" v="947"/>
        <pc:sldMkLst>
          <pc:docMk/>
          <pc:sldMk cId="2560560298" sldId="283"/>
        </pc:sldMkLst>
      </pc:sldChg>
      <pc:sldChg chg="del">
        <pc:chgData name="Rafael Amorim" userId="S::rafael.amorim@ua.pt::dc3018bb-db3f-4f38-9e8b-a9af8104196a" providerId="AD" clId="Web-{E435E3DC-77B4-35DE-5A42-95C7884451D6}" dt="2022-03-27T03:11:16.473" v="946"/>
        <pc:sldMkLst>
          <pc:docMk/>
          <pc:sldMk cId="2488184964" sldId="284"/>
        </pc:sldMkLst>
      </pc:sldChg>
      <pc:sldChg chg="del">
        <pc:chgData name="Rafael Amorim" userId="S::rafael.amorim@ua.pt::dc3018bb-db3f-4f38-9e8b-a9af8104196a" providerId="AD" clId="Web-{E435E3DC-77B4-35DE-5A42-95C7884451D6}" dt="2022-03-27T02:59:00.772" v="734"/>
        <pc:sldMkLst>
          <pc:docMk/>
          <pc:sldMk cId="745932763" sldId="285"/>
        </pc:sldMkLst>
      </pc:sldChg>
      <pc:sldChg chg="del">
        <pc:chgData name="Rafael Amorim" userId="S::rafael.amorim@ua.pt::dc3018bb-db3f-4f38-9e8b-a9af8104196a" providerId="AD" clId="Web-{E435E3DC-77B4-35DE-5A42-95C7884451D6}" dt="2022-03-27T04:45:53.648" v="1758"/>
        <pc:sldMkLst>
          <pc:docMk/>
          <pc:sldMk cId="374206964" sldId="287"/>
        </pc:sldMkLst>
      </pc:sldChg>
      <pc:sldChg chg="delSp del">
        <pc:chgData name="Rafael Amorim" userId="S::rafael.amorim@ua.pt::dc3018bb-db3f-4f38-9e8b-a9af8104196a" providerId="AD" clId="Web-{E435E3DC-77B4-35DE-5A42-95C7884451D6}" dt="2022-03-27T04:45:55.820" v="1759"/>
        <pc:sldMkLst>
          <pc:docMk/>
          <pc:sldMk cId="1925431176" sldId="288"/>
        </pc:sldMkLst>
        <pc:cxnChg chg="del">
          <ac:chgData name="Rafael Amorim" userId="S::rafael.amorim@ua.pt::dc3018bb-db3f-4f38-9e8b-a9af8104196a" providerId="AD" clId="Web-{E435E3DC-77B4-35DE-5A42-95C7884451D6}" dt="2022-03-27T03:40:58.339" v="1204"/>
          <ac:cxnSpMkLst>
            <pc:docMk/>
            <pc:sldMk cId="1925431176" sldId="288"/>
            <ac:cxnSpMk id="10" creationId="{D170C329-BCD2-C36B-9EAC-6A5BF3BCA2A4}"/>
          </ac:cxnSpMkLst>
        </pc:cxnChg>
      </pc:sldChg>
      <pc:sldChg chg="delSp del">
        <pc:chgData name="Rafael Amorim" userId="S::rafael.amorim@ua.pt::dc3018bb-db3f-4f38-9e8b-a9af8104196a" providerId="AD" clId="Web-{E435E3DC-77B4-35DE-5A42-95C7884451D6}" dt="2022-03-27T04:46:00.914" v="1761"/>
        <pc:sldMkLst>
          <pc:docMk/>
          <pc:sldMk cId="4216504228" sldId="289"/>
        </pc:sldMkLst>
        <pc:cxnChg chg="del">
          <ac:chgData name="Rafael Amorim" userId="S::rafael.amorim@ua.pt::dc3018bb-db3f-4f38-9e8b-a9af8104196a" providerId="AD" clId="Web-{E435E3DC-77B4-35DE-5A42-95C7884451D6}" dt="2022-03-27T03:41:27.121" v="1206"/>
          <ac:cxnSpMkLst>
            <pc:docMk/>
            <pc:sldMk cId="4216504228" sldId="289"/>
            <ac:cxnSpMk id="10" creationId="{8A5C684F-FD9C-C776-2890-E80C5E120F8C}"/>
          </ac:cxnSpMkLst>
        </pc:cxnChg>
        <pc:cxnChg chg="del">
          <ac:chgData name="Rafael Amorim" userId="S::rafael.amorim@ua.pt::dc3018bb-db3f-4f38-9e8b-a9af8104196a" providerId="AD" clId="Web-{E435E3DC-77B4-35DE-5A42-95C7884451D6}" dt="2022-03-27T03:41:24.417" v="1205"/>
          <ac:cxnSpMkLst>
            <pc:docMk/>
            <pc:sldMk cId="4216504228" sldId="289"/>
            <ac:cxnSpMk id="132" creationId="{B6773440-9529-D76D-BEDA-107AC8BAAE2B}"/>
          </ac:cxnSpMkLst>
        </pc:cxnChg>
      </pc:sldChg>
      <pc:sldChg chg="del">
        <pc:chgData name="Rafael Amorim" userId="S::rafael.amorim@ua.pt::dc3018bb-db3f-4f38-9e8b-a9af8104196a" providerId="AD" clId="Web-{E435E3DC-77B4-35DE-5A42-95C7884451D6}" dt="2022-03-27T04:46:05.821" v="1762"/>
        <pc:sldMkLst>
          <pc:docMk/>
          <pc:sldMk cId="1317316538" sldId="290"/>
        </pc:sldMkLst>
      </pc:sldChg>
      <pc:sldChg chg="del">
        <pc:chgData name="Rafael Amorim" userId="S::rafael.amorim@ua.pt::dc3018bb-db3f-4f38-9e8b-a9af8104196a" providerId="AD" clId="Web-{E435E3DC-77B4-35DE-5A42-95C7884451D6}" dt="2022-03-27T04:45:57.351" v="1760"/>
        <pc:sldMkLst>
          <pc:docMk/>
          <pc:sldMk cId="4025699639" sldId="291"/>
        </pc:sldMkLst>
      </pc:sldChg>
      <pc:sldChg chg="addSp delSp modSp new del mod setBg">
        <pc:chgData name="Rafael Amorim" userId="S::rafael.amorim@ua.pt::dc3018bb-db3f-4f38-9e8b-a9af8104196a" providerId="AD" clId="Web-{E435E3DC-77B4-35DE-5A42-95C7884451D6}" dt="2022-03-27T02:25:31.906" v="296"/>
        <pc:sldMkLst>
          <pc:docMk/>
          <pc:sldMk cId="777078800" sldId="292"/>
        </pc:sldMkLst>
        <pc:spChg chg="add mod ord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3" creationId="{9D2DBC3E-852B-B8D8-7410-AA8FCADB274A}"/>
          </ac:spMkLst>
        </pc:spChg>
        <pc:spChg chg="add del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8" creationId="{73DE2CFE-42F2-48F0-8706-5264E012B10C}"/>
          </ac:spMkLst>
        </pc:spChg>
        <pc:spChg chg="add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13" creationId="{35F0E358-1E49-4920-80D8-C3D138708838}"/>
          </ac:spMkLst>
        </pc:spChg>
        <pc:spChg chg="add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15" creationId="{E2D2362D-7010-4036-B9CA-03DFC8EB3B01}"/>
          </ac:spMkLst>
        </pc:spChg>
        <pc:spChg chg="add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17" creationId="{DC85BF5E-2BD6-4E5B-8EA3-420B45BB03FA}"/>
          </ac:spMkLst>
        </pc:spChg>
        <pc:spChg chg="add">
          <ac:chgData name="Rafael Amorim" userId="S::rafael.amorim@ua.pt::dc3018bb-db3f-4f38-9e8b-a9af8104196a" providerId="AD" clId="Web-{E435E3DC-77B4-35DE-5A42-95C7884451D6}" dt="2022-03-27T02:04:51.885" v="73"/>
          <ac:spMkLst>
            <pc:docMk/>
            <pc:sldMk cId="777078800" sldId="292"/>
            <ac:spMk id="19" creationId="{740D8E28-91B5-42B0-9D6C-B777D8AD90C2}"/>
          </ac:spMkLst>
        </pc:spChg>
        <pc:picChg chg="add mod ord">
          <ac:chgData name="Rafael Amorim" userId="S::rafael.amorim@ua.pt::dc3018bb-db3f-4f38-9e8b-a9af8104196a" providerId="AD" clId="Web-{E435E3DC-77B4-35DE-5A42-95C7884451D6}" dt="2022-03-27T02:04:51.885" v="73"/>
          <ac:picMkLst>
            <pc:docMk/>
            <pc:sldMk cId="777078800" sldId="292"/>
            <ac:picMk id="2" creationId="{F5CA4189-BECE-DCC6-7F9C-32F7051A7174}"/>
          </ac:picMkLst>
        </pc:picChg>
      </pc:sldChg>
      <pc:sldChg chg="new del">
        <pc:chgData name="Rafael Amorim" userId="S::rafael.amorim@ua.pt::dc3018bb-db3f-4f38-9e8b-a9af8104196a" providerId="AD" clId="Web-{E435E3DC-77B4-35DE-5A42-95C7884451D6}" dt="2022-03-27T01:58:58.890" v="61"/>
        <pc:sldMkLst>
          <pc:docMk/>
          <pc:sldMk cId="3592775713" sldId="292"/>
        </pc:sldMkLst>
      </pc:sldChg>
      <pc:sldChg chg="add del">
        <pc:chgData name="Rafael Amorim" userId="S::rafael.amorim@ua.pt::dc3018bb-db3f-4f38-9e8b-a9af8104196a" providerId="AD" clId="Web-{E435E3DC-77B4-35DE-5A42-95C7884451D6}" dt="2022-03-27T02:25:33.906" v="298"/>
        <pc:sldMkLst>
          <pc:docMk/>
          <pc:sldMk cId="2247401979" sldId="293"/>
        </pc:sldMkLst>
      </pc:sldChg>
      <pc:sldChg chg="add del replId">
        <pc:chgData name="Rafael Amorim" userId="S::rafael.amorim@ua.pt::dc3018bb-db3f-4f38-9e8b-a9af8104196a" providerId="AD" clId="Web-{E435E3DC-77B4-35DE-5A42-95C7884451D6}" dt="2022-03-27T02:25:32.641" v="297"/>
        <pc:sldMkLst>
          <pc:docMk/>
          <pc:sldMk cId="917905841" sldId="294"/>
        </pc:sldMkLst>
      </pc:sldChg>
      <pc:sldChg chg="addSp delSp modSp add replId">
        <pc:chgData name="Rafael Amorim" userId="S::rafael.amorim@ua.pt::dc3018bb-db3f-4f38-9e8b-a9af8104196a" providerId="AD" clId="Web-{E435E3DC-77B4-35DE-5A42-95C7884451D6}" dt="2022-03-27T02:25:26.719" v="294" actId="20577"/>
        <pc:sldMkLst>
          <pc:docMk/>
          <pc:sldMk cId="1044458218" sldId="295"/>
        </pc:sldMkLst>
        <pc:spChg chg="del mod">
          <ac:chgData name="Rafael Amorim" userId="S::rafael.amorim@ua.pt::dc3018bb-db3f-4f38-9e8b-a9af8104196a" providerId="AD" clId="Web-{E435E3DC-77B4-35DE-5A42-95C7884451D6}" dt="2022-03-27T02:21:27.574" v="259"/>
          <ac:spMkLst>
            <pc:docMk/>
            <pc:sldMk cId="1044458218" sldId="295"/>
            <ac:spMk id="4" creationId="{4E6D2CF3-F4B5-394B-C04B-D732013EFDEC}"/>
          </ac:spMkLst>
        </pc:spChg>
        <pc:spChg chg="add del mod">
          <ac:chgData name="Rafael Amorim" userId="S::rafael.amorim@ua.pt::dc3018bb-db3f-4f38-9e8b-a9af8104196a" providerId="AD" clId="Web-{E435E3DC-77B4-35DE-5A42-95C7884451D6}" dt="2022-03-27T02:16:05.859" v="142"/>
          <ac:spMkLst>
            <pc:docMk/>
            <pc:sldMk cId="1044458218" sldId="295"/>
            <ac:spMk id="5" creationId="{B0AAA03A-7E98-E4D5-92B0-B4CF1706C1BD}"/>
          </ac:spMkLst>
        </pc:spChg>
        <pc:spChg chg="add del">
          <ac:chgData name="Rafael Amorim" userId="S::rafael.amorim@ua.pt::dc3018bb-db3f-4f38-9e8b-a9af8104196a" providerId="AD" clId="Web-{E435E3DC-77B4-35DE-5A42-95C7884451D6}" dt="2022-03-27T02:16:17.656" v="144"/>
          <ac:spMkLst>
            <pc:docMk/>
            <pc:sldMk cId="1044458218" sldId="295"/>
            <ac:spMk id="6" creationId="{EB7ACB2A-77E1-3784-E17C-ABFA78C5086B}"/>
          </ac:spMkLst>
        </pc:spChg>
        <pc:spChg chg="add del">
          <ac:chgData name="Rafael Amorim" userId="S::rafael.amorim@ua.pt::dc3018bb-db3f-4f38-9e8b-a9af8104196a" providerId="AD" clId="Web-{E435E3DC-77B4-35DE-5A42-95C7884451D6}" dt="2022-03-27T02:18:57.738" v="218"/>
          <ac:spMkLst>
            <pc:docMk/>
            <pc:sldMk cId="1044458218" sldId="295"/>
            <ac:spMk id="8" creationId="{2571BF50-96EF-F1F5-D698-6AA9D0DA4229}"/>
          </ac:spMkLst>
        </pc:spChg>
        <pc:spChg chg="add del mod">
          <ac:chgData name="Rafael Amorim" userId="S::rafael.amorim@ua.pt::dc3018bb-db3f-4f38-9e8b-a9af8104196a" providerId="AD" clId="Web-{E435E3DC-77B4-35DE-5A42-95C7884451D6}" dt="2022-03-27T02:18:55.785" v="217"/>
          <ac:spMkLst>
            <pc:docMk/>
            <pc:sldMk cId="1044458218" sldId="295"/>
            <ac:spMk id="9" creationId="{7584FC38-9DF0-7ACE-E1B5-A2FF65B29781}"/>
          </ac:spMkLst>
        </pc:spChg>
        <pc:spChg chg="add del">
          <ac:chgData name="Rafael Amorim" userId="S::rafael.amorim@ua.pt::dc3018bb-db3f-4f38-9e8b-a9af8104196a" providerId="AD" clId="Web-{E435E3DC-77B4-35DE-5A42-95C7884451D6}" dt="2022-03-27T02:18:49.754" v="215"/>
          <ac:spMkLst>
            <pc:docMk/>
            <pc:sldMk cId="1044458218" sldId="295"/>
            <ac:spMk id="10" creationId="{81128B04-FCA2-5148-1AC6-FA2718DBF078}"/>
          </ac:spMkLst>
        </pc:spChg>
        <pc:spChg chg="add del">
          <ac:chgData name="Rafael Amorim" userId="S::rafael.amorim@ua.pt::dc3018bb-db3f-4f38-9e8b-a9af8104196a" providerId="AD" clId="Web-{E435E3DC-77B4-35DE-5A42-95C7884451D6}" dt="2022-03-27T02:19:00.379" v="219"/>
          <ac:spMkLst>
            <pc:docMk/>
            <pc:sldMk cId="1044458218" sldId="295"/>
            <ac:spMk id="11" creationId="{C2074058-F08D-48CF-C021-FB1B7D168B60}"/>
          </ac:spMkLst>
        </pc:spChg>
        <pc:spChg chg="add mod">
          <ac:chgData name="Rafael Amorim" userId="S::rafael.amorim@ua.pt::dc3018bb-db3f-4f38-9e8b-a9af8104196a" providerId="AD" clId="Web-{E435E3DC-77B4-35DE-5A42-95C7884451D6}" dt="2022-03-27T02:25:26.719" v="294" actId="20577"/>
          <ac:spMkLst>
            <pc:docMk/>
            <pc:sldMk cId="1044458218" sldId="295"/>
            <ac:spMk id="12" creationId="{DAB99639-DBC5-5E3A-3654-EAAC68AC53B1}"/>
          </ac:spMkLst>
        </pc:spChg>
        <pc:spChg chg="add mod">
          <ac:chgData name="Rafael Amorim" userId="S::rafael.amorim@ua.pt::dc3018bb-db3f-4f38-9e8b-a9af8104196a" providerId="AD" clId="Web-{E435E3DC-77B4-35DE-5A42-95C7884451D6}" dt="2022-03-27T02:23:29.998" v="269" actId="20577"/>
          <ac:spMkLst>
            <pc:docMk/>
            <pc:sldMk cId="1044458218" sldId="295"/>
            <ac:spMk id="13" creationId="{8371F775-89F3-ADAC-E259-24A8EAD2B19E}"/>
          </ac:spMkLst>
        </pc:spChg>
        <pc:spChg chg="add del">
          <ac:chgData name="Rafael Amorim" userId="S::rafael.amorim@ua.pt::dc3018bb-db3f-4f38-9e8b-a9af8104196a" providerId="AD" clId="Web-{E435E3DC-77B4-35DE-5A42-95C7884451D6}" dt="2022-03-27T02:23:05.826" v="264"/>
          <ac:spMkLst>
            <pc:docMk/>
            <pc:sldMk cId="1044458218" sldId="295"/>
            <ac:spMk id="14" creationId="{C64E80A1-E1F1-9EBB-B901-F2C6E293DA23}"/>
          </ac:spMkLst>
        </pc:spChg>
        <pc:picChg chg="del">
          <ac:chgData name="Rafael Amorim" userId="S::rafael.amorim@ua.pt::dc3018bb-db3f-4f38-9e8b-a9af8104196a" providerId="AD" clId="Web-{E435E3DC-77B4-35DE-5A42-95C7884451D6}" dt="2022-03-27T02:11:24.932" v="107"/>
          <ac:picMkLst>
            <pc:docMk/>
            <pc:sldMk cId="1044458218" sldId="295"/>
            <ac:picMk id="2" creationId="{56C83F6D-2B9B-3961-3155-FB540EF140BB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2:11:34.026" v="110" actId="1076"/>
          <ac:picMkLst>
            <pc:docMk/>
            <pc:sldMk cId="1044458218" sldId="295"/>
            <ac:picMk id="3" creationId="{43633CC3-0AA9-56DE-B6AD-BAE8BCF969D2}"/>
          </ac:picMkLst>
        </pc:picChg>
      </pc:sldChg>
      <pc:sldChg chg="addSp delSp modSp add replId">
        <pc:chgData name="Rafael Amorim" userId="S::rafael.amorim@ua.pt::dc3018bb-db3f-4f38-9e8b-a9af8104196a" providerId="AD" clId="Web-{E435E3DC-77B4-35DE-5A42-95C7884451D6}" dt="2022-03-27T02:44:22.319" v="620" actId="20577"/>
        <pc:sldMkLst>
          <pc:docMk/>
          <pc:sldMk cId="1655948799" sldId="296"/>
        </pc:sldMkLst>
        <pc:spChg chg="mod">
          <ac:chgData name="Rafael Amorim" userId="S::rafael.amorim@ua.pt::dc3018bb-db3f-4f38-9e8b-a9af8104196a" providerId="AD" clId="Web-{E435E3DC-77B4-35DE-5A42-95C7884451D6}" dt="2022-03-27T02:44:22.319" v="620" actId="20577"/>
          <ac:spMkLst>
            <pc:docMk/>
            <pc:sldMk cId="1655948799" sldId="296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2:25:50.219" v="302" actId="20577"/>
          <ac:spMkLst>
            <pc:docMk/>
            <pc:sldMk cId="1655948799" sldId="296"/>
            <ac:spMk id="13" creationId="{8371F775-89F3-ADAC-E259-24A8EAD2B19E}"/>
          </ac:spMkLst>
        </pc:spChg>
        <pc:picChg chg="add mod">
          <ac:chgData name="Rafael Amorim" userId="S::rafael.amorim@ua.pt::dc3018bb-db3f-4f38-9e8b-a9af8104196a" providerId="AD" clId="Web-{E435E3DC-77B4-35DE-5A42-95C7884451D6}" dt="2022-03-27T02:28:30.565" v="335" actId="1076"/>
          <ac:picMkLst>
            <pc:docMk/>
            <pc:sldMk cId="1655948799" sldId="296"/>
            <ac:picMk id="2" creationId="{82D42DB5-B0E1-3B0A-A58E-8DB11AC8B769}"/>
          </ac:picMkLst>
        </pc:picChg>
        <pc:picChg chg="del">
          <ac:chgData name="Rafael Amorim" userId="S::rafael.amorim@ua.pt::dc3018bb-db3f-4f38-9e8b-a9af8104196a" providerId="AD" clId="Web-{E435E3DC-77B4-35DE-5A42-95C7884451D6}" dt="2022-03-27T02:27:46.174" v="328"/>
          <ac:picMkLst>
            <pc:docMk/>
            <pc:sldMk cId="1655948799" sldId="296"/>
            <ac:picMk id="3" creationId="{43633CC3-0AA9-56DE-B6AD-BAE8BCF969D2}"/>
          </ac:picMkLst>
        </pc:picChg>
      </pc:sldChg>
      <pc:sldChg chg="addSp modSp add replId">
        <pc:chgData name="Rafael Amorim" userId="S::rafael.amorim@ua.pt::dc3018bb-db3f-4f38-9e8b-a9af8104196a" providerId="AD" clId="Web-{E435E3DC-77B4-35DE-5A42-95C7884451D6}" dt="2022-03-27T04:48:26.267" v="1824" actId="1076"/>
        <pc:sldMkLst>
          <pc:docMk/>
          <pc:sldMk cId="175003759" sldId="297"/>
        </pc:sldMkLst>
        <pc:spChg chg="add mod">
          <ac:chgData name="Rafael Amorim" userId="S::rafael.amorim@ua.pt::dc3018bb-db3f-4f38-9e8b-a9af8104196a" providerId="AD" clId="Web-{E435E3DC-77B4-35DE-5A42-95C7884451D6}" dt="2022-03-27T04:48:26.267" v="1824" actId="1076"/>
          <ac:spMkLst>
            <pc:docMk/>
            <pc:sldMk cId="175003759" sldId="297"/>
            <ac:spMk id="4" creationId="{2E51EB01-1DBB-C082-19E1-5E8A170C8489}"/>
          </ac:spMkLst>
        </pc:spChg>
      </pc:sldChg>
      <pc:sldChg chg="addSp delSp modSp add replId">
        <pc:chgData name="Rafael Amorim" userId="S::rafael.amorim@ua.pt::dc3018bb-db3f-4f38-9e8b-a9af8104196a" providerId="AD" clId="Web-{E435E3DC-77B4-35DE-5A42-95C7884451D6}" dt="2022-03-27T02:58:39.678" v="733" actId="20577"/>
        <pc:sldMkLst>
          <pc:docMk/>
          <pc:sldMk cId="3156359276" sldId="298"/>
        </pc:sldMkLst>
        <pc:spChg chg="mod">
          <ac:chgData name="Rafael Amorim" userId="S::rafael.amorim@ua.pt::dc3018bb-db3f-4f38-9e8b-a9af8104196a" providerId="AD" clId="Web-{E435E3DC-77B4-35DE-5A42-95C7884451D6}" dt="2022-03-27T02:58:39.678" v="733" actId="20577"/>
          <ac:spMkLst>
            <pc:docMk/>
            <pc:sldMk cId="3156359276" sldId="298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2:41:58.582" v="482" actId="14100"/>
          <ac:spMkLst>
            <pc:docMk/>
            <pc:sldMk cId="3156359276" sldId="298"/>
            <ac:spMk id="13" creationId="{8371F775-89F3-ADAC-E259-24A8EAD2B19E}"/>
          </ac:spMkLst>
        </pc:spChg>
        <pc:picChg chg="del">
          <ac:chgData name="Rafael Amorim" userId="S::rafael.amorim@ua.pt::dc3018bb-db3f-4f38-9e8b-a9af8104196a" providerId="AD" clId="Web-{E435E3DC-77B4-35DE-5A42-95C7884451D6}" dt="2022-03-27T02:41:26.331" v="467"/>
          <ac:picMkLst>
            <pc:docMk/>
            <pc:sldMk cId="3156359276" sldId="298"/>
            <ac:picMk id="2" creationId="{82D42DB5-B0E1-3B0A-A58E-8DB11AC8B769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2:41:33.675" v="468" actId="1076"/>
          <ac:picMkLst>
            <pc:docMk/>
            <pc:sldMk cId="3156359276" sldId="298"/>
            <ac:picMk id="3" creationId="{A2A45E5E-D6F8-E247-B7B6-6F7CC005E4A5}"/>
          </ac:picMkLst>
        </pc:picChg>
      </pc:sldChg>
      <pc:sldChg chg="new del">
        <pc:chgData name="Rafael Amorim" userId="S::rafael.amorim@ua.pt::dc3018bb-db3f-4f38-9e8b-a9af8104196a" providerId="AD" clId="Web-{E435E3DC-77B4-35DE-5A42-95C7884451D6}" dt="2022-03-27T02:43:35.740" v="602"/>
        <pc:sldMkLst>
          <pc:docMk/>
          <pc:sldMk cId="266080794" sldId="299"/>
        </pc:sldMkLst>
      </pc:sldChg>
      <pc:sldChg chg="addSp delSp modSp add del replId">
        <pc:chgData name="Rafael Amorim" userId="S::rafael.amorim@ua.pt::dc3018bb-db3f-4f38-9e8b-a9af8104196a" providerId="AD" clId="Web-{E435E3DC-77B4-35DE-5A42-95C7884451D6}" dt="2022-03-27T02:56:18.769" v="697"/>
        <pc:sldMkLst>
          <pc:docMk/>
          <pc:sldMk cId="3418335953" sldId="299"/>
        </pc:sldMkLst>
        <pc:spChg chg="mod">
          <ac:chgData name="Rafael Amorim" userId="S::rafael.amorim@ua.pt::dc3018bb-db3f-4f38-9e8b-a9af8104196a" providerId="AD" clId="Web-{E435E3DC-77B4-35DE-5A42-95C7884451D6}" dt="2022-03-27T02:46:04.977" v="680" actId="20577"/>
          <ac:spMkLst>
            <pc:docMk/>
            <pc:sldMk cId="3418335953" sldId="299"/>
            <ac:spMk id="12" creationId="{DAB99639-DBC5-5E3A-3654-EAAC68AC53B1}"/>
          </ac:spMkLst>
        </pc:spChg>
        <pc:picChg chg="add mod">
          <ac:chgData name="Rafael Amorim" userId="S::rafael.amorim@ua.pt::dc3018bb-db3f-4f38-9e8b-a9af8104196a" providerId="AD" clId="Web-{E435E3DC-77B4-35DE-5A42-95C7884451D6}" dt="2022-03-27T02:50:37.263" v="688" actId="1076"/>
          <ac:picMkLst>
            <pc:docMk/>
            <pc:sldMk cId="3418335953" sldId="299"/>
            <ac:picMk id="2" creationId="{65B13904-1116-53E7-75A9-6F23CE638693}"/>
          </ac:picMkLst>
        </pc:picChg>
        <pc:picChg chg="del">
          <ac:chgData name="Rafael Amorim" userId="S::rafael.amorim@ua.pt::dc3018bb-db3f-4f38-9e8b-a9af8104196a" providerId="AD" clId="Web-{E435E3DC-77B4-35DE-5A42-95C7884451D6}" dt="2022-03-27T02:50:03.466" v="686"/>
          <ac:picMkLst>
            <pc:docMk/>
            <pc:sldMk cId="3418335953" sldId="299"/>
            <ac:picMk id="3" creationId="{A2A45E5E-D6F8-E247-B7B6-6F7CC005E4A5}"/>
          </ac:picMkLst>
        </pc:picChg>
      </pc:sldChg>
      <pc:sldChg chg="addSp delSp modSp add replId">
        <pc:chgData name="Rafael Amorim" userId="S::rafael.amorim@ua.pt::dc3018bb-db3f-4f38-9e8b-a9af8104196a" providerId="AD" clId="Web-{E435E3DC-77B4-35DE-5A42-95C7884451D6}" dt="2022-03-27T03:01:58.103" v="842" actId="20577"/>
        <pc:sldMkLst>
          <pc:docMk/>
          <pc:sldMk cId="3208533601" sldId="300"/>
        </pc:sldMkLst>
        <pc:spChg chg="mod">
          <ac:chgData name="Rafael Amorim" userId="S::rafael.amorim@ua.pt::dc3018bb-db3f-4f38-9e8b-a9af8104196a" providerId="AD" clId="Web-{E435E3DC-77B4-35DE-5A42-95C7884451D6}" dt="2022-03-27T03:01:58.103" v="842" actId="20577"/>
          <ac:spMkLst>
            <pc:docMk/>
            <pc:sldMk cId="3208533601" sldId="300"/>
            <ac:spMk id="12" creationId="{DAB99639-DBC5-5E3A-3654-EAAC68AC53B1}"/>
          </ac:spMkLst>
        </pc:spChg>
        <pc:picChg chg="del">
          <ac:chgData name="Rafael Amorim" userId="S::rafael.amorim@ua.pt::dc3018bb-db3f-4f38-9e8b-a9af8104196a" providerId="AD" clId="Web-{E435E3DC-77B4-35DE-5A42-95C7884451D6}" dt="2022-03-27T02:55:53.566" v="693"/>
          <ac:picMkLst>
            <pc:docMk/>
            <pc:sldMk cId="3208533601" sldId="300"/>
            <ac:picMk id="2" creationId="{65B13904-1116-53E7-75A9-6F23CE638693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2:56:05.582" v="696" actId="1076"/>
          <ac:picMkLst>
            <pc:docMk/>
            <pc:sldMk cId="3208533601" sldId="300"/>
            <ac:picMk id="3" creationId="{F30C9251-30B0-DC4D-CE62-1F09DC64958A}"/>
          </ac:picMkLst>
        </pc:picChg>
      </pc:sldChg>
      <pc:sldChg chg="addSp delSp modSp add replId">
        <pc:chgData name="Rafael Amorim" userId="S::rafael.amorim@ua.pt::dc3018bb-db3f-4f38-9e8b-a9af8104196a" providerId="AD" clId="Web-{E435E3DC-77B4-35DE-5A42-95C7884451D6}" dt="2022-03-27T04:18:46.973" v="1242" actId="20577"/>
        <pc:sldMkLst>
          <pc:docMk/>
          <pc:sldMk cId="3720034421" sldId="301"/>
        </pc:sldMkLst>
        <pc:spChg chg="mod">
          <ac:chgData name="Rafael Amorim" userId="S::rafael.amorim@ua.pt::dc3018bb-db3f-4f38-9e8b-a9af8104196a" providerId="AD" clId="Web-{E435E3DC-77B4-35DE-5A42-95C7884451D6}" dt="2022-03-27T04:18:46.973" v="1242" actId="20577"/>
          <ac:spMkLst>
            <pc:docMk/>
            <pc:sldMk cId="3720034421" sldId="301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3:02:29.416" v="849" actId="20577"/>
          <ac:spMkLst>
            <pc:docMk/>
            <pc:sldMk cId="3720034421" sldId="301"/>
            <ac:spMk id="13" creationId="{8371F775-89F3-ADAC-E259-24A8EAD2B19E}"/>
          </ac:spMkLst>
        </pc:spChg>
        <pc:picChg chg="add mod">
          <ac:chgData name="Rafael Amorim" userId="S::rafael.amorim@ua.pt::dc3018bb-db3f-4f38-9e8b-a9af8104196a" providerId="AD" clId="Web-{E435E3DC-77B4-35DE-5A42-95C7884451D6}" dt="2022-03-27T03:13:14.225" v="955" actId="1076"/>
          <ac:picMkLst>
            <pc:docMk/>
            <pc:sldMk cId="3720034421" sldId="301"/>
            <ac:picMk id="2" creationId="{3C21B78C-5764-9904-A1C0-897D1DCABF2C}"/>
          </ac:picMkLst>
        </pc:picChg>
        <pc:picChg chg="del">
          <ac:chgData name="Rafael Amorim" userId="S::rafael.amorim@ua.pt::dc3018bb-db3f-4f38-9e8b-a9af8104196a" providerId="AD" clId="Web-{E435E3DC-77B4-35DE-5A42-95C7884451D6}" dt="2022-03-27T03:13:04.349" v="953"/>
          <ac:picMkLst>
            <pc:docMk/>
            <pc:sldMk cId="3720034421" sldId="301"/>
            <ac:picMk id="3" creationId="{F30C9251-30B0-DC4D-CE62-1F09DC64958A}"/>
          </ac:picMkLst>
        </pc:picChg>
      </pc:sldChg>
      <pc:sldChg chg="addSp delSp modSp add replId">
        <pc:chgData name="Rafael Amorim" userId="S::rafael.amorim@ua.pt::dc3018bb-db3f-4f38-9e8b-a9af8104196a" providerId="AD" clId="Web-{E435E3DC-77B4-35DE-5A42-95C7884451D6}" dt="2022-03-27T03:34:41.296" v="1095" actId="20577"/>
        <pc:sldMkLst>
          <pc:docMk/>
          <pc:sldMk cId="2380383823" sldId="302"/>
        </pc:sldMkLst>
        <pc:spChg chg="mod">
          <ac:chgData name="Rafael Amorim" userId="S::rafael.amorim@ua.pt::dc3018bb-db3f-4f38-9e8b-a9af8104196a" providerId="AD" clId="Web-{E435E3DC-77B4-35DE-5A42-95C7884451D6}" dt="2022-03-27T03:15:39.217" v="1086" actId="20577"/>
          <ac:spMkLst>
            <pc:docMk/>
            <pc:sldMk cId="2380383823" sldId="302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3:34:41.296" v="1095" actId="20577"/>
          <ac:spMkLst>
            <pc:docMk/>
            <pc:sldMk cId="2380383823" sldId="302"/>
            <ac:spMk id="13" creationId="{8371F775-89F3-ADAC-E259-24A8EAD2B19E}"/>
          </ac:spMkLst>
        </pc:spChg>
        <pc:picChg chg="del">
          <ac:chgData name="Rafael Amorim" userId="S::rafael.amorim@ua.pt::dc3018bb-db3f-4f38-9e8b-a9af8104196a" providerId="AD" clId="Web-{E435E3DC-77B4-35DE-5A42-95C7884451D6}" dt="2022-03-27T03:34:07.170" v="1090"/>
          <ac:picMkLst>
            <pc:docMk/>
            <pc:sldMk cId="2380383823" sldId="302"/>
            <ac:picMk id="2" creationId="{3C21B78C-5764-9904-A1C0-897D1DCABF2C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3:34:18.936" v="1092" actId="1076"/>
          <ac:picMkLst>
            <pc:docMk/>
            <pc:sldMk cId="2380383823" sldId="302"/>
            <ac:picMk id="3" creationId="{351ABD8A-068D-53E9-59FE-FA25823E7337}"/>
          </ac:picMkLst>
        </pc:picChg>
      </pc:sldChg>
      <pc:sldChg chg="addSp delSp modSp add mod replId setClrOvrMap">
        <pc:chgData name="Rafael Amorim" userId="S::rafael.amorim@ua.pt::dc3018bb-db3f-4f38-9e8b-a9af8104196a" providerId="AD" clId="Web-{E435E3DC-77B4-35DE-5A42-95C7884451D6}" dt="2022-03-27T04:53:45.473" v="1904" actId="1076"/>
        <pc:sldMkLst>
          <pc:docMk/>
          <pc:sldMk cId="4160988264" sldId="303"/>
        </pc:sldMkLst>
        <pc:spChg chg="mod ord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13" creationId="{8371F775-89F3-ADAC-E259-24A8EAD2B19E}"/>
          </ac:spMkLst>
        </pc:spChg>
        <pc:spChg chg="del">
          <ac:chgData name="Rafael Amorim" userId="S::rafael.amorim@ua.pt::dc3018bb-db3f-4f38-9e8b-a9af8104196a" providerId="AD" clId="Web-{E435E3DC-77B4-35DE-5A42-95C7884451D6}" dt="2022-03-27T04:21:36.411" v="1244"/>
          <ac:spMkLst>
            <pc:docMk/>
            <pc:sldMk cId="4160988264" sldId="303"/>
            <ac:spMk id="52" creationId="{605494DE-B078-4D87-BB01-C84320618DAD}"/>
          </ac:spMkLst>
        </pc:spChg>
        <pc:spChg chg="del">
          <ac:chgData name="Rafael Amorim" userId="S::rafael.amorim@ua.pt::dc3018bb-db3f-4f38-9e8b-a9af8104196a" providerId="AD" clId="Web-{E435E3DC-77B4-35DE-5A42-95C7884451D6}" dt="2022-03-27T04:21:36.411" v="1244"/>
          <ac:spMkLst>
            <pc:docMk/>
            <pc:sldMk cId="4160988264" sldId="303"/>
            <ac:spMk id="54" creationId="{9A0576B0-CD8C-4661-95C8-A9F2CE7CDDB0}"/>
          </ac:spMkLst>
        </pc:spChg>
        <pc:spChg chg="del">
          <ac:chgData name="Rafael Amorim" userId="S::rafael.amorim@ua.pt::dc3018bb-db3f-4f38-9e8b-a9af8104196a" providerId="AD" clId="Web-{E435E3DC-77B4-35DE-5A42-95C7884451D6}" dt="2022-03-27T04:21:36.411" v="1244"/>
          <ac:spMkLst>
            <pc:docMk/>
            <pc:sldMk cId="4160988264" sldId="303"/>
            <ac:spMk id="56" creationId="{3FF60E2B-3919-423C-B1FF-56CDE6681165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61" creationId="{D4993743-B10A-433C-9996-3035D2C3ABC6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63" creationId="{BB3B8946-A0AA-42D4-8A24-639DC6EA170E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65" creationId="{AB1038E6-06EF-4DCB-B52E-D3825C50F7C6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67" creationId="{5C7EF35C-8B7D-4026-8F09-8B2B2250579B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69" creationId="{5F24A71D-C0A9-49AC-B2D1-5A9EA2BD383E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71" creationId="{14280C55-570C-4284-9850-B2BA33DB6726}"/>
          </ac:spMkLst>
        </pc:spChg>
        <pc:spChg chg="add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76" creationId="{68A4132F-DEC6-4332-A00C-A11AD4519B6C}"/>
          </ac:spMkLst>
        </pc:spChg>
        <pc:spChg chg="add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78" creationId="{9B38642C-62C4-4E31-A5D3-BB1DD8CA3942}"/>
          </ac:spMkLst>
        </pc:spChg>
        <pc:spChg chg="add">
          <ac:chgData name="Rafael Amorim" userId="S::rafael.amorim@ua.pt::dc3018bb-db3f-4f38-9e8b-a9af8104196a" providerId="AD" clId="Web-{E435E3DC-77B4-35DE-5A42-95C7884451D6}" dt="2022-03-27T04:53:05.112" v="1896"/>
          <ac:spMkLst>
            <pc:docMk/>
            <pc:sldMk cId="4160988264" sldId="303"/>
            <ac:spMk id="80" creationId="{A9F66240-8C38-4069-A5C9-2D3FCD97EDAD}"/>
          </ac:spMkLst>
        </pc:spChg>
        <pc:picChg chg="add mod">
          <ac:chgData name="Rafael Amorim" userId="S::rafael.amorim@ua.pt::dc3018bb-db3f-4f38-9e8b-a9af8104196a" providerId="AD" clId="Web-{E435E3DC-77B4-35DE-5A42-95C7884451D6}" dt="2022-03-27T04:53:34.191" v="1901" actId="1076"/>
          <ac:picMkLst>
            <pc:docMk/>
            <pc:sldMk cId="4160988264" sldId="303"/>
            <ac:picMk id="2" creationId="{9199973A-1C54-2D88-7B70-36A13DD8BC51}"/>
          </ac:picMkLst>
        </pc:picChg>
        <pc:picChg chg="del">
          <ac:chgData name="Rafael Amorim" userId="S::rafael.amorim@ua.pt::dc3018bb-db3f-4f38-9e8b-a9af8104196a" providerId="AD" clId="Web-{E435E3DC-77B4-35DE-5A42-95C7884451D6}" dt="2022-03-27T04:17:53.454" v="1210"/>
          <ac:picMkLst>
            <pc:docMk/>
            <pc:sldMk cId="4160988264" sldId="303"/>
            <ac:picMk id="3" creationId="{351ABD8A-068D-53E9-59FE-FA25823E7337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4:53:45.473" v="1904" actId="1076"/>
          <ac:picMkLst>
            <pc:docMk/>
            <pc:sldMk cId="4160988264" sldId="303"/>
            <ac:picMk id="4" creationId="{AB325B6F-D67C-29CE-2519-37A5B00C8739}"/>
          </ac:picMkLst>
        </pc:picChg>
      </pc:sldChg>
      <pc:sldChg chg="addSp delSp modSp add ord replId">
        <pc:chgData name="Rafael Amorim" userId="S::rafael.amorim@ua.pt::dc3018bb-db3f-4f38-9e8b-a9af8104196a" providerId="AD" clId="Web-{E435E3DC-77B4-35DE-5A42-95C7884451D6}" dt="2022-03-27T04:26:28.522" v="1402" actId="1076"/>
        <pc:sldMkLst>
          <pc:docMk/>
          <pc:sldMk cId="3190500168" sldId="304"/>
        </pc:sldMkLst>
        <pc:spChg chg="mod">
          <ac:chgData name="Rafael Amorim" userId="S::rafael.amorim@ua.pt::dc3018bb-db3f-4f38-9e8b-a9af8104196a" providerId="AD" clId="Web-{E435E3DC-77B4-35DE-5A42-95C7884451D6}" dt="2022-03-27T04:25:55.270" v="1397" actId="20577"/>
          <ac:spMkLst>
            <pc:docMk/>
            <pc:sldMk cId="3190500168" sldId="304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4:24:42.891" v="1362" actId="20577"/>
          <ac:spMkLst>
            <pc:docMk/>
            <pc:sldMk cId="3190500168" sldId="304"/>
            <ac:spMk id="13" creationId="{8371F775-89F3-ADAC-E259-24A8EAD2B19E}"/>
          </ac:spMkLst>
        </pc:spChg>
        <pc:picChg chg="add mod">
          <ac:chgData name="Rafael Amorim" userId="S::rafael.amorim@ua.pt::dc3018bb-db3f-4f38-9e8b-a9af8104196a" providerId="AD" clId="Web-{E435E3DC-77B4-35DE-5A42-95C7884451D6}" dt="2022-03-27T04:26:28.522" v="1402" actId="1076"/>
          <ac:picMkLst>
            <pc:docMk/>
            <pc:sldMk cId="3190500168" sldId="304"/>
            <ac:picMk id="2" creationId="{16C43F69-3649-D554-DF8C-97D41AC508E3}"/>
          </ac:picMkLst>
        </pc:picChg>
        <pc:picChg chg="del">
          <ac:chgData name="Rafael Amorim" userId="S::rafael.amorim@ua.pt::dc3018bb-db3f-4f38-9e8b-a9af8104196a" providerId="AD" clId="Web-{E435E3DC-77B4-35DE-5A42-95C7884451D6}" dt="2022-03-27T04:26:16.740" v="1401"/>
          <ac:picMkLst>
            <pc:docMk/>
            <pc:sldMk cId="3190500168" sldId="304"/>
            <ac:picMk id="3" creationId="{351ABD8A-068D-53E9-59FE-FA25823E7337}"/>
          </ac:picMkLst>
        </pc:picChg>
      </pc:sldChg>
      <pc:sldChg chg="addSp delSp modSp add replId">
        <pc:chgData name="Rafael Amorim" userId="S::rafael.amorim@ua.pt::dc3018bb-db3f-4f38-9e8b-a9af8104196a" providerId="AD" clId="Web-{E435E3DC-77B4-35DE-5A42-95C7884451D6}" dt="2022-03-27T04:29:04.219" v="1476" actId="1076"/>
        <pc:sldMkLst>
          <pc:docMk/>
          <pc:sldMk cId="1822733077" sldId="305"/>
        </pc:sldMkLst>
        <pc:spChg chg="mod">
          <ac:chgData name="Rafael Amorim" userId="S::rafael.amorim@ua.pt::dc3018bb-db3f-4f38-9e8b-a9af8104196a" providerId="AD" clId="Web-{E435E3DC-77B4-35DE-5A42-95C7884451D6}" dt="2022-03-27T04:28:32.951" v="1471" actId="20577"/>
          <ac:spMkLst>
            <pc:docMk/>
            <pc:sldMk cId="1822733077" sldId="305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4:27:31.213" v="1415" actId="14100"/>
          <ac:spMkLst>
            <pc:docMk/>
            <pc:sldMk cId="1822733077" sldId="305"/>
            <ac:spMk id="13" creationId="{8371F775-89F3-ADAC-E259-24A8EAD2B19E}"/>
          </ac:spMkLst>
        </pc:spChg>
        <pc:picChg chg="del">
          <ac:chgData name="Rafael Amorim" userId="S::rafael.amorim@ua.pt::dc3018bb-db3f-4f38-9e8b-a9af8104196a" providerId="AD" clId="Web-{E435E3DC-77B4-35DE-5A42-95C7884451D6}" dt="2022-03-27T04:28:50.812" v="1475"/>
          <ac:picMkLst>
            <pc:docMk/>
            <pc:sldMk cId="1822733077" sldId="305"/>
            <ac:picMk id="2" creationId="{16C43F69-3649-D554-DF8C-97D41AC508E3}"/>
          </ac:picMkLst>
        </pc:picChg>
        <pc:picChg chg="add mod">
          <ac:chgData name="Rafael Amorim" userId="S::rafael.amorim@ua.pt::dc3018bb-db3f-4f38-9e8b-a9af8104196a" providerId="AD" clId="Web-{E435E3DC-77B4-35DE-5A42-95C7884451D6}" dt="2022-03-27T04:29:04.219" v="1476" actId="1076"/>
          <ac:picMkLst>
            <pc:docMk/>
            <pc:sldMk cId="1822733077" sldId="305"/>
            <ac:picMk id="3" creationId="{75050CD3-4A06-B4B1-309F-6499596E006C}"/>
          </ac:picMkLst>
        </pc:picChg>
      </pc:sldChg>
      <pc:sldChg chg="addSp delSp modSp add mod replId setBg setClrOvrMap">
        <pc:chgData name="Rafael Amorim" userId="S::rafael.amorim@ua.pt::dc3018bb-db3f-4f38-9e8b-a9af8104196a" providerId="AD" clId="Web-{E435E3DC-77B4-35DE-5A42-95C7884451D6}" dt="2022-03-27T04:56:46.218" v="1919" actId="14100"/>
        <pc:sldMkLst>
          <pc:docMk/>
          <pc:sldMk cId="2148781372" sldId="306"/>
        </pc:sldMkLst>
        <pc:spChg chg="mod ord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12" creationId="{DAB99639-DBC5-5E3A-3654-EAAC68AC53B1}"/>
          </ac:spMkLst>
        </pc:spChg>
        <pc:spChg chg="mod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13" creationId="{8371F775-89F3-ADAC-E259-24A8EAD2B19E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21.683" v="1622"/>
          <ac:spMkLst>
            <pc:docMk/>
            <pc:sldMk cId="2148781372" sldId="306"/>
            <ac:spMk id="52" creationId="{605494DE-B078-4D87-BB01-C84320618DAD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21.683" v="1622"/>
          <ac:spMkLst>
            <pc:docMk/>
            <pc:sldMk cId="2148781372" sldId="306"/>
            <ac:spMk id="54" creationId="{9A0576B0-CD8C-4661-95C8-A9F2CE7CDDB0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21.683" v="1622"/>
          <ac:spMkLst>
            <pc:docMk/>
            <pc:sldMk cId="2148781372" sldId="306"/>
            <ac:spMk id="56" creationId="{3FF60E2B-3919-423C-B1FF-56CDE6681165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43.321" v="1613"/>
          <ac:spMkLst>
            <pc:docMk/>
            <pc:sldMk cId="2148781372" sldId="306"/>
            <ac:spMk id="61" creationId="{5A0118C5-4F8D-4CF4-BADD-53FEACC6C42A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55.634" v="1615"/>
          <ac:spMkLst>
            <pc:docMk/>
            <pc:sldMk cId="2148781372" sldId="306"/>
            <ac:spMk id="65" creationId="{C87417AF-190E-4D6E-AFA6-7D3E84B0B430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69" creationId="{5F24A71D-C0A9-49AC-B2D1-5A9EA2BD383E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43.321" v="1613"/>
          <ac:spMkLst>
            <pc:docMk/>
            <pc:sldMk cId="2148781372" sldId="306"/>
            <ac:spMk id="71" creationId="{EAED1919-54A1-41C9-B30B-A3FF3F58E38B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43.321" v="1613"/>
          <ac:spMkLst>
            <pc:docMk/>
            <pc:sldMk cId="2148781372" sldId="306"/>
            <ac:spMk id="77" creationId="{FFFEB18F-F81F-4CED-BE64-EB888A77C3B8}"/>
          </ac:spMkLst>
        </pc:spChg>
        <pc:spChg chg="add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146" creationId="{68A4132F-DEC6-4332-A00C-A11AD4519B6C}"/>
          </ac:spMkLst>
        </pc:spChg>
        <pc:spChg chg="add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148" creationId="{64965EAE-E41A-435F-B993-07E824B6C977}"/>
          </ac:spMkLst>
        </pc:spChg>
        <pc:spChg chg="add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150" creationId="{152F8994-E6D4-4311-9548-C3607BC43645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55.634" v="1615"/>
          <ac:spMkLst>
            <pc:docMk/>
            <pc:sldMk cId="2148781372" sldId="306"/>
            <ac:spMk id="250" creationId="{A7AE9375-4664-4DB2-922D-2782A6E439AC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1:55.634" v="1615"/>
          <ac:spMkLst>
            <pc:docMk/>
            <pc:sldMk cId="2148781372" sldId="306"/>
            <ac:spMk id="252" creationId="{80B30ED8-273E-4C07-8568-2FE5CC5C483D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09.666" v="1617"/>
          <ac:spMkLst>
            <pc:docMk/>
            <pc:sldMk cId="2148781372" sldId="306"/>
            <ac:spMk id="254" creationId="{2172A0AC-3DCE-4672-BCAF-28FEF91F6020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09.666" v="1617"/>
          <ac:spMkLst>
            <pc:docMk/>
            <pc:sldMk cId="2148781372" sldId="306"/>
            <ac:spMk id="255" creationId="{AE6F1C77-EDC9-4C5F-8C1C-62DD46BDA3C3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18.761" v="1619"/>
          <ac:spMkLst>
            <pc:docMk/>
            <pc:sldMk cId="2148781372" sldId="306"/>
            <ac:spMk id="257" creationId="{33CD251C-A887-4D2F-925B-FC097198538B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18.761" v="1619"/>
          <ac:spMkLst>
            <pc:docMk/>
            <pc:sldMk cId="2148781372" sldId="306"/>
            <ac:spMk id="258" creationId="{3B2069EE-A08E-44F0-B3F9-3CF8CC2DCAD5}"/>
          </ac:spMkLst>
        </pc:spChg>
        <pc:spChg chg="add del">
          <ac:chgData name="Rafael Amorim" userId="S::rafael.amorim@ua.pt::dc3018bb-db3f-4f38-9e8b-a9af8104196a" providerId="AD" clId="Web-{E435E3DC-77B4-35DE-5A42-95C7884451D6}" dt="2022-03-27T04:42:21.667" v="1621"/>
          <ac:spMkLst>
            <pc:docMk/>
            <pc:sldMk cId="2148781372" sldId="306"/>
            <ac:spMk id="262" creationId="{2B39286B-772E-4B31-95F0-33484AFAA6E6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265" creationId="{D4993743-B10A-433C-9996-3035D2C3ABC6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266" creationId="{BB3B8946-A0AA-42D4-8A24-639DC6EA170E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267" creationId="{AB1038E6-06EF-4DCB-B52E-D3825C50F7C6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268" creationId="{5C7EF35C-8B7D-4026-8F09-8B2B2250579B}"/>
          </ac:spMkLst>
        </pc:spChg>
        <pc:spChg chg="add del">
          <ac:chgData name="Rafael Amorim" userId="S::rafael.amorim@ua.pt::dc3018bb-db3f-4f38-9e8b-a9af8104196a" providerId="AD" clId="Web-{E435E3DC-77B4-35DE-5A42-95C7884451D6}" dt="2022-03-27T04:54:20.522" v="1905"/>
          <ac:spMkLst>
            <pc:docMk/>
            <pc:sldMk cId="2148781372" sldId="306"/>
            <ac:spMk id="269" creationId="{14280C55-570C-4284-9850-B2BA33DB6726}"/>
          </ac:spMkLst>
        </pc:spChg>
        <pc:grpChg chg="add del">
          <ac:chgData name="Rafael Amorim" userId="S::rafael.amorim@ua.pt::dc3018bb-db3f-4f38-9e8b-a9af8104196a" providerId="AD" clId="Web-{E435E3DC-77B4-35DE-5A42-95C7884451D6}" dt="2022-03-27T04:41:43.321" v="1613"/>
          <ac:grpSpMkLst>
            <pc:docMk/>
            <pc:sldMk cId="2148781372" sldId="306"/>
            <ac:grpSpMk id="63" creationId="{00C7DD97-49DC-4BFD-951D-CFF51B976DE9}"/>
          </ac:grpSpMkLst>
        </pc:grpChg>
        <pc:grpChg chg="add del">
          <ac:chgData name="Rafael Amorim" userId="S::rafael.amorim@ua.pt::dc3018bb-db3f-4f38-9e8b-a9af8104196a" providerId="AD" clId="Web-{E435E3DC-77B4-35DE-5A42-95C7884451D6}" dt="2022-03-27T04:41:43.321" v="1613"/>
          <ac:grpSpMkLst>
            <pc:docMk/>
            <pc:sldMk cId="2148781372" sldId="306"/>
            <ac:grpSpMk id="67" creationId="{176786CF-68E6-476D-909E-8522718B7BE0}"/>
          </ac:grpSpMkLst>
        </pc:grpChg>
        <pc:grpChg chg="add del">
          <ac:chgData name="Rafael Amorim" userId="S::rafael.amorim@ua.pt::dc3018bb-db3f-4f38-9e8b-a9af8104196a" providerId="AD" clId="Web-{E435E3DC-77B4-35DE-5A42-95C7884451D6}" dt="2022-03-27T04:41:43.321" v="1613"/>
          <ac:grpSpMkLst>
            <pc:docMk/>
            <pc:sldMk cId="2148781372" sldId="306"/>
            <ac:grpSpMk id="73" creationId="{00E015F5-1A99-4E40-BC3D-7707802996B5}"/>
          </ac:grpSpMkLst>
        </pc:grpChg>
        <pc:grpChg chg="add del">
          <ac:chgData name="Rafael Amorim" userId="S::rafael.amorim@ua.pt::dc3018bb-db3f-4f38-9e8b-a9af8104196a" providerId="AD" clId="Web-{E435E3DC-77B4-35DE-5A42-95C7884451D6}" dt="2022-03-27T04:41:43.321" v="1613"/>
          <ac:grpSpMkLst>
            <pc:docMk/>
            <pc:sldMk cId="2148781372" sldId="306"/>
            <ac:grpSpMk id="79" creationId="{A04977CB-3825-471A-A590-C57F8C350306}"/>
          </ac:grpSpMkLst>
        </pc:grpChg>
        <pc:grpChg chg="add del">
          <ac:chgData name="Rafael Amorim" userId="S::rafael.amorim@ua.pt::dc3018bb-db3f-4f38-9e8b-a9af8104196a" providerId="AD" clId="Web-{E435E3DC-77B4-35DE-5A42-95C7884451D6}" dt="2022-03-27T04:42:18.761" v="1619"/>
          <ac:grpSpMkLst>
            <pc:docMk/>
            <pc:sldMk cId="2148781372" sldId="306"/>
            <ac:grpSpMk id="259" creationId="{9C6E8597-0CCE-4A8A-9326-AA52691A1C81}"/>
          </ac:grpSpMkLst>
        </pc:grpChg>
        <pc:picChg chg="add mod ord">
          <ac:chgData name="Rafael Amorim" userId="S::rafael.amorim@ua.pt::dc3018bb-db3f-4f38-9e8b-a9af8104196a" providerId="AD" clId="Web-{E435E3DC-77B4-35DE-5A42-95C7884451D6}" dt="2022-03-27T04:56:40.671" v="1918" actId="1076"/>
          <ac:picMkLst>
            <pc:docMk/>
            <pc:sldMk cId="2148781372" sldId="306"/>
            <ac:picMk id="2" creationId="{7A152666-8C1F-8869-F9EF-918F4DB0DC31}"/>
          </ac:picMkLst>
        </pc:picChg>
        <pc:picChg chg="del">
          <ac:chgData name="Rafael Amorim" userId="S::rafael.amorim@ua.pt::dc3018bb-db3f-4f38-9e8b-a9af8104196a" providerId="AD" clId="Web-{E435E3DC-77B4-35DE-5A42-95C7884451D6}" dt="2022-03-27T04:29:40.596" v="1481"/>
          <ac:picMkLst>
            <pc:docMk/>
            <pc:sldMk cId="2148781372" sldId="306"/>
            <ac:picMk id="3" creationId="{75050CD3-4A06-B4B1-309F-6499596E006C}"/>
          </ac:picMkLst>
        </pc:picChg>
        <pc:picChg chg="add mod ord">
          <ac:chgData name="Rafael Amorim" userId="S::rafael.amorim@ua.pt::dc3018bb-db3f-4f38-9e8b-a9af8104196a" providerId="AD" clId="Web-{E435E3DC-77B4-35DE-5A42-95C7884451D6}" dt="2022-03-27T04:56:46.218" v="1919" actId="14100"/>
          <ac:picMkLst>
            <pc:docMk/>
            <pc:sldMk cId="2148781372" sldId="306"/>
            <ac:picMk id="4" creationId="{3C29A9C9-5687-BCA7-EAF2-1E564D4D2E93}"/>
          </ac:picMkLst>
        </pc:picChg>
        <pc:cxnChg chg="add del">
          <ac:chgData name="Rafael Amorim" userId="S::rafael.amorim@ua.pt::dc3018bb-db3f-4f38-9e8b-a9af8104196a" providerId="AD" clId="Web-{E435E3DC-77B4-35DE-5A42-95C7884451D6}" dt="2022-03-27T04:41:55.634" v="1615"/>
          <ac:cxnSpMkLst>
            <pc:docMk/>
            <pc:sldMk cId="2148781372" sldId="306"/>
            <ac:cxnSpMk id="251" creationId="{EE504C98-6397-41C1-A8D8-2D9C4ED307E0}"/>
          </ac:cxnSpMkLst>
        </pc:cxnChg>
        <pc:cxnChg chg="add del">
          <ac:chgData name="Rafael Amorim" userId="S::rafael.amorim@ua.pt::dc3018bb-db3f-4f38-9e8b-a9af8104196a" providerId="AD" clId="Web-{E435E3DC-77B4-35DE-5A42-95C7884451D6}" dt="2022-03-27T04:42:21.667" v="1621"/>
          <ac:cxnSpMkLst>
            <pc:docMk/>
            <pc:sldMk cId="2148781372" sldId="306"/>
            <ac:cxnSpMk id="263" creationId="{B2E2B165-FEB0-4AB6-BA83-CAA1677EE249}"/>
          </ac:cxnSpMkLst>
        </pc:cxnChg>
      </pc:sldChg>
    </pc:docChg>
  </pc:docChgLst>
  <pc:docChgLst>
    <pc:chgData name="Rafael Amorim" userId="S::rafael.amorim@ua.pt::dc3018bb-db3f-4f38-9e8b-a9af8104196a" providerId="AD" clId="Web-{4AE88424-4450-B58C-4DC4-6064D106DA75}"/>
    <pc:docChg chg="modSld">
      <pc:chgData name="Rafael Amorim" userId="S::rafael.amorim@ua.pt::dc3018bb-db3f-4f38-9e8b-a9af8104196a" providerId="AD" clId="Web-{4AE88424-4450-B58C-4DC4-6064D106DA75}" dt="2022-03-27T13:53:08.878" v="2" actId="1076"/>
      <pc:docMkLst>
        <pc:docMk/>
      </pc:docMkLst>
      <pc:sldChg chg="modSp">
        <pc:chgData name="Rafael Amorim" userId="S::rafael.amorim@ua.pt::dc3018bb-db3f-4f38-9e8b-a9af8104196a" providerId="AD" clId="Web-{4AE88424-4450-B58C-4DC4-6064D106DA75}" dt="2022-03-27T13:53:08.878" v="2" actId="1076"/>
        <pc:sldMkLst>
          <pc:docMk/>
          <pc:sldMk cId="175003759" sldId="297"/>
        </pc:sldMkLst>
        <pc:spChg chg="mod">
          <ac:chgData name="Rafael Amorim" userId="S::rafael.amorim@ua.pt::dc3018bb-db3f-4f38-9e8b-a9af8104196a" providerId="AD" clId="Web-{4AE88424-4450-B58C-4DC4-6064D106DA75}" dt="2022-03-27T13:53:08.878" v="2" actId="1076"/>
          <ac:spMkLst>
            <pc:docMk/>
            <pc:sldMk cId="175003759" sldId="297"/>
            <ac:spMk id="4" creationId="{2E51EB01-1DBB-C082-19E1-5E8A170C8489}"/>
          </ac:spMkLst>
        </pc:spChg>
      </pc:sldChg>
    </pc:docChg>
  </pc:docChgLst>
  <pc:docChgLst>
    <pc:chgData name="Guest User" userId="S::urn:spo:anon#112b93eff94c0ef0106db89791d08980413155f14ad4194e1760c99720bb8f9b::" providerId="AD" clId="Web-{80942850-D277-4F33-96BB-BF166EF0FD64}"/>
    <pc:docChg chg="modSld">
      <pc:chgData name="Guest User" userId="S::urn:spo:anon#112b93eff94c0ef0106db89791d08980413155f14ad4194e1760c99720bb8f9b::" providerId="AD" clId="Web-{80942850-D277-4F33-96BB-BF166EF0FD64}" dt="2022-03-26T11:20:43.922" v="3" actId="1076"/>
      <pc:docMkLst>
        <pc:docMk/>
      </pc:docMkLst>
      <pc:sldChg chg="modSp">
        <pc:chgData name="Guest User" userId="S::urn:spo:anon#112b93eff94c0ef0106db89791d08980413155f14ad4194e1760c99720bb8f9b::" providerId="AD" clId="Web-{80942850-D277-4F33-96BB-BF166EF0FD64}" dt="2022-03-26T11:20:35.203" v="1" actId="1076"/>
        <pc:sldMkLst>
          <pc:docMk/>
          <pc:sldMk cId="2300033804" sldId="267"/>
        </pc:sldMkLst>
        <pc:picChg chg="mod">
          <ac:chgData name="Guest User" userId="S::urn:spo:anon#112b93eff94c0ef0106db89791d08980413155f14ad4194e1760c99720bb8f9b::" providerId="AD" clId="Web-{80942850-D277-4F33-96BB-BF166EF0FD64}" dt="2022-03-26T11:20:35.203" v="1" actId="1076"/>
          <ac:picMkLst>
            <pc:docMk/>
            <pc:sldMk cId="2300033804" sldId="267"/>
            <ac:picMk id="81" creationId="{6E2884BD-0824-4091-B8D6-3E268806C9BE}"/>
          </ac:picMkLst>
        </pc:picChg>
      </pc:sldChg>
      <pc:sldChg chg="addSp modSp">
        <pc:chgData name="Guest User" userId="S::urn:spo:anon#112b93eff94c0ef0106db89791d08980413155f14ad4194e1760c99720bb8f9b::" providerId="AD" clId="Web-{80942850-D277-4F33-96BB-BF166EF0FD64}" dt="2022-03-26T11:20:43.922" v="3" actId="1076"/>
        <pc:sldMkLst>
          <pc:docMk/>
          <pc:sldMk cId="973686352" sldId="272"/>
        </pc:sldMkLst>
        <pc:spChg chg="add mod">
          <ac:chgData name="Guest User" userId="S::urn:spo:anon#112b93eff94c0ef0106db89791d08980413155f14ad4194e1760c99720bb8f9b::" providerId="AD" clId="Web-{80942850-D277-4F33-96BB-BF166EF0FD64}" dt="2022-03-26T11:20:43.922" v="3" actId="1076"/>
          <ac:spMkLst>
            <pc:docMk/>
            <pc:sldMk cId="973686352" sldId="272"/>
            <ac:spMk id="130" creationId="{A52058BE-B8F2-EA6C-4283-0A78AF6F20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8BA0-D4FD-4F90-97A7-9AE9E236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48463-0F2E-47DF-8B44-29943F40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0273-3086-457A-9A01-7834881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D5B-4367-4994-8A84-9E72EFD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165-776E-4262-AC91-E2D5ED46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71CD-6AB1-4B55-9770-3861481F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C1DB-B03F-499F-984C-C96F8AD6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CCD1-32FD-4E2E-BD70-96426869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DE4F-2003-4045-A597-2244BA8B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BE8-CC8F-480C-B20B-DCED270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71E7-05AB-4250-92F5-3F5278DB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8846-ED22-4CB1-9A17-729D5303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CC46-0B16-4744-9B6E-9C0B7B43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45FF-1543-4C3C-AAFD-CB380F5C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DE20-7652-4A8E-BF84-BDA8CD69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5E8D-EBCF-487B-83DC-0DBBBF4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A950-13E0-4107-ABE5-C53EA819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CB19-DCD3-4C7E-BA99-71ECA16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792C-D027-4A37-A308-4E6A731B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1B0-FBE2-49A2-957D-30D4D33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278A-0A96-45CB-95A2-C5FAE45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5515-29F9-4DB2-9C34-1047CB00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5EBC-BB06-4B37-8AEF-C31AD035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55C4-A40C-4B45-AEFE-9993D0F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C0A-5DB3-4D15-B0C0-25ECAB17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C41-7C07-4167-A559-BFB0820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A96-D8AD-4778-9140-6C4EBFC33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CA03-622A-4F3E-AF60-2EE44B08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649-ED92-49BC-BD71-3BF76BEF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8D3E-9FE4-4755-B832-DD8E6B6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5B2D-ADD9-4D54-A326-36FC2BA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36C-1F0A-4163-92A6-47392873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351D-8D0E-4133-859A-6FB4E7FA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41A1-BD51-44E0-BEE7-20D9D6B0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C0F14-F326-424C-B86B-A86926C5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7CB0-4696-4934-919D-B3D82CF2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A095-CD4B-4AD8-9654-5ADB4B79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F7C62-BD06-49AC-BA01-D4AB009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CBDE-AAB1-40B8-AE0E-4CFAB5F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EA63-D55E-4C44-BF16-15848DC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8BA60-62CC-403D-B4F9-BF8A8552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7F95-DF81-4C23-B938-5F45E160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0B25-98B7-4182-9B9F-6F36262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25C69-A9CA-4236-844B-DC3F299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6AB65-8339-4FEC-ABDF-1B477E5C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98165-9443-4337-A72F-23534013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C8-3D3E-4FAF-B278-B915FDF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4E18-D7D7-4224-97D1-9B54BC85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D6CB-3B86-4362-AB05-6F90AEFF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3984-26D6-4982-B05D-AFA4E06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4DF5-24FA-401F-AFD6-D641CCCC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DB13-7031-4996-BA2B-2C05B19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3736-BAF1-4C30-8661-9F073B7D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C6730-F109-4A2E-B0CF-8E2B14E2D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2F65-66A5-4571-991C-740F114B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32CB-909B-4C60-B8F6-1FF6ED4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E2EF-2DB2-437A-A77E-DFDB58E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48E4-6966-4705-B70D-05D1126D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19301-6286-4DDC-A4A7-8BEA3398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C7D4-DB9E-4317-ADF7-D202AD61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BA7E-F21C-4F97-A615-8507099A2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F237-B2B0-4C2D-B4A2-4C67FDF584A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D586-FE81-4F06-AC61-C3BEC425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D9B9-3F1E-4DEC-A7E0-3B12F4C3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4ADED62-137A-40FA-6F66-D91CEC593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" r="31919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4B6F8-4E06-302F-FA68-D8BA89897A70}"/>
              </a:ext>
            </a:extLst>
          </p:cNvPr>
          <p:cNvSpPr txBox="1"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4100" b="1">
                <a:latin typeface="+mj-lt"/>
                <a:ea typeface="+mj-ea"/>
                <a:cs typeface="+mj-cs"/>
              </a:rPr>
              <a:t>Projeto Interação </a:t>
            </a:r>
            <a:endParaRPr lang="pt-PT" sz="4100" b="1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4100" b="1">
                <a:latin typeface="+mj-lt"/>
                <a:ea typeface="+mj-ea"/>
                <a:cs typeface="+mj-cs"/>
              </a:rPr>
              <a:t>Humano-Computador</a:t>
            </a:r>
            <a:endParaRPr lang="pt-PT" sz="4100" b="1">
              <a:latin typeface="+mj-lt"/>
              <a:ea typeface="+mj-ea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1EB01-1DBB-C082-19E1-5E8A170C8489}"/>
              </a:ext>
            </a:extLst>
          </p:cNvPr>
          <p:cNvSpPr txBox="1"/>
          <p:nvPr/>
        </p:nvSpPr>
        <p:spPr>
          <a:xfrm>
            <a:off x="804672" y="2500121"/>
            <a:ext cx="4378379" cy="18579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João Pedro Nunes Vieira    50458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Lara Catarina da Silva Matos  95228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Rafael Matos Amorim    98197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Tiago José Batista Alves    104110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Eduardo José Meneses Alves  104179</a:t>
            </a:r>
            <a:endParaRPr lang="en-US" sz="200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117A4BE0-A314-5898-4B23-B00E5BE2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6" y="5344225"/>
            <a:ext cx="2743198" cy="10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8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386080" y="2153920"/>
            <a:ext cx="395224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Para em situações de alarme ter à mão a lista de colegas disponíveis, emitindo assim um sinal ao colega selecionado com as coordenadas do possível salvamento.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r>
              <a:rPr lang="pt-PT" sz="2000">
                <a:solidFill>
                  <a:schemeClr val="bg1"/>
                </a:solidFill>
              </a:rPr>
              <a:t>Roda do lado serve para descer na lista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-40005" y="274955"/>
            <a:ext cx="479552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 &gt; Comunicação</a:t>
            </a:r>
          </a:p>
        </p:txBody>
      </p:sp>
      <p:pic>
        <p:nvPicPr>
          <p:cNvPr id="2" name="Picture 3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C21B78C-5764-9904-A1C0-897D1DCA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92688"/>
            <a:ext cx="4883063" cy="48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741680" y="2915920"/>
            <a:ext cx="34747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O dispositivo começa a tremer e a dar sinal de alerta até que alguém pressione no "GO"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986155" y="610235"/>
            <a:ext cx="297688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Emergência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16C43F69-3649-D554-DF8C-97D41AC5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92688"/>
            <a:ext cx="4883063" cy="48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751706" y="2603099"/>
            <a:ext cx="323088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Este é acionado pois alguém ultrapassou os limites de distância exigidos pela bandeira, embora ainda se encontre em bom estado de saúde.</a:t>
            </a:r>
          </a:p>
          <a:p>
            <a:r>
              <a:rPr lang="pt-PT" sz="2000">
                <a:solidFill>
                  <a:schemeClr val="bg1"/>
                </a:solidFill>
                <a:cs typeface="Calibri"/>
              </a:rPr>
              <a:t>Possibilidade de notificação da pessoa pelo ícone de altifalante. Este faz a </a:t>
            </a:r>
            <a:r>
              <a:rPr lang="pt-PT" sz="2000" err="1">
                <a:solidFill>
                  <a:schemeClr val="bg1"/>
                </a:solidFill>
                <a:cs typeface="Calibri"/>
              </a:rPr>
              <a:t>band</a:t>
            </a:r>
            <a:r>
              <a:rPr lang="pt-PT" sz="2000">
                <a:solidFill>
                  <a:schemeClr val="bg1"/>
                </a:solidFill>
                <a:cs typeface="Calibri"/>
              </a:rPr>
              <a:t> vibrar e repete um áudio de perigo.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349416" y="610235"/>
            <a:ext cx="380150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100" b="1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Emergência &gt; GO &gt; Amarelo</a:t>
            </a:r>
          </a:p>
        </p:txBody>
      </p:sp>
      <p:pic>
        <p:nvPicPr>
          <p:cNvPr id="3" name="Picture 3" descr="A picture containing cellphone, phone&#10;&#10;Description automatically generated">
            <a:extLst>
              <a:ext uri="{FF2B5EF4-FFF2-40B4-BE49-F238E27FC236}">
                <a16:creationId xmlns:a16="http://schemas.microsoft.com/office/drawing/2014/main" id="{75050CD3-4A06-B4B1-309F-6499596E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92688"/>
            <a:ext cx="4883063" cy="48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838199" y="365125"/>
            <a:ext cx="5529943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4100" b="1">
                <a:latin typeface="+mj-lt"/>
                <a:ea typeface="+mj-ea"/>
                <a:cs typeface="Calibri Light"/>
              </a:rPr>
              <a:t>Emergência &gt; GO &gt; Vermelho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187959" y="1967865"/>
            <a:ext cx="4639931" cy="39684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Este é acionado pois alguém ultrapassou os limites estipulados pelos regulamentos médicos de oxigenação juntamente com o ritmo cardíaco.</a:t>
            </a: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Após se verificar se não é falso alarme, liga-se ao 112.</a:t>
            </a: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Logo de imediato procede-se ao envio do </a:t>
            </a:r>
            <a:r>
              <a:rPr lang="pt-PT" sz="2000" err="1"/>
              <a:t>drone</a:t>
            </a:r>
            <a:r>
              <a:rPr lang="pt-PT" sz="2000"/>
              <a:t> com a boia e através deste que fica a sobrevoar sobre a vítima (Band) conseguimos localizar com uma melhor facilidade, por fim, é reencaminhado um nadador ao seu salvamento. </a:t>
            </a:r>
            <a:endParaRPr lang="pt-PT" sz="2000">
              <a:cs typeface="Calibri"/>
            </a:endParaRPr>
          </a:p>
        </p:txBody>
      </p:sp>
      <p:pic>
        <p:nvPicPr>
          <p:cNvPr id="2" name="Picture 3" descr="A picture containing cellphone, phone, watch&#10;&#10;Description automatically generated">
            <a:extLst>
              <a:ext uri="{FF2B5EF4-FFF2-40B4-BE49-F238E27FC236}">
                <a16:creationId xmlns:a16="http://schemas.microsoft.com/office/drawing/2014/main" id="{7A152666-8C1F-8869-F9EF-918F4DB0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81" y="2494550"/>
            <a:ext cx="4374262" cy="436382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C29A9C9-5687-BCA7-EAF2-1E564D4D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22" y="-1680"/>
            <a:ext cx="3327164" cy="33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4B6F8-4E06-302F-FA68-D8BA89897A7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err="1">
                <a:solidFill>
                  <a:srgbClr val="FFFFFF"/>
                </a:solidFill>
                <a:latin typeface="Calibri"/>
                <a:ea typeface="+mj-ea"/>
                <a:cs typeface="Calibri Light"/>
              </a:rPr>
              <a:t>Protótipo</a:t>
            </a:r>
            <a:r>
              <a:rPr lang="en-US" sz="4800" b="1">
                <a:solidFill>
                  <a:srgbClr val="FFFFFF"/>
                </a:solidFill>
                <a:latin typeface="Calibri"/>
                <a:ea typeface="+mj-ea"/>
                <a:cs typeface="Calibri Light"/>
              </a:rPr>
              <a:t> de um Smart Watch</a:t>
            </a:r>
            <a:endParaRPr lang="en-US" sz="4800" b="1">
              <a:latin typeface="Calibri"/>
              <a:ea typeface="+mj-ea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F1D895C-3AEE-64D9-FD5B-DDF3471B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83C3D6ED-3AF6-5354-F3D3-4C7858D2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CFA18-96DD-EC7F-CC19-0F3B4FE50581}"/>
              </a:ext>
            </a:extLst>
          </p:cNvPr>
          <p:cNvSpPr txBox="1"/>
          <p:nvPr/>
        </p:nvSpPr>
        <p:spPr>
          <a:xfrm>
            <a:off x="2605413" y="1624208"/>
            <a:ext cx="7033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chemeClr val="bg1"/>
                </a:solidFill>
                <a:cs typeface="Calibri"/>
              </a:rPr>
              <a:t>Bateria é ilustrada de lado para uma melhor gestão de espaço no display </a:t>
            </a:r>
          </a:p>
        </p:txBody>
      </p:sp>
    </p:spTree>
    <p:extLst>
      <p:ext uri="{BB962C8B-B14F-4D97-AF65-F5344CB8AC3E}">
        <p14:creationId xmlns:p14="http://schemas.microsoft.com/office/powerpoint/2010/main" val="30959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6" descr="A picture containing watch, black&#10;&#10;Description automatically generated">
            <a:extLst>
              <a:ext uri="{FF2B5EF4-FFF2-40B4-BE49-F238E27FC236}">
                <a16:creationId xmlns:a16="http://schemas.microsoft.com/office/drawing/2014/main" id="{56C83F6D-2B9B-3961-3155-FB540EF1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83" y="987932"/>
            <a:ext cx="4892573" cy="4892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4B6F8-4E06-302F-FA68-D8BA89897A70}"/>
              </a:ext>
            </a:extLst>
          </p:cNvPr>
          <p:cNvSpPr txBox="1"/>
          <p:nvPr/>
        </p:nvSpPr>
        <p:spPr>
          <a:xfrm>
            <a:off x="335280" y="589280"/>
            <a:ext cx="405384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Conexão ao Tablet</a:t>
            </a:r>
            <a:endParaRPr lang="pt-PT" sz="4100" b="1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1EB01-1DBB-C082-19E1-5E8A170C8489}"/>
              </a:ext>
            </a:extLst>
          </p:cNvPr>
          <p:cNvSpPr txBox="1"/>
          <p:nvPr/>
        </p:nvSpPr>
        <p:spPr>
          <a:xfrm>
            <a:off x="457617" y="2920512"/>
            <a:ext cx="38099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Após se efetuar o login automaticamente conecta-se aos dispositivos associados.</a:t>
            </a:r>
          </a:p>
        </p:txBody>
      </p:sp>
    </p:spTree>
    <p:extLst>
      <p:ext uri="{BB962C8B-B14F-4D97-AF65-F5344CB8AC3E}">
        <p14:creationId xmlns:p14="http://schemas.microsoft.com/office/powerpoint/2010/main" val="17500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33CC3-0AA9-56DE-B6AD-BAE8BCF9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07" y="977496"/>
            <a:ext cx="4903008" cy="4903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578719" y="2458720"/>
            <a:ext cx="364610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Depois de fazer login no tablet os dispositivos ficam associados e </a:t>
            </a:r>
          </a:p>
          <a:p>
            <a:r>
              <a:rPr lang="pt-PT" sz="2000">
                <a:solidFill>
                  <a:schemeClr val="bg1"/>
                </a:solidFill>
              </a:rPr>
              <a:t>consegue-se ter uma comunicação mais eficaz.</a:t>
            </a:r>
            <a:endParaRPr lang="pt-PT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986155" y="620395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Boas-vindas</a:t>
            </a:r>
          </a:p>
        </p:txBody>
      </p:sp>
    </p:spTree>
    <p:extLst>
      <p:ext uri="{BB962C8B-B14F-4D97-AF65-F5344CB8AC3E}">
        <p14:creationId xmlns:p14="http://schemas.microsoft.com/office/powerpoint/2010/main" val="104445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619760" y="1788160"/>
            <a:ext cx="348488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Sem emergências.</a:t>
            </a:r>
          </a:p>
          <a:p>
            <a:r>
              <a:rPr lang="pt-PT" sz="2000">
                <a:solidFill>
                  <a:schemeClr val="bg1"/>
                </a:solidFill>
              </a:rPr>
              <a:t>Ecrã onde consegues aceder à:</a:t>
            </a:r>
            <a:endParaRPr lang="pt-PT" sz="20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</a:rPr>
              <a:t>Meteorologia da praia</a:t>
            </a:r>
            <a:endParaRPr lang="pt-PT" sz="20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</a:rPr>
              <a:t>Espaço dos cidadãos com a </a:t>
            </a:r>
            <a:r>
              <a:rPr lang="pt-PT" sz="2000" err="1">
                <a:solidFill>
                  <a:schemeClr val="bg1"/>
                </a:solidFill>
              </a:rPr>
              <a:t>band</a:t>
            </a:r>
            <a:r>
              <a:rPr lang="pt-PT" sz="2000">
                <a:solidFill>
                  <a:schemeClr val="bg1"/>
                </a:solidFill>
              </a:rPr>
              <a:t> (GPS)</a:t>
            </a:r>
            <a:endParaRPr lang="pt-PT" sz="20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</a:rPr>
              <a:t>Disponibilidade dos </a:t>
            </a:r>
            <a:r>
              <a:rPr lang="pt-PT" sz="2000" err="1">
                <a:solidFill>
                  <a:schemeClr val="bg1"/>
                </a:solidFill>
              </a:rPr>
              <a:t>drones</a:t>
            </a:r>
            <a:endParaRPr lang="pt-PT" sz="20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</a:rPr>
              <a:t>Receber dados da saúde dos banhistas</a:t>
            </a:r>
            <a:endParaRPr lang="pt-PT" sz="20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</a:rPr>
              <a:t>Comunicar com Nadadores Salvadores</a:t>
            </a:r>
            <a:endParaRPr lang="pt-PT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1443355" y="467995"/>
            <a:ext cx="143256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82D42DB5-B0E1-3B0A-A58E-8DB11AC8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95" y="-84272"/>
            <a:ext cx="3874718" cy="3864558"/>
          </a:xfrm>
          <a:prstGeom prst="rect">
            <a:avLst/>
          </a:prstGeom>
        </p:spPr>
      </p:pic>
      <p:pic>
        <p:nvPicPr>
          <p:cNvPr id="3" name="Picture 3" descr="A picture containing cellphone, phone&#10;&#10;Description automatically generated">
            <a:extLst>
              <a:ext uri="{FF2B5EF4-FFF2-40B4-BE49-F238E27FC236}">
                <a16:creationId xmlns:a16="http://schemas.microsoft.com/office/drawing/2014/main" id="{0BA29DFA-E9C2-65BC-A6D2-94001435F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3" r="20427" b="214"/>
          <a:stretch/>
        </p:blipFill>
        <p:spPr>
          <a:xfrm>
            <a:off x="10835013" y="4122385"/>
            <a:ext cx="1356236" cy="2309263"/>
          </a:xfrm>
          <a:prstGeom prst="rect">
            <a:avLst/>
          </a:prstGeom>
        </p:spPr>
      </p:pic>
      <p:pic>
        <p:nvPicPr>
          <p:cNvPr id="4" name="Picture 3" descr="A picture containing cellphone, phone&#10;&#10;Description automatically generated">
            <a:extLst>
              <a:ext uri="{FF2B5EF4-FFF2-40B4-BE49-F238E27FC236}">
                <a16:creationId xmlns:a16="http://schemas.microsoft.com/office/drawing/2014/main" id="{CD7EB883-AB0F-7B62-9201-DBF311247D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99" r="21368" b="214"/>
          <a:stretch/>
        </p:blipFill>
        <p:spPr>
          <a:xfrm>
            <a:off x="9446711" y="4122107"/>
            <a:ext cx="1352121" cy="2309263"/>
          </a:xfrm>
          <a:prstGeom prst="rect">
            <a:avLst/>
          </a:prstGeom>
        </p:spPr>
      </p:pic>
      <p:pic>
        <p:nvPicPr>
          <p:cNvPr id="5" name="Picture 3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FD82C5-74AC-4C24-D69C-043F8E1E49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6" r="21154" b="-215"/>
          <a:stretch/>
        </p:blipFill>
        <p:spPr>
          <a:xfrm>
            <a:off x="7974071" y="4124195"/>
            <a:ext cx="1362895" cy="2304809"/>
          </a:xfrm>
          <a:prstGeom prst="rect">
            <a:avLst/>
          </a:prstGeom>
        </p:spPr>
      </p:pic>
      <p:pic>
        <p:nvPicPr>
          <p:cNvPr id="6" name="Picture 3" descr="A picture containing watch&#10;&#10;Description automatically generated">
            <a:extLst>
              <a:ext uri="{FF2B5EF4-FFF2-40B4-BE49-F238E27FC236}">
                <a16:creationId xmlns:a16="http://schemas.microsoft.com/office/drawing/2014/main" id="{3CE0FC5D-55E0-D19E-5A8C-D36733A5D5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3" r="20085" b="-215"/>
          <a:stretch/>
        </p:blipFill>
        <p:spPr>
          <a:xfrm>
            <a:off x="6500172" y="4124194"/>
            <a:ext cx="1364960" cy="2304810"/>
          </a:xfrm>
          <a:prstGeom prst="rect">
            <a:avLst/>
          </a:prstGeom>
        </p:spPr>
      </p:pic>
      <p:pic>
        <p:nvPicPr>
          <p:cNvPr id="7" name="Picture 3" descr="A picture containing text, cellphone, phone&#10;&#10;Description automatically generated">
            <a:extLst>
              <a:ext uri="{FF2B5EF4-FFF2-40B4-BE49-F238E27FC236}">
                <a16:creationId xmlns:a16="http://schemas.microsoft.com/office/drawing/2014/main" id="{ACEBCD7A-6DDC-FAAF-83EF-62CE6818A6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37" r="20737" b="231"/>
          <a:stretch/>
        </p:blipFill>
        <p:spPr>
          <a:xfrm>
            <a:off x="5029662" y="4122933"/>
            <a:ext cx="1362511" cy="2308932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41CBEDA-76E9-9AD0-6056-8E388B162EA7}"/>
              </a:ext>
            </a:extLst>
          </p:cNvPr>
          <p:cNvCxnSpPr/>
          <p:nvPr/>
        </p:nvCxnSpPr>
        <p:spPr>
          <a:xfrm flipH="1">
            <a:off x="6041721" y="1719198"/>
            <a:ext cx="1705626" cy="27724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7A9A834-C1CD-60B3-6F1A-6911A65A75C0}"/>
              </a:ext>
            </a:extLst>
          </p:cNvPr>
          <p:cNvCxnSpPr>
            <a:cxnSpLocks/>
          </p:cNvCxnSpPr>
          <p:nvPr/>
        </p:nvCxnSpPr>
        <p:spPr>
          <a:xfrm flipH="1">
            <a:off x="7544842" y="2261992"/>
            <a:ext cx="640914" cy="2229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288B9E1-3F86-1382-96A3-F83D25802660}"/>
              </a:ext>
            </a:extLst>
          </p:cNvPr>
          <p:cNvCxnSpPr>
            <a:cxnSpLocks/>
          </p:cNvCxnSpPr>
          <p:nvPr/>
        </p:nvCxnSpPr>
        <p:spPr>
          <a:xfrm flipH="1">
            <a:off x="8609556" y="1844458"/>
            <a:ext cx="327761" cy="2647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73C14B-A36B-2A04-F24F-902DE44E42EF}"/>
              </a:ext>
            </a:extLst>
          </p:cNvPr>
          <p:cNvCxnSpPr>
            <a:cxnSpLocks/>
          </p:cNvCxnSpPr>
          <p:nvPr/>
        </p:nvCxnSpPr>
        <p:spPr>
          <a:xfrm>
            <a:off x="8875107" y="1312797"/>
            <a:ext cx="1149334" cy="308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6B69A7F-D92C-FB67-73CA-551F8E7DB387}"/>
              </a:ext>
            </a:extLst>
          </p:cNvPr>
          <p:cNvCxnSpPr>
            <a:cxnSpLocks/>
          </p:cNvCxnSpPr>
          <p:nvPr/>
        </p:nvCxnSpPr>
        <p:spPr>
          <a:xfrm>
            <a:off x="9708226" y="469516"/>
            <a:ext cx="1565894" cy="3930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F1E4ADC-16B3-0D2C-8BF4-89AF4E73CA23}"/>
              </a:ext>
            </a:extLst>
          </p:cNvPr>
          <p:cNvCxnSpPr/>
          <p:nvPr/>
        </p:nvCxnSpPr>
        <p:spPr>
          <a:xfrm flipV="1">
            <a:off x="8117840" y="452120"/>
            <a:ext cx="1595120" cy="54864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670560" y="2448560"/>
            <a:ext cx="36066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Quando selecionada esta opção no Menu é nos apresentado este display com a informação importante sobre a praia. 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pt-PT" sz="2000">
                <a:solidFill>
                  <a:schemeClr val="bg1"/>
                </a:solidFill>
              </a:rPr>
              <a:t>Sugere ainda a bandeira indicada a usar naquela região.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61595" y="630555"/>
            <a:ext cx="48260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 &gt; Meteorologia</a:t>
            </a:r>
          </a:p>
        </p:txBody>
      </p:sp>
      <p:pic>
        <p:nvPicPr>
          <p:cNvPr id="3" name="Picture 3" descr="A picture containing cellphone, phone&#10;&#10;Description automatically generated">
            <a:extLst>
              <a:ext uri="{FF2B5EF4-FFF2-40B4-BE49-F238E27FC236}">
                <a16:creationId xmlns:a16="http://schemas.microsoft.com/office/drawing/2014/main" id="{A2A45E5E-D6F8-E247-B7B6-6F7CC005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0440"/>
            <a:ext cx="4876800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110035" y="2000753"/>
            <a:ext cx="45110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Permite conferir, para além do que se alcança com os binóculos, se se encontra alguém no mar indevidamente.</a:t>
            </a:r>
          </a:p>
          <a:p>
            <a:r>
              <a:rPr lang="pt-PT" sz="2000">
                <a:solidFill>
                  <a:schemeClr val="bg1"/>
                </a:solidFill>
              </a:rPr>
              <a:t>Possibilita enviar o drone X para monitorizar a praia na sua ausência, ou chamar a atenção de alguém com o altifalante, este vai vibrar no banhista selecionado acompanhado por uma mensagem de alerta.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-90805" y="630555"/>
            <a:ext cx="490728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 &gt; GPS</a:t>
            </a:r>
          </a:p>
        </p:txBody>
      </p:sp>
      <p:pic>
        <p:nvPicPr>
          <p:cNvPr id="3" name="Picture 3" descr="A picture containing cellphone, phone&#10;&#10;Description automatically generated">
            <a:extLst>
              <a:ext uri="{FF2B5EF4-FFF2-40B4-BE49-F238E27FC236}">
                <a16:creationId xmlns:a16="http://schemas.microsoft.com/office/drawing/2014/main" id="{F30C9251-30B0-DC4D-CE62-1F09DC64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0600"/>
            <a:ext cx="4876800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304800" y="2458720"/>
            <a:ext cx="42976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Permite verificar o estado de saúde dos cidadãos regularmente.</a:t>
            </a:r>
          </a:p>
          <a:p>
            <a:r>
              <a:rPr lang="pt-PT" sz="2000">
                <a:solidFill>
                  <a:schemeClr val="bg1"/>
                </a:solidFill>
              </a:rPr>
              <a:t>Caso haja alguma anomalia, chamar o colega nadador salvador para socorrer/conferir o dispositivo e se assim for renovar.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656051" y="276105"/>
            <a:ext cx="341376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 &gt; GPS &gt; </a:t>
            </a:r>
            <a:r>
              <a:rPr lang="en-US" sz="4100" b="1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Saúde</a:t>
            </a:r>
            <a:endParaRPr lang="en-US" sz="4100" b="1" err="1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3" name="Picture 3" descr="A picture containing watch&#10;&#10;Description automatically generated">
            <a:extLst>
              <a:ext uri="{FF2B5EF4-FFF2-40B4-BE49-F238E27FC236}">
                <a16:creationId xmlns:a16="http://schemas.microsoft.com/office/drawing/2014/main" id="{351ABD8A-068D-53E9-59FE-FA25823E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4" y="1274523"/>
            <a:ext cx="4883063" cy="48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1F775-89F3-ADAC-E259-24A8EAD2B19E}"/>
              </a:ext>
            </a:extLst>
          </p:cNvPr>
          <p:cNvSpPr txBox="1"/>
          <p:nvPr/>
        </p:nvSpPr>
        <p:spPr>
          <a:xfrm>
            <a:off x="804672" y="365125"/>
            <a:ext cx="4378881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>
                <a:latin typeface="+mj-lt"/>
                <a:ea typeface="+mj-ea"/>
                <a:cs typeface="Calibri Light"/>
              </a:rPr>
              <a:t>Menu &gt; Drones / Menu &gt; GPS &gt; drones</a:t>
            </a:r>
            <a:endParaRPr lang="en-US"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99639-DBC5-5E3A-3654-EAAC68AC53B1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Certificar se os drones estão operacionais, ver os que estão disponíveis e caso a praia esteja muito abundante ordenar um drone a patrulhar num determinado raio.</a:t>
            </a: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Roda do lado serve para descer na lista.</a:t>
            </a: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/>
              <a:t>Opções indicadas em baixo, patrulha, volta ao menu, envio de boia, respetivamente.</a:t>
            </a:r>
            <a:endParaRPr lang="pt-PT" sz="2000">
              <a:cs typeface="Calibri"/>
            </a:endParaRPr>
          </a:p>
        </p:txBody>
      </p:sp>
      <p:pic>
        <p:nvPicPr>
          <p:cNvPr id="2" name="Picture 3" descr="A picture containing text, cellphone, phone&#10;&#10;Description automatically generated">
            <a:extLst>
              <a:ext uri="{FF2B5EF4-FFF2-40B4-BE49-F238E27FC236}">
                <a16:creationId xmlns:a16="http://schemas.microsoft.com/office/drawing/2014/main" id="{9199973A-1C54-2D88-7B70-36A13DD8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211" y="2129208"/>
            <a:ext cx="4521841" cy="4511402"/>
          </a:xfrm>
          <a:prstGeom prst="rect">
            <a:avLst/>
          </a:prstGeom>
        </p:spPr>
      </p:pic>
      <p:pic>
        <p:nvPicPr>
          <p:cNvPr id="4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AB325B6F-D67C-29CE-2519-37A5B00C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04" y="5219"/>
            <a:ext cx="2977687" cy="29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Vieira</dc:creator>
  <cp:revision>1</cp:revision>
  <dcterms:created xsi:type="dcterms:W3CDTF">2022-03-21T11:31:45Z</dcterms:created>
  <dcterms:modified xsi:type="dcterms:W3CDTF">2022-03-30T16:38:43Z</dcterms:modified>
</cp:coreProperties>
</file>