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5" r:id="rId3"/>
    <p:sldId id="266" r:id="rId4"/>
    <p:sldId id="317" r:id="rId5"/>
    <p:sldId id="267" r:id="rId6"/>
    <p:sldId id="256" r:id="rId7"/>
    <p:sldId id="272" r:id="rId8"/>
    <p:sldId id="268" r:id="rId9"/>
    <p:sldId id="273" r:id="rId10"/>
    <p:sldId id="274" r:id="rId11"/>
    <p:sldId id="264" r:id="rId12"/>
    <p:sldId id="257" r:id="rId13"/>
    <p:sldId id="285" r:id="rId14"/>
    <p:sldId id="277" r:id="rId15"/>
    <p:sldId id="293" r:id="rId16"/>
    <p:sldId id="258" r:id="rId17"/>
    <p:sldId id="276" r:id="rId18"/>
    <p:sldId id="292" r:id="rId19"/>
    <p:sldId id="278" r:id="rId20"/>
    <p:sldId id="281" r:id="rId21"/>
    <p:sldId id="282" r:id="rId22"/>
    <p:sldId id="283" r:id="rId23"/>
    <p:sldId id="284" r:id="rId24"/>
    <p:sldId id="287" r:id="rId25"/>
    <p:sldId id="288" r:id="rId26"/>
    <p:sldId id="291" r:id="rId27"/>
    <p:sldId id="289" r:id="rId28"/>
    <p:sldId id="29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E25"/>
    <a:srgbClr val="FE8F20"/>
    <a:srgbClr val="FA7E32"/>
    <a:srgbClr val="139501"/>
    <a:srgbClr val="2A00DE"/>
    <a:srgbClr val="FD21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12948F-0480-4D76-90D7-AF466E10486C}" v="1" dt="2022-04-02T00:21:10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o Vieira" userId="S::joaopvieira@ua.pt::ee994a60-c2fb-4a57-91cc-8923d9e0c3fb" providerId="AD" clId="Web-{0782FE16-197D-CAA6-67D7-A1BF90AFB4F8}"/>
    <pc:docChg chg="modSld">
      <pc:chgData name="Joao Vieira" userId="S::joaopvieira@ua.pt::ee994a60-c2fb-4a57-91cc-8923d9e0c3fb" providerId="AD" clId="Web-{0782FE16-197D-CAA6-67D7-A1BF90AFB4F8}" dt="2022-03-26T11:27:34.703" v="30"/>
      <pc:docMkLst>
        <pc:docMk/>
      </pc:docMkLst>
      <pc:sldChg chg="addSp delSp modSp">
        <pc:chgData name="Joao Vieira" userId="S::joaopvieira@ua.pt::ee994a60-c2fb-4a57-91cc-8923d9e0c3fb" providerId="AD" clId="Web-{0782FE16-197D-CAA6-67D7-A1BF90AFB4F8}" dt="2022-03-26T11:27:34.703" v="30"/>
        <pc:sldMkLst>
          <pc:docMk/>
          <pc:sldMk cId="3095981522" sldId="259"/>
        </pc:sldMkLst>
        <pc:spChg chg="mod">
          <ac:chgData name="Joao Vieira" userId="S::joaopvieira@ua.pt::ee994a60-c2fb-4a57-91cc-8923d9e0c3fb" providerId="AD" clId="Web-{0782FE16-197D-CAA6-67D7-A1BF90AFB4F8}" dt="2022-03-26T11:25:06.137" v="13" actId="1076"/>
          <ac:spMkLst>
            <pc:docMk/>
            <pc:sldMk cId="3095981522" sldId="259"/>
            <ac:spMk id="8" creationId="{695FB6A9-5F15-44C8-B626-F4628A919C2A}"/>
          </ac:spMkLst>
        </pc:spChg>
        <pc:picChg chg="add del mod">
          <ac:chgData name="Joao Vieira" userId="S::joaopvieira@ua.pt::ee994a60-c2fb-4a57-91cc-8923d9e0c3fb" providerId="AD" clId="Web-{0782FE16-197D-CAA6-67D7-A1BF90AFB4F8}" dt="2022-03-26T11:22:54.008" v="4"/>
          <ac:picMkLst>
            <pc:docMk/>
            <pc:sldMk cId="3095981522" sldId="259"/>
            <ac:picMk id="2" creationId="{CDF88030-7B02-704B-1BB7-B7DF99BB7B00}"/>
          </ac:picMkLst>
        </pc:picChg>
        <pc:picChg chg="add del mod">
          <ac:chgData name="Joao Vieira" userId="S::joaopvieira@ua.pt::ee994a60-c2fb-4a57-91cc-8923d9e0c3fb" providerId="AD" clId="Web-{0782FE16-197D-CAA6-67D7-A1BF90AFB4F8}" dt="2022-03-26T11:23:19.478" v="6"/>
          <ac:picMkLst>
            <pc:docMk/>
            <pc:sldMk cId="3095981522" sldId="259"/>
            <ac:picMk id="7" creationId="{419DAFDF-0AD7-A5EB-0CA2-228ABAECCC11}"/>
          </ac:picMkLst>
        </pc:picChg>
        <pc:picChg chg="add mod">
          <ac:chgData name="Joao Vieira" userId="S::joaopvieira@ua.pt::ee994a60-c2fb-4a57-91cc-8923d9e0c3fb" providerId="AD" clId="Web-{0782FE16-197D-CAA6-67D7-A1BF90AFB4F8}" dt="2022-03-26T11:25:22.184" v="16" actId="1076"/>
          <ac:picMkLst>
            <pc:docMk/>
            <pc:sldMk cId="3095981522" sldId="259"/>
            <ac:picMk id="9" creationId="{A3623CA4-9975-3E4E-D444-620EAAD5B928}"/>
          </ac:picMkLst>
        </pc:picChg>
        <pc:picChg chg="add del mod">
          <ac:chgData name="Joao Vieira" userId="S::joaopvieira@ua.pt::ee994a60-c2fb-4a57-91cc-8923d9e0c3fb" providerId="AD" clId="Web-{0782FE16-197D-CAA6-67D7-A1BF90AFB4F8}" dt="2022-03-26T11:27:34.703" v="30"/>
          <ac:picMkLst>
            <pc:docMk/>
            <pc:sldMk cId="3095981522" sldId="259"/>
            <ac:picMk id="12" creationId="{9F146649-C80A-DDF7-1D97-429E2B7EA91B}"/>
          </ac:picMkLst>
        </pc:picChg>
      </pc:sldChg>
      <pc:sldChg chg="addSp delSp">
        <pc:chgData name="Joao Vieira" userId="S::joaopvieira@ua.pt::ee994a60-c2fb-4a57-91cc-8923d9e0c3fb" providerId="AD" clId="Web-{0782FE16-197D-CAA6-67D7-A1BF90AFB4F8}" dt="2022-03-26T11:25:51.154" v="20"/>
        <pc:sldMkLst>
          <pc:docMk/>
          <pc:sldMk cId="3863542153" sldId="265"/>
        </pc:sldMkLst>
        <pc:spChg chg="add del">
          <ac:chgData name="Joao Vieira" userId="S::joaopvieira@ua.pt::ee994a60-c2fb-4a57-91cc-8923d9e0c3fb" providerId="AD" clId="Web-{0782FE16-197D-CAA6-67D7-A1BF90AFB4F8}" dt="2022-03-26T11:25:48.169" v="19"/>
          <ac:spMkLst>
            <pc:docMk/>
            <pc:sldMk cId="3863542153" sldId="265"/>
            <ac:spMk id="7" creationId="{9F6488C6-A375-5E1F-2A11-A047102E0FC1}"/>
          </ac:spMkLst>
        </pc:spChg>
        <pc:spChg chg="add del">
          <ac:chgData name="Joao Vieira" userId="S::joaopvieira@ua.pt::ee994a60-c2fb-4a57-91cc-8923d9e0c3fb" providerId="AD" clId="Web-{0782FE16-197D-CAA6-67D7-A1BF90AFB4F8}" dt="2022-03-26T11:25:51.154" v="20"/>
          <ac:spMkLst>
            <pc:docMk/>
            <pc:sldMk cId="3863542153" sldId="265"/>
            <ac:spMk id="8" creationId="{695FB6A9-5F15-44C8-B626-F4628A919C2A}"/>
          </ac:spMkLst>
        </pc:spChg>
      </pc:sldChg>
      <pc:sldChg chg="addSp modSp">
        <pc:chgData name="Joao Vieira" userId="S::joaopvieira@ua.pt::ee994a60-c2fb-4a57-91cc-8923d9e0c3fb" providerId="AD" clId="Web-{0782FE16-197D-CAA6-67D7-A1BF90AFB4F8}" dt="2022-03-26T11:26:07.732" v="24" actId="1076"/>
        <pc:sldMkLst>
          <pc:docMk/>
          <pc:sldMk cId="1738204570" sldId="268"/>
        </pc:sldMkLst>
        <pc:picChg chg="add mod">
          <ac:chgData name="Joao Vieira" userId="S::joaopvieira@ua.pt::ee994a60-c2fb-4a57-91cc-8923d9e0c3fb" providerId="AD" clId="Web-{0782FE16-197D-CAA6-67D7-A1BF90AFB4F8}" dt="2022-03-26T11:26:07.732" v="24" actId="1076"/>
          <ac:picMkLst>
            <pc:docMk/>
            <pc:sldMk cId="1738204570" sldId="268"/>
            <ac:picMk id="5" creationId="{6366AC41-5CD2-DFC5-CED8-46F9AF189242}"/>
          </ac:picMkLst>
        </pc:picChg>
      </pc:sldChg>
      <pc:sldChg chg="modSp">
        <pc:chgData name="Joao Vieira" userId="S::joaopvieira@ua.pt::ee994a60-c2fb-4a57-91cc-8923d9e0c3fb" providerId="AD" clId="Web-{0782FE16-197D-CAA6-67D7-A1BF90AFB4F8}" dt="2022-03-26T11:21:28.053" v="0"/>
        <pc:sldMkLst>
          <pc:docMk/>
          <pc:sldMk cId="973686352" sldId="272"/>
        </pc:sldMkLst>
        <pc:spChg chg="mod">
          <ac:chgData name="Joao Vieira" userId="S::joaopvieira@ua.pt::ee994a60-c2fb-4a57-91cc-8923d9e0c3fb" providerId="AD" clId="Web-{0782FE16-197D-CAA6-67D7-A1BF90AFB4F8}" dt="2022-03-26T11:21:28.053" v="0"/>
          <ac:spMkLst>
            <pc:docMk/>
            <pc:sldMk cId="973686352" sldId="272"/>
            <ac:spMk id="130" creationId="{A52058BE-B8F2-EA6C-4283-0A78AF6F206C}"/>
          </ac:spMkLst>
        </pc:spChg>
      </pc:sldChg>
      <pc:sldChg chg="addSp">
        <pc:chgData name="Joao Vieira" userId="S::joaopvieira@ua.pt::ee994a60-c2fb-4a57-91cc-8923d9e0c3fb" providerId="AD" clId="Web-{0782FE16-197D-CAA6-67D7-A1BF90AFB4F8}" dt="2022-03-26T11:26:20.311" v="25"/>
        <pc:sldMkLst>
          <pc:docMk/>
          <pc:sldMk cId="1769960486" sldId="273"/>
        </pc:sldMkLst>
        <pc:picChg chg="add">
          <ac:chgData name="Joao Vieira" userId="S::joaopvieira@ua.pt::ee994a60-c2fb-4a57-91cc-8923d9e0c3fb" providerId="AD" clId="Web-{0782FE16-197D-CAA6-67D7-A1BF90AFB4F8}" dt="2022-03-26T11:26:20.311" v="25"/>
          <ac:picMkLst>
            <pc:docMk/>
            <pc:sldMk cId="1769960486" sldId="273"/>
            <ac:picMk id="5" creationId="{D6895A11-54A3-2C84-E5D0-60DDC056CFFC}"/>
          </ac:picMkLst>
        </pc:picChg>
      </pc:sldChg>
    </pc:docChg>
  </pc:docChgLst>
  <pc:docChgLst>
    <pc:chgData name="Guest User" userId="S::urn:spo:anon#112b93eff94c0ef0106db89791d08980413155f14ad4194e1760c99720bb8f9b::" providerId="AD" clId="Web-{80942850-D277-4F33-96BB-BF166EF0FD64}"/>
    <pc:docChg chg="modSld">
      <pc:chgData name="Guest User" userId="S::urn:spo:anon#112b93eff94c0ef0106db89791d08980413155f14ad4194e1760c99720bb8f9b::" providerId="AD" clId="Web-{80942850-D277-4F33-96BB-BF166EF0FD64}" dt="2022-03-26T11:20:43.922" v="3" actId="1076"/>
      <pc:docMkLst>
        <pc:docMk/>
      </pc:docMkLst>
      <pc:sldChg chg="modSp">
        <pc:chgData name="Guest User" userId="S::urn:spo:anon#112b93eff94c0ef0106db89791d08980413155f14ad4194e1760c99720bb8f9b::" providerId="AD" clId="Web-{80942850-D277-4F33-96BB-BF166EF0FD64}" dt="2022-03-26T11:20:35.203" v="1" actId="1076"/>
        <pc:sldMkLst>
          <pc:docMk/>
          <pc:sldMk cId="2300033804" sldId="267"/>
        </pc:sldMkLst>
        <pc:picChg chg="mod">
          <ac:chgData name="Guest User" userId="S::urn:spo:anon#112b93eff94c0ef0106db89791d08980413155f14ad4194e1760c99720bb8f9b::" providerId="AD" clId="Web-{80942850-D277-4F33-96BB-BF166EF0FD64}" dt="2022-03-26T11:20:35.203" v="1" actId="1076"/>
          <ac:picMkLst>
            <pc:docMk/>
            <pc:sldMk cId="2300033804" sldId="267"/>
            <ac:picMk id="81" creationId="{6E2884BD-0824-4091-B8D6-3E268806C9BE}"/>
          </ac:picMkLst>
        </pc:picChg>
      </pc:sldChg>
      <pc:sldChg chg="addSp modSp">
        <pc:chgData name="Guest User" userId="S::urn:spo:anon#112b93eff94c0ef0106db89791d08980413155f14ad4194e1760c99720bb8f9b::" providerId="AD" clId="Web-{80942850-D277-4F33-96BB-BF166EF0FD64}" dt="2022-03-26T11:20:43.922" v="3" actId="1076"/>
        <pc:sldMkLst>
          <pc:docMk/>
          <pc:sldMk cId="973686352" sldId="272"/>
        </pc:sldMkLst>
        <pc:spChg chg="add mod">
          <ac:chgData name="Guest User" userId="S::urn:spo:anon#112b93eff94c0ef0106db89791d08980413155f14ad4194e1760c99720bb8f9b::" providerId="AD" clId="Web-{80942850-D277-4F33-96BB-BF166EF0FD64}" dt="2022-03-26T11:20:43.922" v="3" actId="1076"/>
          <ac:spMkLst>
            <pc:docMk/>
            <pc:sldMk cId="973686352" sldId="272"/>
            <ac:spMk id="130" creationId="{A52058BE-B8F2-EA6C-4283-0A78AF6F206C}"/>
          </ac:spMkLst>
        </pc:spChg>
      </pc:sldChg>
    </pc:docChg>
  </pc:docChgLst>
  <pc:docChgLst>
    <pc:chgData name="Joao Vieira" userId="ee994a60-c2fb-4a57-91cc-8923d9e0c3fb" providerId="ADAL" clId="{D112948F-0480-4D76-90D7-AF466E10486C}"/>
    <pc:docChg chg="undo custSel modSld">
      <pc:chgData name="Joao Vieira" userId="ee994a60-c2fb-4a57-91cc-8923d9e0c3fb" providerId="ADAL" clId="{D112948F-0480-4D76-90D7-AF466E10486C}" dt="2022-04-02T00:40:56.442" v="323" actId="14100"/>
      <pc:docMkLst>
        <pc:docMk/>
      </pc:docMkLst>
      <pc:sldChg chg="modSp mod">
        <pc:chgData name="Joao Vieira" userId="ee994a60-c2fb-4a57-91cc-8923d9e0c3fb" providerId="ADAL" clId="{D112948F-0480-4D76-90D7-AF466E10486C}" dt="2022-04-02T00:20:50.115" v="17" actId="14100"/>
        <pc:sldMkLst>
          <pc:docMk/>
          <pc:sldMk cId="1566879774" sldId="264"/>
        </pc:sldMkLst>
        <pc:spChg chg="mod">
          <ac:chgData name="Joao Vieira" userId="ee994a60-c2fb-4a57-91cc-8923d9e0c3fb" providerId="ADAL" clId="{D112948F-0480-4D76-90D7-AF466E10486C}" dt="2022-04-02T00:20:50.115" v="17" actId="14100"/>
          <ac:spMkLst>
            <pc:docMk/>
            <pc:sldMk cId="1566879774" sldId="264"/>
            <ac:spMk id="76" creationId="{3BD8F2E6-657A-471D-B12C-5A44D545E765}"/>
          </ac:spMkLst>
        </pc:spChg>
        <pc:spChg chg="mod">
          <ac:chgData name="Joao Vieira" userId="ee994a60-c2fb-4a57-91cc-8923d9e0c3fb" providerId="ADAL" clId="{D112948F-0480-4D76-90D7-AF466E10486C}" dt="2022-04-02T00:20:39.074" v="13" actId="14100"/>
          <ac:spMkLst>
            <pc:docMk/>
            <pc:sldMk cId="1566879774" sldId="264"/>
            <ac:spMk id="80" creationId="{4BCC36B5-49A4-47FE-9A3F-B112178D2B31}"/>
          </ac:spMkLst>
        </pc:spChg>
        <pc:spChg chg="mod">
          <ac:chgData name="Joao Vieira" userId="ee994a60-c2fb-4a57-91cc-8923d9e0c3fb" providerId="ADAL" clId="{D112948F-0480-4D76-90D7-AF466E10486C}" dt="2022-04-02T00:20:44.268" v="15" actId="14100"/>
          <ac:spMkLst>
            <pc:docMk/>
            <pc:sldMk cId="1566879774" sldId="264"/>
            <ac:spMk id="83" creationId="{A921DF39-8608-4E18-9D18-A8CDD642EAF2}"/>
          </ac:spMkLst>
        </pc:spChg>
      </pc:sldChg>
      <pc:sldChg chg="addSp modSp mod">
        <pc:chgData name="Joao Vieira" userId="ee994a60-c2fb-4a57-91cc-8923d9e0c3fb" providerId="ADAL" clId="{D112948F-0480-4D76-90D7-AF466E10486C}" dt="2022-04-02T00:23:30.001" v="262" actId="115"/>
        <pc:sldMkLst>
          <pc:docMk/>
          <pc:sldMk cId="374206964" sldId="287"/>
        </pc:sldMkLst>
        <pc:spChg chg="mod">
          <ac:chgData name="Joao Vieira" userId="ee994a60-c2fb-4a57-91cc-8923d9e0c3fb" providerId="ADAL" clId="{D112948F-0480-4D76-90D7-AF466E10486C}" dt="2022-04-02T00:23:20.385" v="260" actId="1076"/>
          <ac:spMkLst>
            <pc:docMk/>
            <pc:sldMk cId="374206964" sldId="287"/>
            <ac:spMk id="76" creationId="{DEA5487A-15EF-AB35-BBC9-E9993FDABD49}"/>
          </ac:spMkLst>
        </pc:spChg>
        <pc:spChg chg="add mod">
          <ac:chgData name="Joao Vieira" userId="ee994a60-c2fb-4a57-91cc-8923d9e0c3fb" providerId="ADAL" clId="{D112948F-0480-4D76-90D7-AF466E10486C}" dt="2022-04-02T00:23:30.001" v="262" actId="115"/>
          <ac:spMkLst>
            <pc:docMk/>
            <pc:sldMk cId="374206964" sldId="287"/>
            <ac:spMk id="85" creationId="{30C67D24-E637-4F8E-9574-531033F823FC}"/>
          </ac:spMkLst>
        </pc:spChg>
        <pc:spChg chg="mod">
          <ac:chgData name="Joao Vieira" userId="ee994a60-c2fb-4a57-91cc-8923d9e0c3fb" providerId="ADAL" clId="{D112948F-0480-4D76-90D7-AF466E10486C}" dt="2022-04-02T00:23:10.042" v="256" actId="1076"/>
          <ac:spMkLst>
            <pc:docMk/>
            <pc:sldMk cId="374206964" sldId="287"/>
            <ac:spMk id="99" creationId="{AA710393-75ED-1DCE-7636-9C595A1DEEB2}"/>
          </ac:spMkLst>
        </pc:spChg>
        <pc:spChg chg="mod">
          <ac:chgData name="Joao Vieira" userId="ee994a60-c2fb-4a57-91cc-8923d9e0c3fb" providerId="ADAL" clId="{D112948F-0480-4D76-90D7-AF466E10486C}" dt="2022-04-02T00:23:14.938" v="258" actId="1076"/>
          <ac:spMkLst>
            <pc:docMk/>
            <pc:sldMk cId="374206964" sldId="287"/>
            <ac:spMk id="122" creationId="{E9AB0665-837D-0A17-CF91-0D46D33B1E50}"/>
          </ac:spMkLst>
        </pc:spChg>
        <pc:cxnChg chg="mod">
          <ac:chgData name="Joao Vieira" userId="ee994a60-c2fb-4a57-91cc-8923d9e0c3fb" providerId="ADAL" clId="{D112948F-0480-4D76-90D7-AF466E10486C}" dt="2022-04-02T00:23:17.137" v="259" actId="14100"/>
          <ac:cxnSpMkLst>
            <pc:docMk/>
            <pc:sldMk cId="374206964" sldId="287"/>
            <ac:cxnSpMk id="8" creationId="{CF106C4E-2396-1D30-C613-66D9F2F839AF}"/>
          </ac:cxnSpMkLst>
        </pc:cxnChg>
        <pc:cxnChg chg="mod">
          <ac:chgData name="Joao Vieira" userId="ee994a60-c2fb-4a57-91cc-8923d9e0c3fb" providerId="ADAL" clId="{D112948F-0480-4D76-90D7-AF466E10486C}" dt="2022-04-02T00:23:12.385" v="257" actId="14100"/>
          <ac:cxnSpMkLst>
            <pc:docMk/>
            <pc:sldMk cId="374206964" sldId="287"/>
            <ac:cxnSpMk id="128" creationId="{01E8BA05-5108-040D-CADB-C185DEBDC744}"/>
          </ac:cxnSpMkLst>
        </pc:cxnChg>
      </pc:sldChg>
      <pc:sldChg chg="addSp delSp modSp mod">
        <pc:chgData name="Joao Vieira" userId="ee994a60-c2fb-4a57-91cc-8923d9e0c3fb" providerId="ADAL" clId="{D112948F-0480-4D76-90D7-AF466E10486C}" dt="2022-04-02T00:40:56.442" v="323" actId="14100"/>
        <pc:sldMkLst>
          <pc:docMk/>
          <pc:sldMk cId="1354673805" sldId="292"/>
        </pc:sldMkLst>
        <pc:spChg chg="mod">
          <ac:chgData name="Joao Vieira" userId="ee994a60-c2fb-4a57-91cc-8923d9e0c3fb" providerId="ADAL" clId="{D112948F-0480-4D76-90D7-AF466E10486C}" dt="2022-04-02T00:25:02.733" v="320" actId="20577"/>
          <ac:spMkLst>
            <pc:docMk/>
            <pc:sldMk cId="1354673805" sldId="292"/>
            <ac:spMk id="41" creationId="{32369D53-1469-4E78-8871-7E38A297B753}"/>
          </ac:spMkLst>
        </pc:spChg>
        <pc:spChg chg="mod">
          <ac:chgData name="Joao Vieira" userId="ee994a60-c2fb-4a57-91cc-8923d9e0c3fb" providerId="ADAL" clId="{D112948F-0480-4D76-90D7-AF466E10486C}" dt="2022-04-02T00:40:56.442" v="323" actId="14100"/>
          <ac:spMkLst>
            <pc:docMk/>
            <pc:sldMk cId="1354673805" sldId="292"/>
            <ac:spMk id="46" creationId="{0EFB9A83-0A8F-441D-BEAA-D5FA54A3EEEF}"/>
          </ac:spMkLst>
        </pc:spChg>
        <pc:spChg chg="add del mod">
          <ac:chgData name="Joao Vieira" userId="ee994a60-c2fb-4a57-91cc-8923d9e0c3fb" providerId="ADAL" clId="{D112948F-0480-4D76-90D7-AF466E10486C}" dt="2022-04-02T00:25:07.326" v="321" actId="478"/>
          <ac:spMkLst>
            <pc:docMk/>
            <pc:sldMk cId="1354673805" sldId="292"/>
            <ac:spMk id="49" creationId="{E199272F-A5A4-47CE-8D4A-91466D45B2ED}"/>
          </ac:spMkLst>
        </pc:spChg>
      </pc:sldChg>
    </pc:docChg>
  </pc:docChgLst>
  <pc:docChgLst>
    <pc:chgData name="Lara Matos" userId="67d3d73a-66e9-4b2e-ac76-80333630473b" providerId="ADAL" clId="{9DBAD61D-DB7A-4B87-9A87-2BA32DD157C0}"/>
    <pc:docChg chg="undo custSel modSld">
      <pc:chgData name="Lara Matos" userId="67d3d73a-66e9-4b2e-ac76-80333630473b" providerId="ADAL" clId="{9DBAD61D-DB7A-4B87-9A87-2BA32DD157C0}" dt="2022-03-24T16:18:57.707" v="213" actId="20577"/>
      <pc:docMkLst>
        <pc:docMk/>
      </pc:docMkLst>
      <pc:sldChg chg="addSp modSp mod">
        <pc:chgData name="Lara Matos" userId="67d3d73a-66e9-4b2e-ac76-80333630473b" providerId="ADAL" clId="{9DBAD61D-DB7A-4B87-9A87-2BA32DD157C0}" dt="2022-03-24T16:18:57.707" v="213" actId="20577"/>
        <pc:sldMkLst>
          <pc:docMk/>
          <pc:sldMk cId="3110561817" sldId="256"/>
        </pc:sldMkLst>
        <pc:spChg chg="add mod">
          <ac:chgData name="Lara Matos" userId="67d3d73a-66e9-4b2e-ac76-80333630473b" providerId="ADAL" clId="{9DBAD61D-DB7A-4B87-9A87-2BA32DD157C0}" dt="2022-03-24T16:16:13.149" v="111"/>
          <ac:spMkLst>
            <pc:docMk/>
            <pc:sldMk cId="3110561817" sldId="256"/>
            <ac:spMk id="89" creationId="{B76263FA-5049-483F-8555-89FF9B934F01}"/>
          </ac:spMkLst>
        </pc:spChg>
        <pc:spChg chg="mod">
          <ac:chgData name="Lara Matos" userId="67d3d73a-66e9-4b2e-ac76-80333630473b" providerId="ADAL" clId="{9DBAD61D-DB7A-4B87-9A87-2BA32DD157C0}" dt="2022-03-24T16:05:11.893" v="3" actId="20577"/>
          <ac:spMkLst>
            <pc:docMk/>
            <pc:sldMk cId="3110561817" sldId="256"/>
            <ac:spMk id="93" creationId="{8CB6AE65-216C-483C-9629-4289C9489E3F}"/>
          </ac:spMkLst>
        </pc:spChg>
        <pc:spChg chg="add mod">
          <ac:chgData name="Lara Matos" userId="67d3d73a-66e9-4b2e-ac76-80333630473b" providerId="ADAL" clId="{9DBAD61D-DB7A-4B87-9A87-2BA32DD157C0}" dt="2022-03-24T16:18:57.707" v="213" actId="20577"/>
          <ac:spMkLst>
            <pc:docMk/>
            <pc:sldMk cId="3110561817" sldId="256"/>
            <ac:spMk id="98" creationId="{9B3289F1-8F84-4FD2-818D-76E6A111DE76}"/>
          </ac:spMkLst>
        </pc:spChg>
        <pc:cxnChg chg="add mod">
          <ac:chgData name="Lara Matos" userId="67d3d73a-66e9-4b2e-ac76-80333630473b" providerId="ADAL" clId="{9DBAD61D-DB7A-4B87-9A87-2BA32DD157C0}" dt="2022-03-24T16:18:29.579" v="160" actId="1076"/>
          <ac:cxnSpMkLst>
            <pc:docMk/>
            <pc:sldMk cId="3110561817" sldId="256"/>
            <ac:cxnSpMk id="92" creationId="{05DC2480-99BC-4F32-9F9E-9310E68CA535}"/>
          </ac:cxnSpMkLst>
        </pc:cxnChg>
      </pc:sldChg>
      <pc:sldChg chg="addSp modSp mod">
        <pc:chgData name="Lara Matos" userId="67d3d73a-66e9-4b2e-ac76-80333630473b" providerId="ADAL" clId="{9DBAD61D-DB7A-4B87-9A87-2BA32DD157C0}" dt="2022-03-24T16:16:38.142" v="120"/>
        <pc:sldMkLst>
          <pc:docMk/>
          <pc:sldMk cId="4022679145" sldId="257"/>
        </pc:sldMkLst>
        <pc:spChg chg="add mod">
          <ac:chgData name="Lara Matos" userId="67d3d73a-66e9-4b2e-ac76-80333630473b" providerId="ADAL" clId="{9DBAD61D-DB7A-4B87-9A87-2BA32DD157C0}" dt="2022-03-24T16:16:38.142" v="120"/>
          <ac:spMkLst>
            <pc:docMk/>
            <pc:sldMk cId="4022679145" sldId="257"/>
            <ac:spMk id="63" creationId="{F9C3E87D-3A31-4FC9-9089-F458804DDC59}"/>
          </ac:spMkLst>
        </pc:spChg>
        <pc:picChg chg="mod">
          <ac:chgData name="Lara Matos" userId="67d3d73a-66e9-4b2e-ac76-80333630473b" providerId="ADAL" clId="{9DBAD61D-DB7A-4B87-9A87-2BA32DD157C0}" dt="2022-03-24T16:07:02.927" v="9" actId="1076"/>
          <ac:picMkLst>
            <pc:docMk/>
            <pc:sldMk cId="4022679145" sldId="257"/>
            <ac:picMk id="81" creationId="{6E2884BD-0824-4091-B8D6-3E268806C9BE}"/>
          </ac:picMkLst>
        </pc:picChg>
      </pc:sldChg>
      <pc:sldChg chg="addSp delSp modSp">
        <pc:chgData name="Lara Matos" userId="67d3d73a-66e9-4b2e-ac76-80333630473b" providerId="ADAL" clId="{9DBAD61D-DB7A-4B87-9A87-2BA32DD157C0}" dt="2022-03-24T16:17:26.855" v="136"/>
        <pc:sldMkLst>
          <pc:docMk/>
          <pc:sldMk cId="702398821" sldId="258"/>
        </pc:sldMkLst>
        <pc:spChg chg="add mod">
          <ac:chgData name="Lara Matos" userId="67d3d73a-66e9-4b2e-ac76-80333630473b" providerId="ADAL" clId="{9DBAD61D-DB7A-4B87-9A87-2BA32DD157C0}" dt="2022-03-24T16:16:57.159" v="127"/>
          <ac:spMkLst>
            <pc:docMk/>
            <pc:sldMk cId="702398821" sldId="258"/>
            <ac:spMk id="63" creationId="{8095F0C0-39F1-43E4-A465-300F0C0C91BD}"/>
          </ac:spMkLst>
        </pc:spChg>
        <pc:picChg chg="add del mod">
          <ac:chgData name="Lara Matos" userId="67d3d73a-66e9-4b2e-ac76-80333630473b" providerId="ADAL" clId="{9DBAD61D-DB7A-4B87-9A87-2BA32DD157C0}" dt="2022-03-24T16:17:26.855" v="136"/>
          <ac:picMkLst>
            <pc:docMk/>
            <pc:sldMk cId="702398821" sldId="258"/>
            <ac:picMk id="65" creationId="{5FD7BC60-BD29-48CB-9400-DBFD9302926F}"/>
          </ac:picMkLst>
        </pc:picChg>
      </pc:sldChg>
      <pc:sldChg chg="addSp modSp mod">
        <pc:chgData name="Lara Matos" userId="67d3d73a-66e9-4b2e-ac76-80333630473b" providerId="ADAL" clId="{9DBAD61D-DB7A-4B87-9A87-2BA32DD157C0}" dt="2022-03-24T16:16:34.457" v="119" actId="14100"/>
        <pc:sldMkLst>
          <pc:docMk/>
          <pc:sldMk cId="1566879774" sldId="264"/>
        </pc:sldMkLst>
        <pc:spChg chg="add mod">
          <ac:chgData name="Lara Matos" userId="67d3d73a-66e9-4b2e-ac76-80333630473b" providerId="ADAL" clId="{9DBAD61D-DB7A-4B87-9A87-2BA32DD157C0}" dt="2022-03-24T16:16:32.210" v="118" actId="1076"/>
          <ac:spMkLst>
            <pc:docMk/>
            <pc:sldMk cId="1566879774" sldId="264"/>
            <ac:spMk id="84" creationId="{50DD30A5-7AC4-4633-B31D-2511B845E3A5}"/>
          </ac:spMkLst>
        </pc:spChg>
        <pc:spChg chg="mod">
          <ac:chgData name="Lara Matos" userId="67d3d73a-66e9-4b2e-ac76-80333630473b" providerId="ADAL" clId="{9DBAD61D-DB7A-4B87-9A87-2BA32DD157C0}" dt="2022-03-24T16:16:29.928" v="117" actId="1076"/>
          <ac:spMkLst>
            <pc:docMk/>
            <pc:sldMk cId="1566879774" sldId="264"/>
            <ac:spMk id="89" creationId="{895FBC25-7BD4-40A4-8118-EF43EDF882AB}"/>
          </ac:spMkLst>
        </pc:spChg>
        <pc:cxnChg chg="mod">
          <ac:chgData name="Lara Matos" userId="67d3d73a-66e9-4b2e-ac76-80333630473b" providerId="ADAL" clId="{9DBAD61D-DB7A-4B87-9A87-2BA32DD157C0}" dt="2022-03-24T16:16:34.457" v="119" actId="14100"/>
          <ac:cxnSpMkLst>
            <pc:docMk/>
            <pc:sldMk cId="1566879774" sldId="264"/>
            <ac:cxnSpMk id="6" creationId="{7EE50ECF-1081-403B-80CE-AC9E09CA24D8}"/>
          </ac:cxnSpMkLst>
        </pc:cxnChg>
      </pc:sldChg>
      <pc:sldChg chg="addSp delSp modSp mod">
        <pc:chgData name="Lara Matos" userId="67d3d73a-66e9-4b2e-ac76-80333630473b" providerId="ADAL" clId="{9DBAD61D-DB7A-4B87-9A87-2BA32DD157C0}" dt="2022-03-24T16:16:10.285" v="110" actId="1076"/>
        <pc:sldMkLst>
          <pc:docMk/>
          <pc:sldMk cId="2300033804" sldId="267"/>
        </pc:sldMkLst>
        <pc:spChg chg="add del mod">
          <ac:chgData name="Lara Matos" userId="67d3d73a-66e9-4b2e-ac76-80333630473b" providerId="ADAL" clId="{9DBAD61D-DB7A-4B87-9A87-2BA32DD157C0}" dt="2022-03-24T16:15:48.685" v="95" actId="478"/>
          <ac:spMkLst>
            <pc:docMk/>
            <pc:sldMk cId="2300033804" sldId="267"/>
            <ac:spMk id="3" creationId="{CD9A2383-1FF1-483F-8833-3F664B7E2C2E}"/>
          </ac:spMkLst>
        </pc:spChg>
        <pc:spChg chg="add mod">
          <ac:chgData name="Lara Matos" userId="67d3d73a-66e9-4b2e-ac76-80333630473b" providerId="ADAL" clId="{9DBAD61D-DB7A-4B87-9A87-2BA32DD157C0}" dt="2022-03-24T16:16:10.285" v="110" actId="1076"/>
          <ac:spMkLst>
            <pc:docMk/>
            <pc:sldMk cId="2300033804" sldId="267"/>
            <ac:spMk id="5" creationId="{DCF51728-D188-4FBA-AF1D-951BC75949BD}"/>
          </ac:spMkLst>
        </pc:spChg>
      </pc:sldChg>
      <pc:sldChg chg="modSp mod">
        <pc:chgData name="Lara Matos" userId="67d3d73a-66e9-4b2e-ac76-80333630473b" providerId="ADAL" clId="{9DBAD61D-DB7A-4B87-9A87-2BA32DD157C0}" dt="2022-03-24T16:06:46.601" v="8" actId="1076"/>
        <pc:sldMkLst>
          <pc:docMk/>
          <pc:sldMk cId="1738204570" sldId="268"/>
        </pc:sldMkLst>
        <pc:picChg chg="mod">
          <ac:chgData name="Lara Matos" userId="67d3d73a-66e9-4b2e-ac76-80333630473b" providerId="ADAL" clId="{9DBAD61D-DB7A-4B87-9A87-2BA32DD157C0}" dt="2022-03-24T16:06:46.601" v="8" actId="1076"/>
          <ac:picMkLst>
            <pc:docMk/>
            <pc:sldMk cId="1738204570" sldId="268"/>
            <ac:picMk id="81" creationId="{6E2884BD-0824-4091-B8D6-3E268806C9BE}"/>
          </ac:picMkLst>
        </pc:picChg>
      </pc:sldChg>
      <pc:sldChg chg="addSp delSp modSp mod">
        <pc:chgData name="Lara Matos" userId="67d3d73a-66e9-4b2e-ac76-80333630473b" providerId="ADAL" clId="{9DBAD61D-DB7A-4B87-9A87-2BA32DD157C0}" dt="2022-03-24T16:16:14.599" v="112"/>
        <pc:sldMkLst>
          <pc:docMk/>
          <pc:sldMk cId="973686352" sldId="272"/>
        </pc:sldMkLst>
        <pc:spChg chg="mod">
          <ac:chgData name="Lara Matos" userId="67d3d73a-66e9-4b2e-ac76-80333630473b" providerId="ADAL" clId="{9DBAD61D-DB7A-4B87-9A87-2BA32DD157C0}" dt="2022-03-24T16:12:26.154" v="69" actId="1076"/>
          <ac:spMkLst>
            <pc:docMk/>
            <pc:sldMk cId="973686352" sldId="272"/>
            <ac:spMk id="87" creationId="{BE87CD51-7C87-4217-8C9E-89EE1DDE93A0}"/>
          </ac:spMkLst>
        </pc:spChg>
        <pc:spChg chg="mod">
          <ac:chgData name="Lara Matos" userId="67d3d73a-66e9-4b2e-ac76-80333630473b" providerId="ADAL" clId="{9DBAD61D-DB7A-4B87-9A87-2BA32DD157C0}" dt="2022-03-24T16:12:10.622" v="64" actId="208"/>
          <ac:spMkLst>
            <pc:docMk/>
            <pc:sldMk cId="973686352" sldId="272"/>
            <ac:spMk id="88" creationId="{7F3EC5F9-FDF6-4900-9DC6-BFDD94447F3A}"/>
          </ac:spMkLst>
        </pc:spChg>
        <pc:spChg chg="mod">
          <ac:chgData name="Lara Matos" userId="67d3d73a-66e9-4b2e-ac76-80333630473b" providerId="ADAL" clId="{9DBAD61D-DB7A-4B87-9A87-2BA32DD157C0}" dt="2022-03-24T16:12:22.037" v="68" actId="207"/>
          <ac:spMkLst>
            <pc:docMk/>
            <pc:sldMk cId="973686352" sldId="272"/>
            <ac:spMk id="122" creationId="{6DA0AA63-1393-4D0E-9D52-37E63D4114E4}"/>
          </ac:spMkLst>
        </pc:spChg>
        <pc:spChg chg="add mod">
          <ac:chgData name="Lara Matos" userId="67d3d73a-66e9-4b2e-ac76-80333630473b" providerId="ADAL" clId="{9DBAD61D-DB7A-4B87-9A87-2BA32DD157C0}" dt="2022-03-24T16:16:14.599" v="112"/>
          <ac:spMkLst>
            <pc:docMk/>
            <pc:sldMk cId="973686352" sldId="272"/>
            <ac:spMk id="128" creationId="{88C3FA7B-6479-4ECE-9DC8-4DF82342BE99}"/>
          </ac:spMkLst>
        </pc:spChg>
        <pc:grpChg chg="add mod">
          <ac:chgData name="Lara Matos" userId="67d3d73a-66e9-4b2e-ac76-80333630473b" providerId="ADAL" clId="{9DBAD61D-DB7A-4B87-9A87-2BA32DD157C0}" dt="2022-03-24T16:12:42.193" v="75" actId="1076"/>
          <ac:grpSpMkLst>
            <pc:docMk/>
            <pc:sldMk cId="973686352" sldId="272"/>
            <ac:grpSpMk id="86" creationId="{4C547C0E-A628-4483-BDB0-7C1A03840507}"/>
          </ac:grpSpMkLst>
        </pc:grpChg>
        <pc:grpChg chg="add mod">
          <ac:chgData name="Lara Matos" userId="67d3d73a-66e9-4b2e-ac76-80333630473b" providerId="ADAL" clId="{9DBAD61D-DB7A-4B87-9A87-2BA32DD157C0}" dt="2022-03-24T16:12:38.272" v="73" actId="14100"/>
          <ac:grpSpMkLst>
            <pc:docMk/>
            <pc:sldMk cId="973686352" sldId="272"/>
            <ac:grpSpMk id="99" creationId="{4D1E1F06-95B4-4D1D-A645-5AC74F9CEB57}"/>
          </ac:grpSpMkLst>
        </pc:grpChg>
        <pc:picChg chg="add del mod">
          <ac:chgData name="Lara Matos" userId="67d3d73a-66e9-4b2e-ac76-80333630473b" providerId="ADAL" clId="{9DBAD61D-DB7A-4B87-9A87-2BA32DD157C0}" dt="2022-03-24T16:11:45.313" v="61" actId="478"/>
          <ac:picMkLst>
            <pc:docMk/>
            <pc:sldMk cId="973686352" sldId="272"/>
            <ac:picMk id="79" creationId="{38C36B21-B8A5-480D-99C5-92A0E7023C80}"/>
          </ac:picMkLst>
        </pc:picChg>
        <pc:picChg chg="mod">
          <ac:chgData name="Lara Matos" userId="67d3d73a-66e9-4b2e-ac76-80333630473b" providerId="ADAL" clId="{9DBAD61D-DB7A-4B87-9A87-2BA32DD157C0}" dt="2022-03-24T16:11:41.687" v="59"/>
          <ac:picMkLst>
            <pc:docMk/>
            <pc:sldMk cId="973686352" sldId="272"/>
            <ac:picMk id="89" creationId="{D3BC3765-2E70-41CD-BADD-E6C9334B61CF}"/>
          </ac:picMkLst>
        </pc:picChg>
        <pc:picChg chg="mod">
          <ac:chgData name="Lara Matos" userId="67d3d73a-66e9-4b2e-ac76-80333630473b" providerId="ADAL" clId="{9DBAD61D-DB7A-4B87-9A87-2BA32DD157C0}" dt="2022-03-24T16:12:22.037" v="68" actId="207"/>
          <ac:picMkLst>
            <pc:docMk/>
            <pc:sldMk cId="973686352" sldId="272"/>
            <ac:picMk id="127" creationId="{B4A158E3-2E08-4D25-810F-6E5BF902F8DB}"/>
          </ac:picMkLst>
        </pc:picChg>
        <pc:cxnChg chg="mod">
          <ac:chgData name="Lara Matos" userId="67d3d73a-66e9-4b2e-ac76-80333630473b" providerId="ADAL" clId="{9DBAD61D-DB7A-4B87-9A87-2BA32DD157C0}" dt="2022-03-24T16:12:29.310" v="70" actId="14100"/>
          <ac:cxnSpMkLst>
            <pc:docMk/>
            <pc:sldMk cId="973686352" sldId="272"/>
            <ac:cxnSpMk id="85" creationId="{4F462B84-10BF-4353-BF62-E5CBCF858648}"/>
          </ac:cxnSpMkLst>
        </pc:cxnChg>
      </pc:sldChg>
      <pc:sldChg chg="addSp modSp mod">
        <pc:chgData name="Lara Matos" userId="67d3d73a-66e9-4b2e-ac76-80333630473b" providerId="ADAL" clId="{9DBAD61D-DB7A-4B87-9A87-2BA32DD157C0}" dt="2022-03-24T16:16:16.139" v="113"/>
        <pc:sldMkLst>
          <pc:docMk/>
          <pc:sldMk cId="1769960486" sldId="273"/>
        </pc:sldMkLst>
        <pc:spChg chg="add mod">
          <ac:chgData name="Lara Matos" userId="67d3d73a-66e9-4b2e-ac76-80333630473b" providerId="ADAL" clId="{9DBAD61D-DB7A-4B87-9A87-2BA32DD157C0}" dt="2022-03-24T16:16:16.139" v="113"/>
          <ac:spMkLst>
            <pc:docMk/>
            <pc:sldMk cId="1769960486" sldId="273"/>
            <ac:spMk id="87" creationId="{CB2B2863-04E3-4414-B9EF-7CD31FC0617E}"/>
          </ac:spMkLst>
        </pc:spChg>
        <pc:picChg chg="mod">
          <ac:chgData name="Lara Matos" userId="67d3d73a-66e9-4b2e-ac76-80333630473b" providerId="ADAL" clId="{9DBAD61D-DB7A-4B87-9A87-2BA32DD157C0}" dt="2022-03-24T16:06:20.001" v="6" actId="1076"/>
          <ac:picMkLst>
            <pc:docMk/>
            <pc:sldMk cId="1769960486" sldId="273"/>
            <ac:picMk id="81" creationId="{6E2884BD-0824-4091-B8D6-3E268806C9BE}"/>
          </ac:picMkLst>
        </pc:picChg>
      </pc:sldChg>
      <pc:sldChg chg="addSp modSp mod">
        <pc:chgData name="Lara Matos" userId="67d3d73a-66e9-4b2e-ac76-80333630473b" providerId="ADAL" clId="{9DBAD61D-DB7A-4B87-9A87-2BA32DD157C0}" dt="2022-03-24T16:16:17.542" v="114"/>
        <pc:sldMkLst>
          <pc:docMk/>
          <pc:sldMk cId="112909322" sldId="274"/>
        </pc:sldMkLst>
        <pc:spChg chg="add mod">
          <ac:chgData name="Lara Matos" userId="67d3d73a-66e9-4b2e-ac76-80333630473b" providerId="ADAL" clId="{9DBAD61D-DB7A-4B87-9A87-2BA32DD157C0}" dt="2022-03-24T16:16:17.542" v="114"/>
          <ac:spMkLst>
            <pc:docMk/>
            <pc:sldMk cId="112909322" sldId="274"/>
            <ac:spMk id="79" creationId="{696FCD82-C4E5-4FA2-8943-A317E60980DB}"/>
          </ac:spMkLst>
        </pc:spChg>
        <pc:spChg chg="mod">
          <ac:chgData name="Lara Matos" userId="67d3d73a-66e9-4b2e-ac76-80333630473b" providerId="ADAL" clId="{9DBAD61D-DB7A-4B87-9A87-2BA32DD157C0}" dt="2022-03-24T16:06:05.470" v="4" actId="14100"/>
          <ac:spMkLst>
            <pc:docMk/>
            <pc:sldMk cId="112909322" sldId="274"/>
            <ac:spMk id="99" creationId="{FBBAC2AE-E6B1-4806-8CA3-49DD504C7FC9}"/>
          </ac:spMkLst>
        </pc:spChg>
        <pc:picChg chg="mod">
          <ac:chgData name="Lara Matos" userId="67d3d73a-66e9-4b2e-ac76-80333630473b" providerId="ADAL" clId="{9DBAD61D-DB7A-4B87-9A87-2BA32DD157C0}" dt="2022-03-24T16:06:14.443" v="5" actId="1076"/>
          <ac:picMkLst>
            <pc:docMk/>
            <pc:sldMk cId="112909322" sldId="274"/>
            <ac:picMk id="81" creationId="{6E2884BD-0824-4091-B8D6-3E268806C9BE}"/>
          </ac:picMkLst>
        </pc:picChg>
      </pc:sldChg>
      <pc:sldChg chg="addSp modSp mod">
        <pc:chgData name="Lara Matos" userId="67d3d73a-66e9-4b2e-ac76-80333630473b" providerId="ADAL" clId="{9DBAD61D-DB7A-4B87-9A87-2BA32DD157C0}" dt="2022-03-24T16:16:46.217" v="122" actId="1076"/>
        <pc:sldMkLst>
          <pc:docMk/>
          <pc:sldMk cId="2741006521" sldId="275"/>
        </pc:sldMkLst>
        <pc:spChg chg="add mod">
          <ac:chgData name="Lara Matos" userId="67d3d73a-66e9-4b2e-ac76-80333630473b" providerId="ADAL" clId="{9DBAD61D-DB7A-4B87-9A87-2BA32DD157C0}" dt="2022-03-24T16:16:41.059" v="121"/>
          <ac:spMkLst>
            <pc:docMk/>
            <pc:sldMk cId="2741006521" sldId="275"/>
            <ac:spMk id="36" creationId="{BA589D7B-AD5E-43A6-8521-D3A1F4FF1067}"/>
          </ac:spMkLst>
        </pc:spChg>
        <pc:spChg chg="mod">
          <ac:chgData name="Lara Matos" userId="67d3d73a-66e9-4b2e-ac76-80333630473b" providerId="ADAL" clId="{9DBAD61D-DB7A-4B87-9A87-2BA32DD157C0}" dt="2022-03-24T16:16:46.217" v="122" actId="1076"/>
          <ac:spMkLst>
            <pc:docMk/>
            <pc:sldMk cId="2741006521" sldId="275"/>
            <ac:spMk id="91" creationId="{F3F86875-8772-49DF-B552-8DFB38CBBFD7}"/>
          </ac:spMkLst>
        </pc:spChg>
        <pc:picChg chg="mod">
          <ac:chgData name="Lara Matos" userId="67d3d73a-66e9-4b2e-ac76-80333630473b" providerId="ADAL" clId="{9DBAD61D-DB7A-4B87-9A87-2BA32DD157C0}" dt="2022-03-24T16:08:25.645" v="28" actId="1076"/>
          <ac:picMkLst>
            <pc:docMk/>
            <pc:sldMk cId="2741006521" sldId="275"/>
            <ac:picMk id="2" creationId="{9F8B57CD-EC25-02D9-345A-FF412E14FFBE}"/>
          </ac:picMkLst>
        </pc:picChg>
        <pc:picChg chg="mod ord">
          <ac:chgData name="Lara Matos" userId="67d3d73a-66e9-4b2e-ac76-80333630473b" providerId="ADAL" clId="{9DBAD61D-DB7A-4B87-9A87-2BA32DD157C0}" dt="2022-03-24T16:08:29.660" v="34" actId="170"/>
          <ac:picMkLst>
            <pc:docMk/>
            <pc:sldMk cId="2741006521" sldId="275"/>
            <ac:picMk id="81" creationId="{6E2884BD-0824-4091-B8D6-3E268806C9BE}"/>
          </ac:picMkLst>
        </pc:picChg>
        <pc:cxnChg chg="ord">
          <ac:chgData name="Lara Matos" userId="67d3d73a-66e9-4b2e-ac76-80333630473b" providerId="ADAL" clId="{9DBAD61D-DB7A-4B87-9A87-2BA32DD157C0}" dt="2022-03-24T16:07:54.971" v="12" actId="171"/>
          <ac:cxnSpMkLst>
            <pc:docMk/>
            <pc:sldMk cId="2741006521" sldId="275"/>
            <ac:cxnSpMk id="78" creationId="{9F25CFC4-25C6-4E0C-80B0-D0572BB3055E}"/>
          </ac:cxnSpMkLst>
        </pc:cxnChg>
      </pc:sldChg>
      <pc:sldChg chg="addSp delSp modSp mod">
        <pc:chgData name="Lara Matos" userId="67d3d73a-66e9-4b2e-ac76-80333630473b" providerId="ADAL" clId="{9DBAD61D-DB7A-4B87-9A87-2BA32DD157C0}" dt="2022-03-24T16:17:18.940" v="134" actId="1036"/>
        <pc:sldMkLst>
          <pc:docMk/>
          <pc:sldMk cId="2535663511" sldId="276"/>
        </pc:sldMkLst>
        <pc:spChg chg="add mod">
          <ac:chgData name="Lara Matos" userId="67d3d73a-66e9-4b2e-ac76-80333630473b" providerId="ADAL" clId="{9DBAD61D-DB7A-4B87-9A87-2BA32DD157C0}" dt="2022-03-24T16:17:12.906" v="132" actId="1076"/>
          <ac:spMkLst>
            <pc:docMk/>
            <pc:sldMk cId="2535663511" sldId="276"/>
            <ac:spMk id="47" creationId="{765138B9-6A71-4577-98AF-7DD9A6A6E019}"/>
          </ac:spMkLst>
        </pc:spChg>
        <pc:spChg chg="mod">
          <ac:chgData name="Lara Matos" userId="67d3d73a-66e9-4b2e-ac76-80333630473b" providerId="ADAL" clId="{9DBAD61D-DB7A-4B87-9A87-2BA32DD157C0}" dt="2022-03-24T16:17:09.676" v="131" actId="1076"/>
          <ac:spMkLst>
            <pc:docMk/>
            <pc:sldMk cId="2535663511" sldId="276"/>
            <ac:spMk id="67" creationId="{17C579C3-59F1-40A6-A767-EB73A4750BF6}"/>
          </ac:spMkLst>
        </pc:spChg>
        <pc:picChg chg="mod">
          <ac:chgData name="Lara Matos" userId="67d3d73a-66e9-4b2e-ac76-80333630473b" providerId="ADAL" clId="{9DBAD61D-DB7A-4B87-9A87-2BA32DD157C0}" dt="2022-03-24T16:09:14.813" v="44" actId="1076"/>
          <ac:picMkLst>
            <pc:docMk/>
            <pc:sldMk cId="2535663511" sldId="276"/>
            <ac:picMk id="2" creationId="{9F8B57CD-EC25-02D9-345A-FF412E14FFBE}"/>
          </ac:picMkLst>
        </pc:picChg>
        <pc:picChg chg="add mod">
          <ac:chgData name="Lara Matos" userId="67d3d73a-66e9-4b2e-ac76-80333630473b" providerId="ADAL" clId="{9DBAD61D-DB7A-4B87-9A87-2BA32DD157C0}" dt="2022-03-24T16:17:18.940" v="134" actId="1036"/>
          <ac:picMkLst>
            <pc:docMk/>
            <pc:sldMk cId="2535663511" sldId="276"/>
            <ac:picMk id="48" creationId="{5FABC6A0-474D-47AD-B235-C1F35DBA7FD1}"/>
          </ac:picMkLst>
        </pc:picChg>
        <pc:picChg chg="del ord">
          <ac:chgData name="Lara Matos" userId="67d3d73a-66e9-4b2e-ac76-80333630473b" providerId="ADAL" clId="{9DBAD61D-DB7A-4B87-9A87-2BA32DD157C0}" dt="2022-03-24T16:17:06.312" v="130" actId="21"/>
          <ac:picMkLst>
            <pc:docMk/>
            <pc:sldMk cId="2535663511" sldId="276"/>
            <ac:picMk id="81" creationId="{6E2884BD-0824-4091-B8D6-3E268806C9BE}"/>
          </ac:picMkLst>
        </pc:picChg>
      </pc:sldChg>
      <pc:sldChg chg="addSp modSp">
        <pc:chgData name="Lara Matos" userId="67d3d73a-66e9-4b2e-ac76-80333630473b" providerId="ADAL" clId="{9DBAD61D-DB7A-4B87-9A87-2BA32DD157C0}" dt="2022-03-24T16:16:55.841" v="126"/>
        <pc:sldMkLst>
          <pc:docMk/>
          <pc:sldMk cId="1190339480" sldId="277"/>
        </pc:sldMkLst>
        <pc:spChg chg="add mod">
          <ac:chgData name="Lara Matos" userId="67d3d73a-66e9-4b2e-ac76-80333630473b" providerId="ADAL" clId="{9DBAD61D-DB7A-4B87-9A87-2BA32DD157C0}" dt="2022-03-24T16:16:55.841" v="126"/>
          <ac:spMkLst>
            <pc:docMk/>
            <pc:sldMk cId="1190339480" sldId="277"/>
            <ac:spMk id="46" creationId="{CE959631-B339-4AA1-BF2E-196F00B6F767}"/>
          </ac:spMkLst>
        </pc:spChg>
      </pc:sldChg>
      <pc:sldChg chg="addSp modSp">
        <pc:chgData name="Lara Matos" userId="67d3d73a-66e9-4b2e-ac76-80333630473b" providerId="ADAL" clId="{9DBAD61D-DB7A-4B87-9A87-2BA32DD157C0}" dt="2022-03-24T16:17:29.307" v="137"/>
        <pc:sldMkLst>
          <pc:docMk/>
          <pc:sldMk cId="2460203099" sldId="278"/>
        </pc:sldMkLst>
        <pc:spChg chg="add mod">
          <ac:chgData name="Lara Matos" userId="67d3d73a-66e9-4b2e-ac76-80333630473b" providerId="ADAL" clId="{9DBAD61D-DB7A-4B87-9A87-2BA32DD157C0}" dt="2022-03-24T16:17:29.307" v="137"/>
          <ac:spMkLst>
            <pc:docMk/>
            <pc:sldMk cId="2460203099" sldId="278"/>
            <ac:spMk id="46" creationId="{0B924837-4F05-492C-8839-4F0E0B33F688}"/>
          </ac:spMkLst>
        </pc:spChg>
      </pc:sldChg>
      <pc:sldChg chg="addSp modSp">
        <pc:chgData name="Lara Matos" userId="67d3d73a-66e9-4b2e-ac76-80333630473b" providerId="ADAL" clId="{9DBAD61D-DB7A-4B87-9A87-2BA32DD157C0}" dt="2022-03-24T16:17:30.575" v="138"/>
        <pc:sldMkLst>
          <pc:docMk/>
          <pc:sldMk cId="4226476842" sldId="281"/>
        </pc:sldMkLst>
        <pc:spChg chg="add mod">
          <ac:chgData name="Lara Matos" userId="67d3d73a-66e9-4b2e-ac76-80333630473b" providerId="ADAL" clId="{9DBAD61D-DB7A-4B87-9A87-2BA32DD157C0}" dt="2022-03-24T16:17:30.575" v="138"/>
          <ac:spMkLst>
            <pc:docMk/>
            <pc:sldMk cId="4226476842" sldId="281"/>
            <ac:spMk id="71" creationId="{47A74BFB-B550-4B83-875B-280CDECEA257}"/>
          </ac:spMkLst>
        </pc:spChg>
      </pc:sldChg>
      <pc:sldChg chg="addSp modSp">
        <pc:chgData name="Lara Matos" userId="67d3d73a-66e9-4b2e-ac76-80333630473b" providerId="ADAL" clId="{9DBAD61D-DB7A-4B87-9A87-2BA32DD157C0}" dt="2022-03-24T16:17:32.590" v="139"/>
        <pc:sldMkLst>
          <pc:docMk/>
          <pc:sldMk cId="63958064" sldId="282"/>
        </pc:sldMkLst>
        <pc:spChg chg="add mod">
          <ac:chgData name="Lara Matos" userId="67d3d73a-66e9-4b2e-ac76-80333630473b" providerId="ADAL" clId="{9DBAD61D-DB7A-4B87-9A87-2BA32DD157C0}" dt="2022-03-24T16:17:32.590" v="139"/>
          <ac:spMkLst>
            <pc:docMk/>
            <pc:sldMk cId="63958064" sldId="282"/>
            <ac:spMk id="67" creationId="{E00E5397-AE4E-482B-9185-7E58A2E32DDA}"/>
          </ac:spMkLst>
        </pc:spChg>
      </pc:sldChg>
      <pc:sldChg chg="addSp modSp mod">
        <pc:chgData name="Lara Matos" userId="67d3d73a-66e9-4b2e-ac76-80333630473b" providerId="ADAL" clId="{9DBAD61D-DB7A-4B87-9A87-2BA32DD157C0}" dt="2022-03-24T16:17:44.145" v="143" actId="1038"/>
        <pc:sldMkLst>
          <pc:docMk/>
          <pc:sldMk cId="2560560298" sldId="283"/>
        </pc:sldMkLst>
        <pc:spChg chg="add mod">
          <ac:chgData name="Lara Matos" userId="67d3d73a-66e9-4b2e-ac76-80333630473b" providerId="ADAL" clId="{9DBAD61D-DB7A-4B87-9A87-2BA32DD157C0}" dt="2022-03-24T16:17:44.145" v="143" actId="1038"/>
          <ac:spMkLst>
            <pc:docMk/>
            <pc:sldMk cId="2560560298" sldId="283"/>
            <ac:spMk id="70" creationId="{7537D5BC-2A23-4A33-A238-552F59C31A9A}"/>
          </ac:spMkLst>
        </pc:spChg>
        <pc:picChg chg="mod">
          <ac:chgData name="Lara Matos" userId="67d3d73a-66e9-4b2e-ac76-80333630473b" providerId="ADAL" clId="{9DBAD61D-DB7A-4B87-9A87-2BA32DD157C0}" dt="2022-03-24T16:09:47.643" v="52" actId="1076"/>
          <ac:picMkLst>
            <pc:docMk/>
            <pc:sldMk cId="2560560298" sldId="283"/>
            <ac:picMk id="76" creationId="{8AAFB389-05C0-4BEF-80DB-56050A3744BB}"/>
          </ac:picMkLst>
        </pc:picChg>
      </pc:sldChg>
      <pc:sldChg chg="addSp modSp mod">
        <pc:chgData name="Lara Matos" userId="67d3d73a-66e9-4b2e-ac76-80333630473b" providerId="ADAL" clId="{9DBAD61D-DB7A-4B87-9A87-2BA32DD157C0}" dt="2022-03-24T16:17:46.882" v="144"/>
        <pc:sldMkLst>
          <pc:docMk/>
          <pc:sldMk cId="2488184964" sldId="284"/>
        </pc:sldMkLst>
        <pc:spChg chg="add mod">
          <ac:chgData name="Lara Matos" userId="67d3d73a-66e9-4b2e-ac76-80333630473b" providerId="ADAL" clId="{9DBAD61D-DB7A-4B87-9A87-2BA32DD157C0}" dt="2022-03-24T16:17:46.882" v="144"/>
          <ac:spMkLst>
            <pc:docMk/>
            <pc:sldMk cId="2488184964" sldId="284"/>
            <ac:spMk id="73" creationId="{C9E6FFB2-FFC3-4E0D-8A62-9FA0805DB393}"/>
          </ac:spMkLst>
        </pc:spChg>
        <pc:picChg chg="mod">
          <ac:chgData name="Lara Matos" userId="67d3d73a-66e9-4b2e-ac76-80333630473b" providerId="ADAL" clId="{9DBAD61D-DB7A-4B87-9A87-2BA32DD157C0}" dt="2022-03-24T16:09:41.983" v="51" actId="1076"/>
          <ac:picMkLst>
            <pc:docMk/>
            <pc:sldMk cId="2488184964" sldId="284"/>
            <ac:picMk id="71" creationId="{D2C2713C-F8A5-46AD-A45A-3B65BC4DD5E1}"/>
          </ac:picMkLst>
        </pc:picChg>
      </pc:sldChg>
      <pc:sldChg chg="addSp modSp mod">
        <pc:chgData name="Lara Matos" userId="67d3d73a-66e9-4b2e-ac76-80333630473b" providerId="ADAL" clId="{9DBAD61D-DB7A-4B87-9A87-2BA32DD157C0}" dt="2022-03-24T16:16:54.081" v="125" actId="1076"/>
        <pc:sldMkLst>
          <pc:docMk/>
          <pc:sldMk cId="745932763" sldId="285"/>
        </pc:sldMkLst>
        <pc:spChg chg="add mod">
          <ac:chgData name="Lara Matos" userId="67d3d73a-66e9-4b2e-ac76-80333630473b" providerId="ADAL" clId="{9DBAD61D-DB7A-4B87-9A87-2BA32DD157C0}" dt="2022-03-24T16:16:51.366" v="124"/>
          <ac:spMkLst>
            <pc:docMk/>
            <pc:sldMk cId="745932763" sldId="285"/>
            <ac:spMk id="42" creationId="{D7C044AD-2A85-45F8-A4F4-C8AA82771E00}"/>
          </ac:spMkLst>
        </pc:spChg>
        <pc:spChg chg="mod">
          <ac:chgData name="Lara Matos" userId="67d3d73a-66e9-4b2e-ac76-80333630473b" providerId="ADAL" clId="{9DBAD61D-DB7A-4B87-9A87-2BA32DD157C0}" dt="2022-03-24T16:16:54.081" v="125" actId="1076"/>
          <ac:spMkLst>
            <pc:docMk/>
            <pc:sldMk cId="745932763" sldId="285"/>
            <ac:spMk id="91" creationId="{F3F86875-8772-49DF-B552-8DFB38CBBFD7}"/>
          </ac:spMkLst>
        </pc:spChg>
        <pc:picChg chg="mod">
          <ac:chgData name="Lara Matos" userId="67d3d73a-66e9-4b2e-ac76-80333630473b" providerId="ADAL" clId="{9DBAD61D-DB7A-4B87-9A87-2BA32DD157C0}" dt="2022-03-24T16:08:37.805" v="35" actId="1076"/>
          <ac:picMkLst>
            <pc:docMk/>
            <pc:sldMk cId="745932763" sldId="285"/>
            <ac:picMk id="2" creationId="{9F8B57CD-EC25-02D9-345A-FF412E14FFBE}"/>
          </ac:picMkLst>
        </pc:picChg>
        <pc:picChg chg="ord">
          <ac:chgData name="Lara Matos" userId="67d3d73a-66e9-4b2e-ac76-80333630473b" providerId="ADAL" clId="{9DBAD61D-DB7A-4B87-9A87-2BA32DD157C0}" dt="2022-03-24T16:08:43.916" v="43" actId="170"/>
          <ac:picMkLst>
            <pc:docMk/>
            <pc:sldMk cId="745932763" sldId="285"/>
            <ac:picMk id="81" creationId="{6E2884BD-0824-4091-B8D6-3E268806C9BE}"/>
          </ac:picMkLst>
        </pc:picChg>
      </pc:sldChg>
      <pc:sldChg chg="addSp modSp mod">
        <pc:chgData name="Lara Matos" userId="67d3d73a-66e9-4b2e-ac76-80333630473b" providerId="ADAL" clId="{9DBAD61D-DB7A-4B87-9A87-2BA32DD157C0}" dt="2022-03-24T16:18:03.524" v="147" actId="20577"/>
        <pc:sldMkLst>
          <pc:docMk/>
          <pc:sldMk cId="374206964" sldId="287"/>
        </pc:sldMkLst>
        <pc:spChg chg="add mod">
          <ac:chgData name="Lara Matos" userId="67d3d73a-66e9-4b2e-ac76-80333630473b" providerId="ADAL" clId="{9DBAD61D-DB7A-4B87-9A87-2BA32DD157C0}" dt="2022-03-24T16:18:03.524" v="147" actId="20577"/>
          <ac:spMkLst>
            <pc:docMk/>
            <pc:sldMk cId="374206964" sldId="287"/>
            <ac:spMk id="67" creationId="{D8BB2D48-97B0-4491-A46E-B4776076FF55}"/>
          </ac:spMkLst>
        </pc:spChg>
        <pc:picChg chg="mod">
          <ac:chgData name="Lara Matos" userId="67d3d73a-66e9-4b2e-ac76-80333630473b" providerId="ADAL" clId="{9DBAD61D-DB7A-4B87-9A87-2BA32DD157C0}" dt="2022-03-24T16:09:55.013" v="53" actId="1076"/>
          <ac:picMkLst>
            <pc:docMk/>
            <pc:sldMk cId="374206964" sldId="287"/>
            <ac:picMk id="131" creationId="{CC86B5FA-41AD-416A-9844-F44A915D8A7F}"/>
          </ac:picMkLst>
        </pc:picChg>
      </pc:sldChg>
      <pc:sldChg chg="addSp modSp mod">
        <pc:chgData name="Lara Matos" userId="67d3d73a-66e9-4b2e-ac76-80333630473b" providerId="ADAL" clId="{9DBAD61D-DB7A-4B87-9A87-2BA32DD157C0}" dt="2022-03-24T16:18:09.233" v="155" actId="1038"/>
        <pc:sldMkLst>
          <pc:docMk/>
          <pc:sldMk cId="1925431176" sldId="288"/>
        </pc:sldMkLst>
        <pc:spChg chg="add mod">
          <ac:chgData name="Lara Matos" userId="67d3d73a-66e9-4b2e-ac76-80333630473b" providerId="ADAL" clId="{9DBAD61D-DB7A-4B87-9A87-2BA32DD157C0}" dt="2022-03-24T16:18:09.233" v="155" actId="1038"/>
          <ac:spMkLst>
            <pc:docMk/>
            <pc:sldMk cId="1925431176" sldId="288"/>
            <ac:spMk id="70" creationId="{B22E95DB-7BB7-46A1-9972-11F725E77A5C}"/>
          </ac:spMkLst>
        </pc:spChg>
        <pc:picChg chg="mod">
          <ac:chgData name="Lara Matos" userId="67d3d73a-66e9-4b2e-ac76-80333630473b" providerId="ADAL" clId="{9DBAD61D-DB7A-4B87-9A87-2BA32DD157C0}" dt="2022-03-24T16:10:03.741" v="54" actId="1076"/>
          <ac:picMkLst>
            <pc:docMk/>
            <pc:sldMk cId="1925431176" sldId="288"/>
            <ac:picMk id="134" creationId="{632A8D31-10F3-46FB-B075-37789639B8E2}"/>
          </ac:picMkLst>
        </pc:picChg>
      </pc:sldChg>
      <pc:sldChg chg="addSp modSp">
        <pc:chgData name="Lara Matos" userId="67d3d73a-66e9-4b2e-ac76-80333630473b" providerId="ADAL" clId="{9DBAD61D-DB7A-4B87-9A87-2BA32DD157C0}" dt="2022-03-24T16:18:11.356" v="156"/>
        <pc:sldMkLst>
          <pc:docMk/>
          <pc:sldMk cId="4216504228" sldId="289"/>
        </pc:sldMkLst>
        <pc:spChg chg="add mod">
          <ac:chgData name="Lara Matos" userId="67d3d73a-66e9-4b2e-ac76-80333630473b" providerId="ADAL" clId="{9DBAD61D-DB7A-4B87-9A87-2BA32DD157C0}" dt="2022-03-24T16:18:11.356" v="156"/>
          <ac:spMkLst>
            <pc:docMk/>
            <pc:sldMk cId="4216504228" sldId="289"/>
            <ac:spMk id="72" creationId="{81CCD2FD-B9C5-4C7D-AFCD-FA29408534DF}"/>
          </ac:spMkLst>
        </pc:spChg>
      </pc:sldChg>
      <pc:sldChg chg="addSp modSp mod">
        <pc:chgData name="Lara Matos" userId="67d3d73a-66e9-4b2e-ac76-80333630473b" providerId="ADAL" clId="{9DBAD61D-DB7A-4B87-9A87-2BA32DD157C0}" dt="2022-03-24T16:18:15.834" v="158"/>
        <pc:sldMkLst>
          <pc:docMk/>
          <pc:sldMk cId="1317316538" sldId="290"/>
        </pc:sldMkLst>
        <pc:spChg chg="add mod">
          <ac:chgData name="Lara Matos" userId="67d3d73a-66e9-4b2e-ac76-80333630473b" providerId="ADAL" clId="{9DBAD61D-DB7A-4B87-9A87-2BA32DD157C0}" dt="2022-03-24T16:18:15.834" v="158"/>
          <ac:spMkLst>
            <pc:docMk/>
            <pc:sldMk cId="1317316538" sldId="290"/>
            <ac:spMk id="85" creationId="{B0E23D1E-8334-4110-AD19-545661BDC8E7}"/>
          </ac:spMkLst>
        </pc:spChg>
        <pc:picChg chg="mod">
          <ac:chgData name="Lara Matos" userId="67d3d73a-66e9-4b2e-ac76-80333630473b" providerId="ADAL" clId="{9DBAD61D-DB7A-4B87-9A87-2BA32DD157C0}" dt="2022-03-24T16:10:24.477" v="56" actId="1076"/>
          <ac:picMkLst>
            <pc:docMk/>
            <pc:sldMk cId="1317316538" sldId="290"/>
            <ac:picMk id="141" creationId="{56E5500D-07AE-4F48-9D4C-4240167D02F9}"/>
          </ac:picMkLst>
        </pc:picChg>
      </pc:sldChg>
      <pc:sldChg chg="addSp modSp mod">
        <pc:chgData name="Lara Matos" userId="67d3d73a-66e9-4b2e-ac76-80333630473b" providerId="ADAL" clId="{9DBAD61D-DB7A-4B87-9A87-2BA32DD157C0}" dt="2022-03-24T16:18:13.462" v="157"/>
        <pc:sldMkLst>
          <pc:docMk/>
          <pc:sldMk cId="4025699639" sldId="291"/>
        </pc:sldMkLst>
        <pc:spChg chg="add mod">
          <ac:chgData name="Lara Matos" userId="67d3d73a-66e9-4b2e-ac76-80333630473b" providerId="ADAL" clId="{9DBAD61D-DB7A-4B87-9A87-2BA32DD157C0}" dt="2022-03-24T16:18:13.462" v="157"/>
          <ac:spMkLst>
            <pc:docMk/>
            <pc:sldMk cId="4025699639" sldId="291"/>
            <ac:spMk id="99" creationId="{9427F897-5848-4E73-9B24-5AA9627E1A7B}"/>
          </ac:spMkLst>
        </pc:spChg>
        <pc:picChg chg="mod">
          <ac:chgData name="Lara Matos" userId="67d3d73a-66e9-4b2e-ac76-80333630473b" providerId="ADAL" clId="{9DBAD61D-DB7A-4B87-9A87-2BA32DD157C0}" dt="2022-03-24T16:10:20.409" v="55" actId="1076"/>
          <ac:picMkLst>
            <pc:docMk/>
            <pc:sldMk cId="4025699639" sldId="291"/>
            <ac:picMk id="85" creationId="{D6982A90-D3E1-4347-BF93-BBEBC4BF4203}"/>
          </ac:picMkLst>
        </pc:picChg>
      </pc:sldChg>
    </pc:docChg>
  </pc:docChgLst>
  <pc:docChgLst>
    <pc:chgData name="Joao Vieira" userId="S::joaopvieira@ua.pt::ee994a60-c2fb-4a57-91cc-8923d9e0c3fb" providerId="AD" clId="Web-{1B8E4E47-A30A-EAED-9765-6AACD24DB4D4}"/>
    <pc:docChg chg="addSld delSld modSld sldOrd">
      <pc:chgData name="Joao Vieira" userId="S::joaopvieira@ua.pt::ee994a60-c2fb-4a57-91cc-8923d9e0c3fb" providerId="AD" clId="Web-{1B8E4E47-A30A-EAED-9765-6AACD24DB4D4}" dt="2022-03-26T13:55:53.142" v="4966" actId="14100"/>
      <pc:docMkLst>
        <pc:docMk/>
      </pc:docMkLst>
      <pc:sldChg chg="addSp modSp">
        <pc:chgData name="Joao Vieira" userId="S::joaopvieira@ua.pt::ee994a60-c2fb-4a57-91cc-8923d9e0c3fb" providerId="AD" clId="Web-{1B8E4E47-A30A-EAED-9765-6AACD24DB4D4}" dt="2022-03-26T13:55:53.142" v="4966" actId="14100"/>
        <pc:sldMkLst>
          <pc:docMk/>
          <pc:sldMk cId="3110561817" sldId="256"/>
        </pc:sldMkLst>
        <pc:spChg chg="mod">
          <ac:chgData name="Joao Vieira" userId="S::joaopvieira@ua.pt::ee994a60-c2fb-4a57-91cc-8923d9e0c3fb" providerId="AD" clId="Web-{1B8E4E47-A30A-EAED-9765-6AACD24DB4D4}" dt="2022-03-26T11:35:14.508" v="76" actId="20577"/>
          <ac:spMkLst>
            <pc:docMk/>
            <pc:sldMk cId="3110561817" sldId="256"/>
            <ac:spMk id="4" creationId="{0EFB9A83-0A8F-441D-BEAA-D5FA54A3EEEF}"/>
          </ac:spMkLst>
        </pc:spChg>
        <pc:spChg chg="mod">
          <ac:chgData name="Joao Vieira" userId="S::joaopvieira@ua.pt::ee994a60-c2fb-4a57-91cc-8923d9e0c3fb" providerId="AD" clId="Web-{1B8E4E47-A30A-EAED-9765-6AACD24DB4D4}" dt="2022-03-26T11:35:42.009" v="83" actId="20577"/>
          <ac:spMkLst>
            <pc:docMk/>
            <pc:sldMk cId="3110561817" sldId="256"/>
            <ac:spMk id="63" creationId="{D5B32BC3-B180-49BB-8712-EB3B603D28D3}"/>
          </ac:spMkLst>
        </pc:spChg>
        <pc:spChg chg="mod">
          <ac:chgData name="Joao Vieira" userId="S::joaopvieira@ua.pt::ee994a60-c2fb-4a57-91cc-8923d9e0c3fb" providerId="AD" clId="Web-{1B8E4E47-A30A-EAED-9765-6AACD24DB4D4}" dt="2022-03-26T11:35:46.150" v="88" actId="20577"/>
          <ac:spMkLst>
            <pc:docMk/>
            <pc:sldMk cId="3110561817" sldId="256"/>
            <ac:spMk id="67" creationId="{DA52EFEA-01EF-4EFF-8BB8-004F04257566}"/>
          </ac:spMkLst>
        </pc:spChg>
        <pc:spChg chg="mod">
          <ac:chgData name="Joao Vieira" userId="S::joaopvieira@ua.pt::ee994a60-c2fb-4a57-91cc-8923d9e0c3fb" providerId="AD" clId="Web-{1B8E4E47-A30A-EAED-9765-6AACD24DB4D4}" dt="2022-03-26T11:35:50.025" v="92" actId="1076"/>
          <ac:spMkLst>
            <pc:docMk/>
            <pc:sldMk cId="3110561817" sldId="256"/>
            <ac:spMk id="76" creationId="{9E04EA0C-ED05-40CA-9971-82B38801E181}"/>
          </ac:spMkLst>
        </pc:spChg>
        <pc:spChg chg="mod">
          <ac:chgData name="Joao Vieira" userId="S::joaopvieira@ua.pt::ee994a60-c2fb-4a57-91cc-8923d9e0c3fb" providerId="AD" clId="Web-{1B8E4E47-A30A-EAED-9765-6AACD24DB4D4}" dt="2022-03-26T11:35:52.306" v="94" actId="20577"/>
          <ac:spMkLst>
            <pc:docMk/>
            <pc:sldMk cId="3110561817" sldId="256"/>
            <ac:spMk id="80" creationId="{51663043-3ADB-4A2F-A1F9-395336D4BA52}"/>
          </ac:spMkLst>
        </pc:spChg>
        <pc:spChg chg="mod">
          <ac:chgData name="Joao Vieira" userId="S::joaopvieira@ua.pt::ee994a60-c2fb-4a57-91cc-8923d9e0c3fb" providerId="AD" clId="Web-{1B8E4E47-A30A-EAED-9765-6AACD24DB4D4}" dt="2022-03-26T11:35:43.478" v="86" actId="20577"/>
          <ac:spMkLst>
            <pc:docMk/>
            <pc:sldMk cId="3110561817" sldId="256"/>
            <ac:spMk id="84" creationId="{9C307B32-4D01-4E6A-9AE5-8632A594CFC2}"/>
          </ac:spMkLst>
        </pc:spChg>
        <pc:spChg chg="mod">
          <ac:chgData name="Joao Vieira" userId="S::joaopvieira@ua.pt::ee994a60-c2fb-4a57-91cc-8923d9e0c3fb" providerId="AD" clId="Web-{1B8E4E47-A30A-EAED-9765-6AACD24DB4D4}" dt="2022-03-26T11:54:29.557" v="555" actId="20577"/>
          <ac:spMkLst>
            <pc:docMk/>
            <pc:sldMk cId="3110561817" sldId="256"/>
            <ac:spMk id="85" creationId="{0C2736BF-731A-4139-A6DF-E37EEFA3614F}"/>
          </ac:spMkLst>
        </pc:spChg>
        <pc:spChg chg="mod">
          <ac:chgData name="Joao Vieira" userId="S::joaopvieira@ua.pt::ee994a60-c2fb-4a57-91cc-8923d9e0c3fb" providerId="AD" clId="Web-{1B8E4E47-A30A-EAED-9765-6AACD24DB4D4}" dt="2022-03-26T11:54:21.260" v="549" actId="20577"/>
          <ac:spMkLst>
            <pc:docMk/>
            <pc:sldMk cId="3110561817" sldId="256"/>
            <ac:spMk id="87" creationId="{B236C1C0-0BF3-4786-9F84-8C01447AA5CD}"/>
          </ac:spMkLst>
        </pc:spChg>
        <pc:spChg chg="mod">
          <ac:chgData name="Joao Vieira" userId="S::joaopvieira@ua.pt::ee994a60-c2fb-4a57-91cc-8923d9e0c3fb" providerId="AD" clId="Web-{1B8E4E47-A30A-EAED-9765-6AACD24DB4D4}" dt="2022-03-26T13:53:28.967" v="4833" actId="1076"/>
          <ac:spMkLst>
            <pc:docMk/>
            <pc:sldMk cId="3110561817" sldId="256"/>
            <ac:spMk id="90" creationId="{00F5643F-2BC1-4CBB-92B1-E3DF41BBE80B}"/>
          </ac:spMkLst>
        </pc:spChg>
        <pc:spChg chg="mod">
          <ac:chgData name="Joao Vieira" userId="S::joaopvieira@ua.pt::ee994a60-c2fb-4a57-91cc-8923d9e0c3fb" providerId="AD" clId="Web-{1B8E4E47-A30A-EAED-9765-6AACD24DB4D4}" dt="2022-03-26T13:53:45.326" v="4837" actId="1076"/>
          <ac:spMkLst>
            <pc:docMk/>
            <pc:sldMk cId="3110561817" sldId="256"/>
            <ac:spMk id="93" creationId="{8CB6AE65-216C-483C-9629-4289C9489E3F}"/>
          </ac:spMkLst>
        </pc:spChg>
        <pc:spChg chg="mod">
          <ac:chgData name="Joao Vieira" userId="S::joaopvieira@ua.pt::ee994a60-c2fb-4a57-91cc-8923d9e0c3fb" providerId="AD" clId="Web-{1B8E4E47-A30A-EAED-9765-6AACD24DB4D4}" dt="2022-03-26T13:52:40.871" v="4755" actId="1076"/>
          <ac:spMkLst>
            <pc:docMk/>
            <pc:sldMk cId="3110561817" sldId="256"/>
            <ac:spMk id="131" creationId="{A4CC9768-7F93-42DD-B7F1-3149957E272D}"/>
          </ac:spMkLst>
        </pc:spChg>
        <pc:spChg chg="add mod">
          <ac:chgData name="Joao Vieira" userId="S::joaopvieira@ua.pt::ee994a60-c2fb-4a57-91cc-8923d9e0c3fb" providerId="AD" clId="Web-{1B8E4E47-A30A-EAED-9765-6AACD24DB4D4}" dt="2022-03-26T13:55:45.314" v="4963" actId="1076"/>
          <ac:spMkLst>
            <pc:docMk/>
            <pc:sldMk cId="3110561817" sldId="256"/>
            <ac:spMk id="132" creationId="{A5B888FF-6D17-22D9-3A5C-10F4E5BFFA43}"/>
          </ac:spMkLst>
        </pc:spChg>
        <pc:cxnChg chg="mod">
          <ac:chgData name="Joao Vieira" userId="S::joaopvieira@ua.pt::ee994a60-c2fb-4a57-91cc-8923d9e0c3fb" providerId="AD" clId="Web-{1B8E4E47-A30A-EAED-9765-6AACD24DB4D4}" dt="2022-03-26T11:35:52.306" v="94" actId="20577"/>
          <ac:cxnSpMkLst>
            <pc:docMk/>
            <pc:sldMk cId="3110561817" sldId="256"/>
            <ac:cxnSpMk id="75" creationId="{B349BEA1-7046-46F8-A5F9-39591DD8AA9B}"/>
          </ac:cxnSpMkLst>
        </pc:cxnChg>
        <pc:cxnChg chg="mod">
          <ac:chgData name="Joao Vieira" userId="S::joaopvieira@ua.pt::ee994a60-c2fb-4a57-91cc-8923d9e0c3fb" providerId="AD" clId="Web-{1B8E4E47-A30A-EAED-9765-6AACD24DB4D4}" dt="2022-03-26T11:35:42.728" v="85" actId="20577"/>
          <ac:cxnSpMkLst>
            <pc:docMk/>
            <pc:sldMk cId="3110561817" sldId="256"/>
            <ac:cxnSpMk id="83" creationId="{73F21F6E-FFB2-45F0-AE7D-D223FBCF85A8}"/>
          </ac:cxnSpMkLst>
        </pc:cxnChg>
        <pc:cxnChg chg="mod">
          <ac:chgData name="Joao Vieira" userId="S::joaopvieira@ua.pt::ee994a60-c2fb-4a57-91cc-8923d9e0c3fb" providerId="AD" clId="Web-{1B8E4E47-A30A-EAED-9765-6AACD24DB4D4}" dt="2022-03-26T11:54:39.464" v="556" actId="14100"/>
          <ac:cxnSpMkLst>
            <pc:docMk/>
            <pc:sldMk cId="3110561817" sldId="256"/>
            <ac:cxnSpMk id="86" creationId="{2EB778BD-C761-43E6-8328-2C25A8258A26}"/>
          </ac:cxnSpMkLst>
        </pc:cxnChg>
        <pc:cxnChg chg="mod">
          <ac:chgData name="Joao Vieira" userId="S::joaopvieira@ua.pt::ee994a60-c2fb-4a57-91cc-8923d9e0c3fb" providerId="AD" clId="Web-{1B8E4E47-A30A-EAED-9765-6AACD24DB4D4}" dt="2022-03-26T13:53:41.311" v="4836" actId="14100"/>
          <ac:cxnSpMkLst>
            <pc:docMk/>
            <pc:sldMk cId="3110561817" sldId="256"/>
            <ac:cxnSpMk id="88" creationId="{AE4F369A-FF7B-4101-8552-CB7FE0B1F3D6}"/>
          </ac:cxnSpMkLst>
        </pc:cxnChg>
        <pc:cxnChg chg="mod">
          <ac:chgData name="Joao Vieira" userId="S::joaopvieira@ua.pt::ee994a60-c2fb-4a57-91cc-8923d9e0c3fb" providerId="AD" clId="Web-{1B8E4E47-A30A-EAED-9765-6AACD24DB4D4}" dt="2022-03-26T13:53:51.264" v="4839" actId="14100"/>
          <ac:cxnSpMkLst>
            <pc:docMk/>
            <pc:sldMk cId="3110561817" sldId="256"/>
            <ac:cxnSpMk id="91" creationId="{F1F74902-F9E6-46B5-A173-D09E7B133D21}"/>
          </ac:cxnSpMkLst>
        </pc:cxnChg>
        <pc:cxnChg chg="add mod">
          <ac:chgData name="Joao Vieira" userId="S::joaopvieira@ua.pt::ee994a60-c2fb-4a57-91cc-8923d9e0c3fb" providerId="AD" clId="Web-{1B8E4E47-A30A-EAED-9765-6AACD24DB4D4}" dt="2022-03-26T13:55:53.142" v="4966" actId="14100"/>
          <ac:cxnSpMkLst>
            <pc:docMk/>
            <pc:sldMk cId="3110561817" sldId="256"/>
            <ac:cxnSpMk id="133" creationId="{8BBBB1CA-2EF3-3F18-C540-1C2B5C1704D6}"/>
          </ac:cxnSpMkLst>
        </pc:cxnChg>
      </pc:sldChg>
      <pc:sldChg chg="addSp delSp modSp">
        <pc:chgData name="Joao Vieira" userId="S::joaopvieira@ua.pt::ee994a60-c2fb-4a57-91cc-8923d9e0c3fb" providerId="AD" clId="Web-{1B8E4E47-A30A-EAED-9765-6AACD24DB4D4}" dt="2022-03-26T13:09:47.863" v="3216" actId="20577"/>
        <pc:sldMkLst>
          <pc:docMk/>
          <pc:sldMk cId="4022679145" sldId="257"/>
        </pc:sldMkLst>
        <pc:spChg chg="mod">
          <ac:chgData name="Joao Vieira" userId="S::joaopvieira@ua.pt::ee994a60-c2fb-4a57-91cc-8923d9e0c3fb" providerId="AD" clId="Web-{1B8E4E47-A30A-EAED-9765-6AACD24DB4D4}" dt="2022-03-26T13:09:47.863" v="3216" actId="20577"/>
          <ac:spMkLst>
            <pc:docMk/>
            <pc:sldMk cId="4022679145" sldId="257"/>
            <ac:spMk id="4" creationId="{BC709075-E2B2-4241-0D81-B3ECAC3CE2AC}"/>
          </ac:spMkLst>
        </pc:spChg>
        <pc:spChg chg="add del">
          <ac:chgData name="Joao Vieira" userId="S::joaopvieira@ua.pt::ee994a60-c2fb-4a57-91cc-8923d9e0c3fb" providerId="AD" clId="Web-{1B8E4E47-A30A-EAED-9765-6AACD24DB4D4}" dt="2022-03-26T11:50:07.361" v="322"/>
          <ac:spMkLst>
            <pc:docMk/>
            <pc:sldMk cId="4022679145" sldId="257"/>
            <ac:spMk id="7" creationId="{ADDA2DA5-D1B6-5584-E6CC-10765380C2BF}"/>
          </ac:spMkLst>
        </pc:spChg>
        <pc:spChg chg="add del mod">
          <ac:chgData name="Joao Vieira" userId="S::joaopvieira@ua.pt::ee994a60-c2fb-4a57-91cc-8923d9e0c3fb" providerId="AD" clId="Web-{1B8E4E47-A30A-EAED-9765-6AACD24DB4D4}" dt="2022-03-26T11:52:07.427" v="405"/>
          <ac:spMkLst>
            <pc:docMk/>
            <pc:sldMk cId="4022679145" sldId="257"/>
            <ac:spMk id="9" creationId="{83CD58D3-5CDD-E084-FFEB-DA6AAF7F4418}"/>
          </ac:spMkLst>
        </pc:spChg>
        <pc:cxnChg chg="add del">
          <ac:chgData name="Joao Vieira" userId="S::joaopvieira@ua.pt::ee994a60-c2fb-4a57-91cc-8923d9e0c3fb" providerId="AD" clId="Web-{1B8E4E47-A30A-EAED-9765-6AACD24DB4D4}" dt="2022-03-26T11:50:07.361" v="323"/>
          <ac:cxnSpMkLst>
            <pc:docMk/>
            <pc:sldMk cId="4022679145" sldId="257"/>
            <ac:cxnSpMk id="6" creationId="{0AC6E97C-CC9F-B17E-1153-0D028C2E45DE}"/>
          </ac:cxnSpMkLst>
        </pc:cxnChg>
        <pc:cxnChg chg="add del">
          <ac:chgData name="Joao Vieira" userId="S::joaopvieira@ua.pt::ee994a60-c2fb-4a57-91cc-8923d9e0c3fb" providerId="AD" clId="Web-{1B8E4E47-A30A-EAED-9765-6AACD24DB4D4}" dt="2022-03-26T11:52:07.427" v="406"/>
          <ac:cxnSpMkLst>
            <pc:docMk/>
            <pc:sldMk cId="4022679145" sldId="257"/>
            <ac:cxnSpMk id="8" creationId="{11C6349A-A97E-9224-D71D-9A86DD69E407}"/>
          </ac:cxnSpMkLst>
        </pc:cxnChg>
        <pc:cxnChg chg="add mod">
          <ac:chgData name="Joao Vieira" userId="S::joaopvieira@ua.pt::ee994a60-c2fb-4a57-91cc-8923d9e0c3fb" providerId="AD" clId="Web-{1B8E4E47-A30A-EAED-9765-6AACD24DB4D4}" dt="2022-03-26T13:09:13.128" v="3214"/>
          <ac:cxnSpMkLst>
            <pc:docMk/>
            <pc:sldMk cId="4022679145" sldId="257"/>
            <ac:cxnSpMk id="10" creationId="{186C53D4-7A2E-C91F-A2B4-48835B8D6041}"/>
          </ac:cxnSpMkLst>
        </pc:cxnChg>
      </pc:sldChg>
      <pc:sldChg chg="addSp delSp modSp">
        <pc:chgData name="Joao Vieira" userId="S::joaopvieira@ua.pt::ee994a60-c2fb-4a57-91cc-8923d9e0c3fb" providerId="AD" clId="Web-{1B8E4E47-A30A-EAED-9765-6AACD24DB4D4}" dt="2022-03-26T13:10:14.973" v="3218" actId="20577"/>
        <pc:sldMkLst>
          <pc:docMk/>
          <pc:sldMk cId="702398821" sldId="258"/>
        </pc:sldMkLst>
        <pc:spChg chg="del mod">
          <ac:chgData name="Joao Vieira" userId="S::joaopvieira@ua.pt::ee994a60-c2fb-4a57-91cc-8923d9e0c3fb" providerId="AD" clId="Web-{1B8E4E47-A30A-EAED-9765-6AACD24DB4D4}" dt="2022-03-26T12:14:25.334" v="1189"/>
          <ac:spMkLst>
            <pc:docMk/>
            <pc:sldMk cId="702398821" sldId="258"/>
            <ac:spMk id="4" creationId="{33B49AC2-6AEB-9B37-6AC9-64497E819798}"/>
          </ac:spMkLst>
        </pc:spChg>
        <pc:spChg chg="add mod">
          <ac:chgData name="Joao Vieira" userId="S::joaopvieira@ua.pt::ee994a60-c2fb-4a57-91cc-8923d9e0c3fb" providerId="AD" clId="Web-{1B8E4E47-A30A-EAED-9765-6AACD24DB4D4}" dt="2022-03-26T13:10:14.973" v="3218" actId="20577"/>
          <ac:spMkLst>
            <pc:docMk/>
            <pc:sldMk cId="702398821" sldId="258"/>
            <ac:spMk id="6" creationId="{4D1532F8-95A2-76B4-2B99-240D9A135C51}"/>
          </ac:spMkLst>
        </pc:spChg>
        <pc:cxnChg chg="add mod">
          <ac:chgData name="Joao Vieira" userId="S::joaopvieira@ua.pt::ee994a60-c2fb-4a57-91cc-8923d9e0c3fb" providerId="AD" clId="Web-{1B8E4E47-A30A-EAED-9765-6AACD24DB4D4}" dt="2022-03-26T13:08:48.139" v="3206" actId="14100"/>
          <ac:cxnSpMkLst>
            <pc:docMk/>
            <pc:sldMk cId="702398821" sldId="258"/>
            <ac:cxnSpMk id="7" creationId="{8640989A-B9AE-267F-5FEF-589279FAB697}"/>
          </ac:cxnSpMkLst>
        </pc:cxnChg>
      </pc:sldChg>
      <pc:sldChg chg="modSp">
        <pc:chgData name="Joao Vieira" userId="S::joaopvieira@ua.pt::ee994a60-c2fb-4a57-91cc-8923d9e0c3fb" providerId="AD" clId="Web-{1B8E4E47-A30A-EAED-9765-6AACD24DB4D4}" dt="2022-03-26T11:47:23.419" v="241" actId="20577"/>
        <pc:sldMkLst>
          <pc:docMk/>
          <pc:sldMk cId="3095981522" sldId="259"/>
        </pc:sldMkLst>
        <pc:spChg chg="mod">
          <ac:chgData name="Joao Vieira" userId="S::joaopvieira@ua.pt::ee994a60-c2fb-4a57-91cc-8923d9e0c3fb" providerId="AD" clId="Web-{1B8E4E47-A30A-EAED-9765-6AACD24DB4D4}" dt="2022-03-26T11:47:23.419" v="241" actId="20577"/>
          <ac:spMkLst>
            <pc:docMk/>
            <pc:sldMk cId="3095981522" sldId="259"/>
            <ac:spMk id="4" creationId="{4E6D2CF3-F4B5-394B-C04B-D732013EFDEC}"/>
          </ac:spMkLst>
        </pc:spChg>
      </pc:sldChg>
      <pc:sldChg chg="modSp">
        <pc:chgData name="Joao Vieira" userId="S::joaopvieira@ua.pt::ee994a60-c2fb-4a57-91cc-8923d9e0c3fb" providerId="AD" clId="Web-{1B8E4E47-A30A-EAED-9765-6AACD24DB4D4}" dt="2022-03-26T11:49:37.672" v="316" actId="20577"/>
        <pc:sldMkLst>
          <pc:docMk/>
          <pc:sldMk cId="1566879774" sldId="264"/>
        </pc:sldMkLst>
        <pc:spChg chg="mod">
          <ac:chgData name="Joao Vieira" userId="S::joaopvieira@ua.pt::ee994a60-c2fb-4a57-91cc-8923d9e0c3fb" providerId="AD" clId="Web-{1B8E4E47-A30A-EAED-9765-6AACD24DB4D4}" dt="2022-03-26T11:49:37.672" v="316" actId="20577"/>
          <ac:spMkLst>
            <pc:docMk/>
            <pc:sldMk cId="1566879774" sldId="264"/>
            <ac:spMk id="86" creationId="{898B97AC-99C7-48CA-BEC6-6800F61F3D8D}"/>
          </ac:spMkLst>
        </pc:spChg>
      </pc:sldChg>
      <pc:sldChg chg="modSp">
        <pc:chgData name="Joao Vieira" userId="S::joaopvieira@ua.pt::ee994a60-c2fb-4a57-91cc-8923d9e0c3fb" providerId="AD" clId="Web-{1B8E4E47-A30A-EAED-9765-6AACD24DB4D4}" dt="2022-03-26T11:33:42.646" v="25" actId="20577"/>
        <pc:sldMkLst>
          <pc:docMk/>
          <pc:sldMk cId="3863542153" sldId="265"/>
        </pc:sldMkLst>
        <pc:spChg chg="mod">
          <ac:chgData name="Joao Vieira" userId="S::joaopvieira@ua.pt::ee994a60-c2fb-4a57-91cc-8923d9e0c3fb" providerId="AD" clId="Web-{1B8E4E47-A30A-EAED-9765-6AACD24DB4D4}" dt="2022-03-26T11:33:42.646" v="25" actId="20577"/>
          <ac:spMkLst>
            <pc:docMk/>
            <pc:sldMk cId="3863542153" sldId="265"/>
            <ac:spMk id="4" creationId="{6295561C-199D-B4B1-E1A5-D2BFAB3E6375}"/>
          </ac:spMkLst>
        </pc:spChg>
      </pc:sldChg>
      <pc:sldChg chg="modSp">
        <pc:chgData name="Joao Vieira" userId="S::joaopvieira@ua.pt::ee994a60-c2fb-4a57-91cc-8923d9e0c3fb" providerId="AD" clId="Web-{1B8E4E47-A30A-EAED-9765-6AACD24DB4D4}" dt="2022-03-26T11:33:54.490" v="34" actId="20577"/>
        <pc:sldMkLst>
          <pc:docMk/>
          <pc:sldMk cId="2617251708" sldId="266"/>
        </pc:sldMkLst>
        <pc:spChg chg="mod">
          <ac:chgData name="Joao Vieira" userId="S::joaopvieira@ua.pt::ee994a60-c2fb-4a57-91cc-8923d9e0c3fb" providerId="AD" clId="Web-{1B8E4E47-A30A-EAED-9765-6AACD24DB4D4}" dt="2022-03-26T11:33:54.490" v="34" actId="20577"/>
          <ac:spMkLst>
            <pc:docMk/>
            <pc:sldMk cId="2617251708" sldId="266"/>
            <ac:spMk id="12" creationId="{5448B1C6-4F7C-2B59-B5BB-D78BCAEDF48C}"/>
          </ac:spMkLst>
        </pc:spChg>
      </pc:sldChg>
      <pc:sldChg chg="modSp">
        <pc:chgData name="Joao Vieira" userId="S::joaopvieira@ua.pt::ee994a60-c2fb-4a57-91cc-8923d9e0c3fb" providerId="AD" clId="Web-{1B8E4E47-A30A-EAED-9765-6AACD24DB4D4}" dt="2022-03-26T11:35:19.305" v="78" actId="20577"/>
        <pc:sldMkLst>
          <pc:docMk/>
          <pc:sldMk cId="2300033804" sldId="267"/>
        </pc:sldMkLst>
        <pc:spChg chg="mod">
          <ac:chgData name="Joao Vieira" userId="S::joaopvieira@ua.pt::ee994a60-c2fb-4a57-91cc-8923d9e0c3fb" providerId="AD" clId="Web-{1B8E4E47-A30A-EAED-9765-6AACD24DB4D4}" dt="2022-03-26T11:35:19.305" v="78" actId="20577"/>
          <ac:spMkLst>
            <pc:docMk/>
            <pc:sldMk cId="2300033804" sldId="267"/>
            <ac:spMk id="4" creationId="{0EFB9A83-0A8F-441D-BEAA-D5FA54A3EEEF}"/>
          </ac:spMkLst>
        </pc:spChg>
      </pc:sldChg>
      <pc:sldChg chg="modSp">
        <pc:chgData name="Joao Vieira" userId="S::joaopvieira@ua.pt::ee994a60-c2fb-4a57-91cc-8923d9e0c3fb" providerId="AD" clId="Web-{1B8E4E47-A30A-EAED-9765-6AACD24DB4D4}" dt="2022-03-26T11:47:47.169" v="246" actId="20577"/>
        <pc:sldMkLst>
          <pc:docMk/>
          <pc:sldMk cId="1738204570" sldId="268"/>
        </pc:sldMkLst>
        <pc:spChg chg="mod">
          <ac:chgData name="Joao Vieira" userId="S::joaopvieira@ua.pt::ee994a60-c2fb-4a57-91cc-8923d9e0c3fb" providerId="AD" clId="Web-{1B8E4E47-A30A-EAED-9765-6AACD24DB4D4}" dt="2022-03-26T11:47:47.169" v="246" actId="20577"/>
          <ac:spMkLst>
            <pc:docMk/>
            <pc:sldMk cId="1738204570" sldId="268"/>
            <ac:spMk id="4" creationId="{0EFB9A83-0A8F-441D-BEAA-D5FA54A3EEEF}"/>
          </ac:spMkLst>
        </pc:spChg>
      </pc:sldChg>
      <pc:sldChg chg="modSp">
        <pc:chgData name="Joao Vieira" userId="S::joaopvieira@ua.pt::ee994a60-c2fb-4a57-91cc-8923d9e0c3fb" providerId="AD" clId="Web-{1B8E4E47-A30A-EAED-9765-6AACD24DB4D4}" dt="2022-03-26T11:48:28.092" v="267" actId="20577"/>
        <pc:sldMkLst>
          <pc:docMk/>
          <pc:sldMk cId="973686352" sldId="272"/>
        </pc:sldMkLst>
        <pc:spChg chg="mod">
          <ac:chgData name="Joao Vieira" userId="S::joaopvieira@ua.pt::ee994a60-c2fb-4a57-91cc-8923d9e0c3fb" providerId="AD" clId="Web-{1B8E4E47-A30A-EAED-9765-6AACD24DB4D4}" dt="2022-03-26T11:48:28.092" v="267" actId="20577"/>
          <ac:spMkLst>
            <pc:docMk/>
            <pc:sldMk cId="973686352" sldId="272"/>
            <ac:spMk id="4" creationId="{0EFB9A83-0A8F-441D-BEAA-D5FA54A3EEEF}"/>
          </ac:spMkLst>
        </pc:spChg>
        <pc:spChg chg="mod">
          <ac:chgData name="Joao Vieira" userId="S::joaopvieira@ua.pt::ee994a60-c2fb-4a57-91cc-8923d9e0c3fb" providerId="AD" clId="Web-{1B8E4E47-A30A-EAED-9765-6AACD24DB4D4}" dt="2022-03-26T11:40:32.767" v="207" actId="20577"/>
          <ac:spMkLst>
            <pc:docMk/>
            <pc:sldMk cId="973686352" sldId="272"/>
            <ac:spMk id="84" creationId="{38D00B4C-E682-4AD6-A12A-E981292D64B0}"/>
          </ac:spMkLst>
        </pc:spChg>
        <pc:spChg chg="mod">
          <ac:chgData name="Joao Vieira" userId="S::joaopvieira@ua.pt::ee994a60-c2fb-4a57-91cc-8923d9e0c3fb" providerId="AD" clId="Web-{1B8E4E47-A30A-EAED-9765-6AACD24DB4D4}" dt="2022-03-26T11:40:00.969" v="199" actId="20577"/>
          <ac:spMkLst>
            <pc:docMk/>
            <pc:sldMk cId="973686352" sldId="272"/>
            <ac:spMk id="90" creationId="{BB92526D-93EF-4613-B039-8EA1A2A73D40}"/>
          </ac:spMkLst>
        </pc:spChg>
        <pc:spChg chg="mod">
          <ac:chgData name="Joao Vieira" userId="S::joaopvieira@ua.pt::ee994a60-c2fb-4a57-91cc-8923d9e0c3fb" providerId="AD" clId="Web-{1B8E4E47-A30A-EAED-9765-6AACD24DB4D4}" dt="2022-03-26T11:40:02.516" v="201" actId="20577"/>
          <ac:spMkLst>
            <pc:docMk/>
            <pc:sldMk cId="973686352" sldId="272"/>
            <ac:spMk id="91" creationId="{499C3C87-FAEE-42D6-8A7E-C83F218A0F11}"/>
          </ac:spMkLst>
        </pc:spChg>
        <pc:spChg chg="mod">
          <ac:chgData name="Joao Vieira" userId="S::joaopvieira@ua.pt::ee994a60-c2fb-4a57-91cc-8923d9e0c3fb" providerId="AD" clId="Web-{1B8E4E47-A30A-EAED-9765-6AACD24DB4D4}" dt="2022-03-26T11:40:03.985" v="203" actId="20577"/>
          <ac:spMkLst>
            <pc:docMk/>
            <pc:sldMk cId="973686352" sldId="272"/>
            <ac:spMk id="92" creationId="{9B8142AF-1E20-4E26-A707-9129F6526882}"/>
          </ac:spMkLst>
        </pc:spChg>
      </pc:sldChg>
      <pc:sldChg chg="addSp delSp modSp">
        <pc:chgData name="Joao Vieira" userId="S::joaopvieira@ua.pt::ee994a60-c2fb-4a57-91cc-8923d9e0c3fb" providerId="AD" clId="Web-{1B8E4E47-A30A-EAED-9765-6AACD24DB4D4}" dt="2022-03-26T11:47:55.795" v="249" actId="20577"/>
        <pc:sldMkLst>
          <pc:docMk/>
          <pc:sldMk cId="1769960486" sldId="273"/>
        </pc:sldMkLst>
        <pc:spChg chg="del mod">
          <ac:chgData name="Joao Vieira" userId="S::joaopvieira@ua.pt::ee994a60-c2fb-4a57-91cc-8923d9e0c3fb" providerId="AD" clId="Web-{1B8E4E47-A30A-EAED-9765-6AACD24DB4D4}" dt="2022-03-26T11:38:26.357" v="149"/>
          <ac:spMkLst>
            <pc:docMk/>
            <pc:sldMk cId="1769960486" sldId="273"/>
            <ac:spMk id="4" creationId="{0EFB9A83-0A8F-441D-BEAA-D5FA54A3EEEF}"/>
          </ac:spMkLst>
        </pc:spChg>
        <pc:spChg chg="add mod">
          <ac:chgData name="Joao Vieira" userId="S::joaopvieira@ua.pt::ee994a60-c2fb-4a57-91cc-8923d9e0c3fb" providerId="AD" clId="Web-{1B8E4E47-A30A-EAED-9765-6AACD24DB4D4}" dt="2022-03-26T11:47:55.795" v="249" actId="20577"/>
          <ac:spMkLst>
            <pc:docMk/>
            <pc:sldMk cId="1769960486" sldId="273"/>
            <ac:spMk id="6" creationId="{72A571D1-E35F-244A-DC7A-3128C7A80E7B}"/>
          </ac:spMkLst>
        </pc:spChg>
      </pc:sldChg>
      <pc:sldChg chg="addSp delSp modSp">
        <pc:chgData name="Joao Vieira" userId="S::joaopvieira@ua.pt::ee994a60-c2fb-4a57-91cc-8923d9e0c3fb" providerId="AD" clId="Web-{1B8E4E47-A30A-EAED-9765-6AACD24DB4D4}" dt="2022-03-26T11:48:43.093" v="280" actId="20577"/>
        <pc:sldMkLst>
          <pc:docMk/>
          <pc:sldMk cId="112909322" sldId="274"/>
        </pc:sldMkLst>
        <pc:spChg chg="del">
          <ac:chgData name="Joao Vieira" userId="S::joaopvieira@ua.pt::ee994a60-c2fb-4a57-91cc-8923d9e0c3fb" providerId="AD" clId="Web-{1B8E4E47-A30A-EAED-9765-6AACD24DB4D4}" dt="2022-03-26T11:39:01.421" v="160"/>
          <ac:spMkLst>
            <pc:docMk/>
            <pc:sldMk cId="112909322" sldId="274"/>
            <ac:spMk id="4" creationId="{0EFB9A83-0A8F-441D-BEAA-D5FA54A3EEEF}"/>
          </ac:spMkLst>
        </pc:spChg>
        <pc:spChg chg="add mod">
          <ac:chgData name="Joao Vieira" userId="S::joaopvieira@ua.pt::ee994a60-c2fb-4a57-91cc-8923d9e0c3fb" providerId="AD" clId="Web-{1B8E4E47-A30A-EAED-9765-6AACD24DB4D4}" dt="2022-03-26T11:48:43.093" v="280" actId="20577"/>
          <ac:spMkLst>
            <pc:docMk/>
            <pc:sldMk cId="112909322" sldId="274"/>
            <ac:spMk id="5" creationId="{CEC9CB33-08D6-8D88-D8AB-C2BA93855BBB}"/>
          </ac:spMkLst>
        </pc:spChg>
      </pc:sldChg>
      <pc:sldChg chg="modSp del">
        <pc:chgData name="Joao Vieira" userId="S::joaopvieira@ua.pt::ee994a60-c2fb-4a57-91cc-8923d9e0c3fb" providerId="AD" clId="Web-{1B8E4E47-A30A-EAED-9765-6AACD24DB4D4}" dt="2022-03-26T11:56:08.420" v="568"/>
        <pc:sldMkLst>
          <pc:docMk/>
          <pc:sldMk cId="2741006521" sldId="275"/>
        </pc:sldMkLst>
        <pc:spChg chg="mod">
          <ac:chgData name="Joao Vieira" userId="S::joaopvieira@ua.pt::ee994a60-c2fb-4a57-91cc-8923d9e0c3fb" providerId="AD" clId="Web-{1B8E4E47-A30A-EAED-9765-6AACD24DB4D4}" dt="2022-03-26T11:50:57.237" v="353" actId="20577"/>
          <ac:spMkLst>
            <pc:docMk/>
            <pc:sldMk cId="2741006521" sldId="275"/>
            <ac:spMk id="4" creationId="{BC709075-E2B2-4241-0D81-B3ECAC3CE2AC}"/>
          </ac:spMkLst>
        </pc:spChg>
      </pc:sldChg>
      <pc:sldChg chg="addSp delSp modSp">
        <pc:chgData name="Joao Vieira" userId="S::joaopvieira@ua.pt::ee994a60-c2fb-4a57-91cc-8923d9e0c3fb" providerId="AD" clId="Web-{1B8E4E47-A30A-EAED-9765-6AACD24DB4D4}" dt="2022-03-26T13:09:30.941" v="3215" actId="20577"/>
        <pc:sldMkLst>
          <pc:docMk/>
          <pc:sldMk cId="2535663511" sldId="276"/>
        </pc:sldMkLst>
        <pc:spChg chg="del">
          <ac:chgData name="Joao Vieira" userId="S::joaopvieira@ua.pt::ee994a60-c2fb-4a57-91cc-8923d9e0c3fb" providerId="AD" clId="Web-{1B8E4E47-A30A-EAED-9765-6AACD24DB4D4}" dt="2022-03-26T12:14:13.303" v="1188"/>
          <ac:spMkLst>
            <pc:docMk/>
            <pc:sldMk cId="2535663511" sldId="276"/>
            <ac:spMk id="4" creationId="{BC709075-E2B2-4241-0D81-B3ECAC3CE2AC}"/>
          </ac:spMkLst>
        </pc:spChg>
        <pc:spChg chg="add mod">
          <ac:chgData name="Joao Vieira" userId="S::joaopvieira@ua.pt::ee994a60-c2fb-4a57-91cc-8923d9e0c3fb" providerId="AD" clId="Web-{1B8E4E47-A30A-EAED-9765-6AACD24DB4D4}" dt="2022-03-26T13:09:30.941" v="3215" actId="20577"/>
          <ac:spMkLst>
            <pc:docMk/>
            <pc:sldMk cId="2535663511" sldId="276"/>
            <ac:spMk id="5" creationId="{D13472C0-47D8-704E-9648-8F0579C4C628}"/>
          </ac:spMkLst>
        </pc:spChg>
        <pc:spChg chg="add">
          <ac:chgData name="Joao Vieira" userId="S::joaopvieira@ua.pt::ee994a60-c2fb-4a57-91cc-8923d9e0c3fb" providerId="AD" clId="Web-{1B8E4E47-A30A-EAED-9765-6AACD24DB4D4}" dt="2022-03-26T12:18:56.607" v="1321"/>
          <ac:spMkLst>
            <pc:docMk/>
            <pc:sldMk cId="2535663511" sldId="276"/>
            <ac:spMk id="6" creationId="{89AFA150-B58E-415D-2763-594B75FAB473}"/>
          </ac:spMkLst>
        </pc:spChg>
        <pc:spChg chg="add mod">
          <ac:chgData name="Joao Vieira" userId="S::joaopvieira@ua.pt::ee994a60-c2fb-4a57-91cc-8923d9e0c3fb" providerId="AD" clId="Web-{1B8E4E47-A30A-EAED-9765-6AACD24DB4D4}" dt="2022-03-26T13:07:43.590" v="3201" actId="20577"/>
          <ac:spMkLst>
            <pc:docMk/>
            <pc:sldMk cId="2535663511" sldId="276"/>
            <ac:spMk id="11" creationId="{A44306B1-97E5-E2B8-CDA5-8B7B51699261}"/>
          </ac:spMkLst>
        </pc:spChg>
        <pc:spChg chg="add del mod">
          <ac:chgData name="Joao Vieira" userId="S::joaopvieira@ua.pt::ee994a60-c2fb-4a57-91cc-8923d9e0c3fb" providerId="AD" clId="Web-{1B8E4E47-A30A-EAED-9765-6AACD24DB4D4}" dt="2022-03-26T12:30:37.127" v="1601"/>
          <ac:spMkLst>
            <pc:docMk/>
            <pc:sldMk cId="2535663511" sldId="276"/>
            <ac:spMk id="41" creationId="{1C3450A7-AD91-4627-A3DB-BDB83EBC6F51}"/>
          </ac:spMkLst>
        </pc:spChg>
        <pc:spChg chg="mod">
          <ac:chgData name="Joao Vieira" userId="S::joaopvieira@ua.pt::ee994a60-c2fb-4a57-91cc-8923d9e0c3fb" providerId="AD" clId="Web-{1B8E4E47-A30A-EAED-9765-6AACD24DB4D4}" dt="2022-03-26T12:27:28.121" v="1529" actId="20577"/>
          <ac:spMkLst>
            <pc:docMk/>
            <pc:sldMk cId="2535663511" sldId="276"/>
            <ac:spMk id="44" creationId="{C57FC2F7-C6B9-4CD4-A902-BBB45B52C8E0}"/>
          </ac:spMkLst>
        </pc:spChg>
        <pc:spChg chg="mod">
          <ac:chgData name="Joao Vieira" userId="S::joaopvieira@ua.pt::ee994a60-c2fb-4a57-91cc-8923d9e0c3fb" providerId="AD" clId="Web-{1B8E4E47-A30A-EAED-9765-6AACD24DB4D4}" dt="2022-03-26T12:41:45.776" v="1872" actId="20577"/>
          <ac:spMkLst>
            <pc:docMk/>
            <pc:sldMk cId="2535663511" sldId="276"/>
            <ac:spMk id="45" creationId="{3C68C1D1-1D9D-433F-BF41-61F83543AE7D}"/>
          </ac:spMkLst>
        </pc:spChg>
        <pc:spChg chg="mod">
          <ac:chgData name="Joao Vieira" userId="S::joaopvieira@ua.pt::ee994a60-c2fb-4a57-91cc-8923d9e0c3fb" providerId="AD" clId="Web-{1B8E4E47-A30A-EAED-9765-6AACD24DB4D4}" dt="2022-03-26T12:19:55.421" v="1339" actId="1076"/>
          <ac:spMkLst>
            <pc:docMk/>
            <pc:sldMk cId="2535663511" sldId="276"/>
            <ac:spMk id="47" creationId="{765138B9-6A71-4577-98AF-7DD9A6A6E019}"/>
          </ac:spMkLst>
        </pc:spChg>
        <pc:spChg chg="mod">
          <ac:chgData name="Joao Vieira" userId="S::joaopvieira@ua.pt::ee994a60-c2fb-4a57-91cc-8923d9e0c3fb" providerId="AD" clId="Web-{1B8E4E47-A30A-EAED-9765-6AACD24DB4D4}" dt="2022-03-26T12:19:27.811" v="1330" actId="1076"/>
          <ac:spMkLst>
            <pc:docMk/>
            <pc:sldMk cId="2535663511" sldId="276"/>
            <ac:spMk id="67" creationId="{17C579C3-59F1-40A6-A767-EB73A4750BF6}"/>
          </ac:spMkLst>
        </pc:spChg>
        <pc:picChg chg="add del mod">
          <ac:chgData name="Joao Vieira" userId="S::joaopvieira@ua.pt::ee994a60-c2fb-4a57-91cc-8923d9e0c3fb" providerId="AD" clId="Web-{1B8E4E47-A30A-EAED-9765-6AACD24DB4D4}" dt="2022-03-26T12:19:36.515" v="1333"/>
          <ac:picMkLst>
            <pc:docMk/>
            <pc:sldMk cId="2535663511" sldId="276"/>
            <ac:picMk id="7" creationId="{744C1107-AF13-C05F-427B-28B9777E61B5}"/>
          </ac:picMkLst>
        </pc:picChg>
        <pc:picChg chg="add del">
          <ac:chgData name="Joao Vieira" userId="S::joaopvieira@ua.pt::ee994a60-c2fb-4a57-91cc-8923d9e0c3fb" providerId="AD" clId="Web-{1B8E4E47-A30A-EAED-9765-6AACD24DB4D4}" dt="2022-03-26T12:19:44.921" v="1335"/>
          <ac:picMkLst>
            <pc:docMk/>
            <pc:sldMk cId="2535663511" sldId="276"/>
            <ac:picMk id="8" creationId="{C1BCFFA1-36F7-8ADC-4144-D47C57875BE4}"/>
          </ac:picMkLst>
        </pc:picChg>
        <pc:picChg chg="add mod">
          <ac:chgData name="Joao Vieira" userId="S::joaopvieira@ua.pt::ee994a60-c2fb-4a57-91cc-8923d9e0c3fb" providerId="AD" clId="Web-{1B8E4E47-A30A-EAED-9765-6AACD24DB4D4}" dt="2022-03-26T12:20:06.406" v="1342" actId="1076"/>
          <ac:picMkLst>
            <pc:docMk/>
            <pc:sldMk cId="2535663511" sldId="276"/>
            <ac:picMk id="10" creationId="{968A5EA5-18FF-905F-0A94-93C808C27C48}"/>
          </ac:picMkLst>
        </pc:picChg>
        <pc:picChg chg="del mod">
          <ac:chgData name="Joao Vieira" userId="S::joaopvieira@ua.pt::ee994a60-c2fb-4a57-91cc-8923d9e0c3fb" providerId="AD" clId="Web-{1B8E4E47-A30A-EAED-9765-6AACD24DB4D4}" dt="2022-03-26T12:19:22.608" v="1329"/>
          <ac:picMkLst>
            <pc:docMk/>
            <pc:sldMk cId="2535663511" sldId="276"/>
            <ac:picMk id="48" creationId="{5FABC6A0-474D-47AD-B235-C1F35DBA7FD1}"/>
          </ac:picMkLst>
        </pc:picChg>
        <pc:cxnChg chg="del mod">
          <ac:chgData name="Joao Vieira" userId="S::joaopvieira@ua.pt::ee994a60-c2fb-4a57-91cc-8923d9e0c3fb" providerId="AD" clId="Web-{1B8E4E47-A30A-EAED-9765-6AACD24DB4D4}" dt="2022-03-26T12:18:34.232" v="1315"/>
          <ac:cxnSpMkLst>
            <pc:docMk/>
            <pc:sldMk cId="2535663511" sldId="276"/>
            <ac:cxnSpMk id="40" creationId="{AF851064-F47A-48D6-B023-964AB84519B4}"/>
          </ac:cxnSpMkLst>
        </pc:cxnChg>
        <pc:cxnChg chg="del mod">
          <ac:chgData name="Joao Vieira" userId="S::joaopvieira@ua.pt::ee994a60-c2fb-4a57-91cc-8923d9e0c3fb" providerId="AD" clId="Web-{1B8E4E47-A30A-EAED-9765-6AACD24DB4D4}" dt="2022-03-26T12:18:17.872" v="1309"/>
          <ac:cxnSpMkLst>
            <pc:docMk/>
            <pc:sldMk cId="2535663511" sldId="276"/>
            <ac:cxnSpMk id="43" creationId="{6C870FE6-264E-41D9-A82D-A396B529A012}"/>
          </ac:cxnSpMkLst>
        </pc:cxnChg>
        <pc:cxnChg chg="del">
          <ac:chgData name="Joao Vieira" userId="S::joaopvieira@ua.pt::ee994a60-c2fb-4a57-91cc-8923d9e0c3fb" providerId="AD" clId="Web-{1B8E4E47-A30A-EAED-9765-6AACD24DB4D4}" dt="2022-03-26T12:19:01.217" v="1323"/>
          <ac:cxnSpMkLst>
            <pc:docMk/>
            <pc:sldMk cId="2535663511" sldId="276"/>
            <ac:cxnSpMk id="46" creationId="{339DF86D-13D3-4F76-B9C8-21EB0AF39310}"/>
          </ac:cxnSpMkLst>
        </pc:cxnChg>
        <pc:cxnChg chg="add del mod">
          <ac:chgData name="Joao Vieira" userId="S::joaopvieira@ua.pt::ee994a60-c2fb-4a57-91cc-8923d9e0c3fb" providerId="AD" clId="Web-{1B8E4E47-A30A-EAED-9765-6AACD24DB4D4}" dt="2022-03-26T12:20:49.298" v="1348"/>
          <ac:cxnSpMkLst>
            <pc:docMk/>
            <pc:sldMk cId="2535663511" sldId="276"/>
            <ac:cxnSpMk id="50" creationId="{8DA05966-2345-057F-5114-31111B864F12}"/>
          </ac:cxnSpMkLst>
        </pc:cxnChg>
        <pc:cxnChg chg="add del mod">
          <ac:chgData name="Joao Vieira" userId="S::joaopvieira@ua.pt::ee994a60-c2fb-4a57-91cc-8923d9e0c3fb" providerId="AD" clId="Web-{1B8E4E47-A30A-EAED-9765-6AACD24DB4D4}" dt="2022-03-26T12:20:41.891" v="1345"/>
          <ac:cxnSpMkLst>
            <pc:docMk/>
            <pc:sldMk cId="2535663511" sldId="276"/>
            <ac:cxnSpMk id="51" creationId="{3173F20E-D857-3B45-26C6-AFE474CA4867}"/>
          </ac:cxnSpMkLst>
        </pc:cxnChg>
        <pc:cxnChg chg="add del mod">
          <ac:chgData name="Joao Vieira" userId="S::joaopvieira@ua.pt::ee994a60-c2fb-4a57-91cc-8923d9e0c3fb" providerId="AD" clId="Web-{1B8E4E47-A30A-EAED-9765-6AACD24DB4D4}" dt="2022-03-26T12:20:34.094" v="1343"/>
          <ac:cxnSpMkLst>
            <pc:docMk/>
            <pc:sldMk cId="2535663511" sldId="276"/>
            <ac:cxnSpMk id="52" creationId="{42681A9F-00DD-521A-F0D7-6B91DFFB08AA}"/>
          </ac:cxnSpMkLst>
        </pc:cxnChg>
        <pc:cxnChg chg="add mod">
          <ac:chgData name="Joao Vieira" userId="S::joaopvieira@ua.pt::ee994a60-c2fb-4a57-91cc-8923d9e0c3fb" providerId="AD" clId="Web-{1B8E4E47-A30A-EAED-9765-6AACD24DB4D4}" dt="2022-03-26T12:30:55.643" v="1618" actId="14100"/>
          <ac:cxnSpMkLst>
            <pc:docMk/>
            <pc:sldMk cId="2535663511" sldId="276"/>
            <ac:cxnSpMk id="57" creationId="{DCE04C92-169C-2B52-BA73-628702A77741}"/>
          </ac:cxnSpMkLst>
        </pc:cxnChg>
        <pc:cxnChg chg="add">
          <ac:chgData name="Joao Vieira" userId="S::joaopvieira@ua.pt::ee994a60-c2fb-4a57-91cc-8923d9e0c3fb" providerId="AD" clId="Web-{1B8E4E47-A30A-EAED-9765-6AACD24DB4D4}" dt="2022-03-26T12:20:42.907" v="1346"/>
          <ac:cxnSpMkLst>
            <pc:docMk/>
            <pc:sldMk cId="2535663511" sldId="276"/>
            <ac:cxnSpMk id="58" creationId="{AB78E35F-6F6C-3FE5-C9AA-5ECC7003657E}"/>
          </ac:cxnSpMkLst>
        </pc:cxnChg>
        <pc:cxnChg chg="add">
          <ac:chgData name="Joao Vieira" userId="S::joaopvieira@ua.pt::ee994a60-c2fb-4a57-91cc-8923d9e0c3fb" providerId="AD" clId="Web-{1B8E4E47-A30A-EAED-9765-6AACD24DB4D4}" dt="2022-03-26T12:20:49.767" v="1349"/>
          <ac:cxnSpMkLst>
            <pc:docMk/>
            <pc:sldMk cId="2535663511" sldId="276"/>
            <ac:cxnSpMk id="59" creationId="{1FA44F4A-13BE-F9EA-FF03-7D367FADBE41}"/>
          </ac:cxnSpMkLst>
        </pc:cxnChg>
      </pc:sldChg>
      <pc:sldChg chg="modSp">
        <pc:chgData name="Joao Vieira" userId="S::joaopvieira@ua.pt::ee994a60-c2fb-4a57-91cc-8923d9e0c3fb" providerId="AD" clId="Web-{1B8E4E47-A30A-EAED-9765-6AACD24DB4D4}" dt="2022-03-26T13:22:33.756" v="3796" actId="1076"/>
        <pc:sldMkLst>
          <pc:docMk/>
          <pc:sldMk cId="1190339480" sldId="277"/>
        </pc:sldMkLst>
        <pc:spChg chg="mod">
          <ac:chgData name="Joao Vieira" userId="S::joaopvieira@ua.pt::ee994a60-c2fb-4a57-91cc-8923d9e0c3fb" providerId="AD" clId="Web-{1B8E4E47-A30A-EAED-9765-6AACD24DB4D4}" dt="2022-03-26T13:22:33.756" v="3796" actId="1076"/>
          <ac:spMkLst>
            <pc:docMk/>
            <pc:sldMk cId="1190339480" sldId="277"/>
            <ac:spMk id="4" creationId="{BC709075-E2B2-4241-0D81-B3ECAC3CE2AC}"/>
          </ac:spMkLst>
        </pc:spChg>
      </pc:sldChg>
      <pc:sldChg chg="addSp delSp modSp">
        <pc:chgData name="Joao Vieira" userId="S::joaopvieira@ua.pt::ee994a60-c2fb-4a57-91cc-8923d9e0c3fb" providerId="AD" clId="Web-{1B8E4E47-A30A-EAED-9765-6AACD24DB4D4}" dt="2022-03-26T13:06:31.979" v="3199" actId="1076"/>
        <pc:sldMkLst>
          <pc:docMk/>
          <pc:sldMk cId="2460203099" sldId="278"/>
        </pc:sldMkLst>
        <pc:spChg chg="mod">
          <ac:chgData name="Joao Vieira" userId="S::joaopvieira@ua.pt::ee994a60-c2fb-4a57-91cc-8923d9e0c3fb" providerId="AD" clId="Web-{1B8E4E47-A30A-EAED-9765-6AACD24DB4D4}" dt="2022-03-26T12:26:54.449" v="1528" actId="20577"/>
          <ac:spMkLst>
            <pc:docMk/>
            <pc:sldMk cId="2460203099" sldId="278"/>
            <ac:spMk id="4" creationId="{0EFB9A83-0A8F-441D-BEAA-D5FA54A3EEEF}"/>
          </ac:spMkLst>
        </pc:spChg>
        <pc:spChg chg="add mod">
          <ac:chgData name="Joao Vieira" userId="S::joaopvieira@ua.pt::ee994a60-c2fb-4a57-91cc-8923d9e0c3fb" providerId="AD" clId="Web-{1B8E4E47-A30A-EAED-9765-6AACD24DB4D4}" dt="2022-03-26T13:05:46.212" v="3115" actId="20577"/>
          <ac:spMkLst>
            <pc:docMk/>
            <pc:sldMk cId="2460203099" sldId="278"/>
            <ac:spMk id="6" creationId="{1529A0F2-8D2B-063E-3D05-BC0CD6D701B7}"/>
          </ac:spMkLst>
        </pc:spChg>
        <pc:spChg chg="add mod">
          <ac:chgData name="Joao Vieira" userId="S::joaopvieira@ua.pt::ee994a60-c2fb-4a57-91cc-8923d9e0c3fb" providerId="AD" clId="Web-{1B8E4E47-A30A-EAED-9765-6AACD24DB4D4}" dt="2022-03-26T13:06:31.979" v="3199" actId="1076"/>
          <ac:spMkLst>
            <pc:docMk/>
            <pc:sldMk cId="2460203099" sldId="278"/>
            <ac:spMk id="54" creationId="{C1033900-EBD2-3AD2-9CF2-D070A578C7E5}"/>
          </ac:spMkLst>
        </pc:spChg>
        <pc:spChg chg="mod">
          <ac:chgData name="Joao Vieira" userId="S::joaopvieira@ua.pt::ee994a60-c2fb-4a57-91cc-8923d9e0c3fb" providerId="AD" clId="Web-{1B8E4E47-A30A-EAED-9765-6AACD24DB4D4}" dt="2022-03-26T12:29:33.953" v="1597" actId="20577"/>
          <ac:spMkLst>
            <pc:docMk/>
            <pc:sldMk cId="2460203099" sldId="278"/>
            <ac:spMk id="84" creationId="{D66FFBF5-BE89-4974-92B1-DCC54947D2D7}"/>
          </ac:spMkLst>
        </pc:spChg>
        <pc:cxnChg chg="add">
          <ac:chgData name="Joao Vieira" userId="S::joaopvieira@ua.pt::ee994a60-c2fb-4a57-91cc-8923d9e0c3fb" providerId="AD" clId="Web-{1B8E4E47-A30A-EAED-9765-6AACD24DB4D4}" dt="2022-03-26T12:28:32.014" v="1532"/>
          <ac:cxnSpMkLst>
            <pc:docMk/>
            <pc:sldMk cId="2460203099" sldId="278"/>
            <ac:cxnSpMk id="5" creationId="{A86C823F-BB26-70C1-C29D-2B2F7DD89977}"/>
          </ac:cxnSpMkLst>
        </pc:cxnChg>
        <pc:cxnChg chg="add del mod">
          <ac:chgData name="Joao Vieira" userId="S::joaopvieira@ua.pt::ee994a60-c2fb-4a57-91cc-8923d9e0c3fb" providerId="AD" clId="Web-{1B8E4E47-A30A-EAED-9765-6AACD24DB4D4}" dt="2022-03-26T12:28:51.436" v="1537"/>
          <ac:cxnSpMkLst>
            <pc:docMk/>
            <pc:sldMk cId="2460203099" sldId="278"/>
            <ac:cxnSpMk id="51" creationId="{110C1535-264F-2FA8-291A-9D58EA8281BF}"/>
          </ac:cxnSpMkLst>
        </pc:cxnChg>
        <pc:cxnChg chg="add mod">
          <ac:chgData name="Joao Vieira" userId="S::joaopvieira@ua.pt::ee994a60-c2fb-4a57-91cc-8923d9e0c3fb" providerId="AD" clId="Web-{1B8E4E47-A30A-EAED-9765-6AACD24DB4D4}" dt="2022-03-26T13:05:33.972" v="3102"/>
          <ac:cxnSpMkLst>
            <pc:docMk/>
            <pc:sldMk cId="2460203099" sldId="278"/>
            <ac:cxnSpMk id="52" creationId="{F7589607-5469-DF40-79E7-D69C194C05E7}"/>
          </ac:cxnSpMkLst>
        </pc:cxnChg>
        <pc:cxnChg chg="add del mod">
          <ac:chgData name="Joao Vieira" userId="S::joaopvieira@ua.pt::ee994a60-c2fb-4a57-91cc-8923d9e0c3fb" providerId="AD" clId="Web-{1B8E4E47-A30A-EAED-9765-6AACD24DB4D4}" dt="2022-03-26T13:05:49.525" v="3117"/>
          <ac:cxnSpMkLst>
            <pc:docMk/>
            <pc:sldMk cId="2460203099" sldId="278"/>
            <ac:cxnSpMk id="53" creationId="{A8E012BF-4C79-5F7E-79BA-A5D03385441A}"/>
          </ac:cxnSpMkLst>
        </pc:cxnChg>
      </pc:sldChg>
      <pc:sldChg chg="addSp modSp">
        <pc:chgData name="Joao Vieira" userId="S::joaopvieira@ua.pt::ee994a60-c2fb-4a57-91cc-8923d9e0c3fb" providerId="AD" clId="Web-{1B8E4E47-A30A-EAED-9765-6AACD24DB4D4}" dt="2022-03-26T13:11:34.291" v="3219" actId="20577"/>
        <pc:sldMkLst>
          <pc:docMk/>
          <pc:sldMk cId="4226476842" sldId="281"/>
        </pc:sldMkLst>
        <pc:spChg chg="mod">
          <ac:chgData name="Joao Vieira" userId="S::joaopvieira@ua.pt::ee994a60-c2fb-4a57-91cc-8923d9e0c3fb" providerId="AD" clId="Web-{1B8E4E47-A30A-EAED-9765-6AACD24DB4D4}" dt="2022-03-26T13:11:34.291" v="3219" actId="20577"/>
          <ac:spMkLst>
            <pc:docMk/>
            <pc:sldMk cId="4226476842" sldId="281"/>
            <ac:spMk id="4" creationId="{0EFB9A83-0A8F-441D-BEAA-D5FA54A3EEEF}"/>
          </ac:spMkLst>
        </pc:spChg>
        <pc:spChg chg="add mod">
          <ac:chgData name="Joao Vieira" userId="S::joaopvieira@ua.pt::ee994a60-c2fb-4a57-91cc-8923d9e0c3fb" providerId="AD" clId="Web-{1B8E4E47-A30A-EAED-9765-6AACD24DB4D4}" dt="2022-03-26T12:48:55.741" v="2318" actId="20577"/>
          <ac:spMkLst>
            <pc:docMk/>
            <pc:sldMk cId="4226476842" sldId="281"/>
            <ac:spMk id="5" creationId="{4534BFFD-7784-D4ED-0BA8-3340B8B703EE}"/>
          </ac:spMkLst>
        </pc:spChg>
        <pc:spChg chg="mod">
          <ac:chgData name="Joao Vieira" userId="S::joaopvieira@ua.pt::ee994a60-c2fb-4a57-91cc-8923d9e0c3fb" providerId="AD" clId="Web-{1B8E4E47-A30A-EAED-9765-6AACD24DB4D4}" dt="2022-03-26T12:52:14.340" v="2448" actId="1076"/>
          <ac:spMkLst>
            <pc:docMk/>
            <pc:sldMk cId="4226476842" sldId="281"/>
            <ac:spMk id="70" creationId="{AD6CFAD1-D08B-41A1-9E83-75E2FAE532B5}"/>
          </ac:spMkLst>
        </pc:spChg>
        <pc:spChg chg="add mod">
          <ac:chgData name="Joao Vieira" userId="S::joaopvieira@ua.pt::ee994a60-c2fb-4a57-91cc-8923d9e0c3fb" providerId="AD" clId="Web-{1B8E4E47-A30A-EAED-9765-6AACD24DB4D4}" dt="2022-03-26T12:49:49.586" v="2350" actId="20577"/>
          <ac:spMkLst>
            <pc:docMk/>
            <pc:sldMk cId="4226476842" sldId="281"/>
            <ac:spMk id="74" creationId="{779AD47C-24BF-D270-8F0F-4624A0A8A902}"/>
          </ac:spMkLst>
        </pc:spChg>
        <pc:spChg chg="add mod">
          <ac:chgData name="Joao Vieira" userId="S::joaopvieira@ua.pt::ee994a60-c2fb-4a57-91cc-8923d9e0c3fb" providerId="AD" clId="Web-{1B8E4E47-A30A-EAED-9765-6AACD24DB4D4}" dt="2022-03-26T12:49:13.460" v="2322" actId="1076"/>
          <ac:spMkLst>
            <pc:docMk/>
            <pc:sldMk cId="4226476842" sldId="281"/>
            <ac:spMk id="75" creationId="{53DC19E5-027B-4997-6BBB-243B4E52AE4E}"/>
          </ac:spMkLst>
        </pc:spChg>
        <pc:spChg chg="add mod">
          <ac:chgData name="Joao Vieira" userId="S::joaopvieira@ua.pt::ee994a60-c2fb-4a57-91cc-8923d9e0c3fb" providerId="AD" clId="Web-{1B8E4E47-A30A-EAED-9765-6AACD24DB4D4}" dt="2022-03-26T12:50:45.650" v="2428" actId="20577"/>
          <ac:spMkLst>
            <pc:docMk/>
            <pc:sldMk cId="4226476842" sldId="281"/>
            <ac:spMk id="78" creationId="{8718C903-1537-2115-887C-40534CAC04DC}"/>
          </ac:spMkLst>
        </pc:spChg>
        <pc:picChg chg="mod">
          <ac:chgData name="Joao Vieira" userId="S::joaopvieira@ua.pt::ee994a60-c2fb-4a57-91cc-8923d9e0c3fb" providerId="AD" clId="Web-{1B8E4E47-A30A-EAED-9765-6AACD24DB4D4}" dt="2022-03-26T12:49:06.053" v="2320" actId="1076"/>
          <ac:picMkLst>
            <pc:docMk/>
            <pc:sldMk cId="4226476842" sldId="281"/>
            <ac:picMk id="67" creationId="{3DB86F65-0E1C-4162-9CD0-6DB64A99240F}"/>
          </ac:picMkLst>
        </pc:picChg>
        <pc:cxnChg chg="add">
          <ac:chgData name="Joao Vieira" userId="S::joaopvieira@ua.pt::ee994a60-c2fb-4a57-91cc-8923d9e0c3fb" providerId="AD" clId="Web-{1B8E4E47-A30A-EAED-9765-6AACD24DB4D4}" dt="2022-03-26T12:42:23.292" v="1873"/>
          <ac:cxnSpMkLst>
            <pc:docMk/>
            <pc:sldMk cId="4226476842" sldId="281"/>
            <ac:cxnSpMk id="3" creationId="{ADCDDDDB-0BA8-524C-E96F-8C20C510FF7D}"/>
          </ac:cxnSpMkLst>
        </pc:cxnChg>
        <pc:cxnChg chg="mod">
          <ac:chgData name="Joao Vieira" userId="S::joaopvieira@ua.pt::ee994a60-c2fb-4a57-91cc-8923d9e0c3fb" providerId="AD" clId="Web-{1B8E4E47-A30A-EAED-9765-6AACD24DB4D4}" dt="2022-03-26T12:52:18.543" v="2449" actId="14100"/>
          <ac:cxnSpMkLst>
            <pc:docMk/>
            <pc:sldMk cId="4226476842" sldId="281"/>
            <ac:cxnSpMk id="68" creationId="{0C75CC8F-7556-423C-8012-40AF37BBF368}"/>
          </ac:cxnSpMkLst>
        </pc:cxnChg>
        <pc:cxnChg chg="add mod">
          <ac:chgData name="Joao Vieira" userId="S::joaopvieira@ua.pt::ee994a60-c2fb-4a57-91cc-8923d9e0c3fb" providerId="AD" clId="Web-{1B8E4E47-A30A-EAED-9765-6AACD24DB4D4}" dt="2022-03-26T12:49:23.429" v="2325" actId="1076"/>
          <ac:cxnSpMkLst>
            <pc:docMk/>
            <pc:sldMk cId="4226476842" sldId="281"/>
            <ac:cxnSpMk id="76" creationId="{93C82123-5324-0D0A-2D24-959A9D5F1319}"/>
          </ac:cxnSpMkLst>
        </pc:cxnChg>
        <pc:cxnChg chg="add mod">
          <ac:chgData name="Joao Vieira" userId="S::joaopvieira@ua.pt::ee994a60-c2fb-4a57-91cc-8923d9e0c3fb" providerId="AD" clId="Web-{1B8E4E47-A30A-EAED-9765-6AACD24DB4D4}" dt="2022-03-26T12:49:28.179" v="2327" actId="1076"/>
          <ac:cxnSpMkLst>
            <pc:docMk/>
            <pc:sldMk cId="4226476842" sldId="281"/>
            <ac:cxnSpMk id="77" creationId="{A291D1F9-CF3B-F252-5181-C6ABE1210164}"/>
          </ac:cxnSpMkLst>
        </pc:cxnChg>
      </pc:sldChg>
      <pc:sldChg chg="addSp delSp modSp">
        <pc:chgData name="Joao Vieira" userId="S::joaopvieira@ua.pt::ee994a60-c2fb-4a57-91cc-8923d9e0c3fb" providerId="AD" clId="Web-{1B8E4E47-A30A-EAED-9765-6AACD24DB4D4}" dt="2022-03-26T13:11:45.041" v="3221" actId="20577"/>
        <pc:sldMkLst>
          <pc:docMk/>
          <pc:sldMk cId="63958064" sldId="282"/>
        </pc:sldMkLst>
        <pc:spChg chg="add">
          <ac:chgData name="Joao Vieira" userId="S::joaopvieira@ua.pt::ee994a60-c2fb-4a57-91cc-8923d9e0c3fb" providerId="AD" clId="Web-{1B8E4E47-A30A-EAED-9765-6AACD24DB4D4}" dt="2022-03-26T12:58:07.084" v="2845"/>
          <ac:spMkLst>
            <pc:docMk/>
            <pc:sldMk cId="63958064" sldId="282"/>
            <ac:spMk id="3" creationId="{873F65A1-7FA3-B6D4-C093-D8512F345C01}"/>
          </ac:spMkLst>
        </pc:spChg>
        <pc:spChg chg="mod">
          <ac:chgData name="Joao Vieira" userId="S::joaopvieira@ua.pt::ee994a60-c2fb-4a57-91cc-8923d9e0c3fb" providerId="AD" clId="Web-{1B8E4E47-A30A-EAED-9765-6AACD24DB4D4}" dt="2022-03-26T13:11:45.041" v="3221" actId="20577"/>
          <ac:spMkLst>
            <pc:docMk/>
            <pc:sldMk cId="63958064" sldId="282"/>
            <ac:spMk id="4" creationId="{0EFB9A83-0A8F-441D-BEAA-D5FA54A3EEEF}"/>
          </ac:spMkLst>
        </pc:spChg>
        <pc:spChg chg="add mod">
          <ac:chgData name="Joao Vieira" userId="S::joaopvieira@ua.pt::ee994a60-c2fb-4a57-91cc-8923d9e0c3fb" providerId="AD" clId="Web-{1B8E4E47-A30A-EAED-9765-6AACD24DB4D4}" dt="2022-03-26T13:00:13.244" v="2903" actId="1076"/>
          <ac:spMkLst>
            <pc:docMk/>
            <pc:sldMk cId="63958064" sldId="282"/>
            <ac:spMk id="5" creationId="{FFE70CC8-3563-7FCB-1E10-3C4D1151809C}"/>
          </ac:spMkLst>
        </pc:spChg>
        <pc:spChg chg="del mod">
          <ac:chgData name="Joao Vieira" userId="S::joaopvieira@ua.pt::ee994a60-c2fb-4a57-91cc-8923d9e0c3fb" providerId="AD" clId="Web-{1B8E4E47-A30A-EAED-9765-6AACD24DB4D4}" dt="2022-03-26T13:00:19.650" v="2904"/>
          <ac:spMkLst>
            <pc:docMk/>
            <pc:sldMk cId="63958064" sldId="282"/>
            <ac:spMk id="72" creationId="{717B547B-B460-4CEF-9F93-070FAB210480}"/>
          </ac:spMkLst>
        </pc:spChg>
        <pc:spChg chg="del">
          <ac:chgData name="Joao Vieira" userId="S::joaopvieira@ua.pt::ee994a60-c2fb-4a57-91cc-8923d9e0c3fb" providerId="AD" clId="Web-{1B8E4E47-A30A-EAED-9765-6AACD24DB4D4}" dt="2022-03-26T12:51:49.902" v="2429"/>
          <ac:spMkLst>
            <pc:docMk/>
            <pc:sldMk cId="63958064" sldId="282"/>
            <ac:spMk id="74" creationId="{0B9B8211-FFBB-47CC-AEAA-304E3436E97C}"/>
          </ac:spMkLst>
        </pc:spChg>
        <pc:spChg chg="add">
          <ac:chgData name="Joao Vieira" userId="S::joaopvieira@ua.pt::ee994a60-c2fb-4a57-91cc-8923d9e0c3fb" providerId="AD" clId="Web-{1B8E4E47-A30A-EAED-9765-6AACD24DB4D4}" dt="2022-03-26T13:00:20.510" v="2905"/>
          <ac:spMkLst>
            <pc:docMk/>
            <pc:sldMk cId="63958064" sldId="282"/>
            <ac:spMk id="78" creationId="{DEFFBD30-08E6-6CDB-F319-4DEDAC9E612F}"/>
          </ac:spMkLst>
        </pc:spChg>
        <pc:cxnChg chg="mod">
          <ac:chgData name="Joao Vieira" userId="S::joaopvieira@ua.pt::ee994a60-c2fb-4a57-91cc-8923d9e0c3fb" providerId="AD" clId="Web-{1B8E4E47-A30A-EAED-9765-6AACD24DB4D4}" dt="2022-03-26T12:47:54.426" v="2300" actId="14100"/>
          <ac:cxnSpMkLst>
            <pc:docMk/>
            <pc:sldMk cId="63958064" sldId="282"/>
            <ac:cxnSpMk id="71" creationId="{1A28FD29-9330-4C4C-9E98-07A3EE0E4C18}"/>
          </ac:cxnSpMkLst>
        </pc:cxnChg>
        <pc:cxnChg chg="del">
          <ac:chgData name="Joao Vieira" userId="S::joaopvieira@ua.pt::ee994a60-c2fb-4a57-91cc-8923d9e0c3fb" providerId="AD" clId="Web-{1B8E4E47-A30A-EAED-9765-6AACD24DB4D4}" dt="2022-03-26T12:51:50.855" v="2430"/>
          <ac:cxnSpMkLst>
            <pc:docMk/>
            <pc:sldMk cId="63958064" sldId="282"/>
            <ac:cxnSpMk id="73" creationId="{2BE4A066-096D-46BE-B261-F888F5866F69}"/>
          </ac:cxnSpMkLst>
        </pc:cxnChg>
        <pc:cxnChg chg="add mod">
          <ac:chgData name="Joao Vieira" userId="S::joaopvieira@ua.pt::ee994a60-c2fb-4a57-91cc-8923d9e0c3fb" providerId="AD" clId="Web-{1B8E4E47-A30A-EAED-9765-6AACD24DB4D4}" dt="2022-03-26T12:59:49.493" v="2900" actId="14100"/>
          <ac:cxnSpMkLst>
            <pc:docMk/>
            <pc:sldMk cId="63958064" sldId="282"/>
            <ac:cxnSpMk id="77" creationId="{5583DE85-CEC1-B73E-32CB-56E5E3211C67}"/>
          </ac:cxnSpMkLst>
        </pc:cxnChg>
      </pc:sldChg>
      <pc:sldChg chg="addSp delSp modSp">
        <pc:chgData name="Joao Vieira" userId="S::joaopvieira@ua.pt::ee994a60-c2fb-4a57-91cc-8923d9e0c3fb" providerId="AD" clId="Web-{1B8E4E47-A30A-EAED-9765-6AACD24DB4D4}" dt="2022-03-26T13:11:39.494" v="3220" actId="20577"/>
        <pc:sldMkLst>
          <pc:docMk/>
          <pc:sldMk cId="2560560298" sldId="283"/>
        </pc:sldMkLst>
        <pc:spChg chg="add">
          <ac:chgData name="Joao Vieira" userId="S::joaopvieira@ua.pt::ee994a60-c2fb-4a57-91cc-8923d9e0c3fb" providerId="AD" clId="Web-{1B8E4E47-A30A-EAED-9765-6AACD24DB4D4}" dt="2022-03-26T12:58:08.428" v="2846"/>
          <ac:spMkLst>
            <pc:docMk/>
            <pc:sldMk cId="2560560298" sldId="283"/>
            <ac:spMk id="3" creationId="{3EEAF6E7-B84D-B6BC-2C35-76B87CDDD918}"/>
          </ac:spMkLst>
        </pc:spChg>
        <pc:spChg chg="mod">
          <ac:chgData name="Joao Vieira" userId="S::joaopvieira@ua.pt::ee994a60-c2fb-4a57-91cc-8923d9e0c3fb" providerId="AD" clId="Web-{1B8E4E47-A30A-EAED-9765-6AACD24DB4D4}" dt="2022-03-26T13:11:39.494" v="3220" actId="20577"/>
          <ac:spMkLst>
            <pc:docMk/>
            <pc:sldMk cId="2560560298" sldId="283"/>
            <ac:spMk id="4" creationId="{0EFB9A83-0A8F-441D-BEAA-D5FA54A3EEEF}"/>
          </ac:spMkLst>
        </pc:spChg>
        <pc:spChg chg="add del mod">
          <ac:chgData name="Joao Vieira" userId="S::joaopvieira@ua.pt::ee994a60-c2fb-4a57-91cc-8923d9e0c3fb" providerId="AD" clId="Web-{1B8E4E47-A30A-EAED-9765-6AACD24DB4D4}" dt="2022-03-26T13:01:42.325" v="2909"/>
          <ac:spMkLst>
            <pc:docMk/>
            <pc:sldMk cId="2560560298" sldId="283"/>
            <ac:spMk id="72" creationId="{F5383993-B92C-C87F-1A52-E88DAB5A4EB6}"/>
          </ac:spMkLst>
        </pc:spChg>
        <pc:spChg chg="del">
          <ac:chgData name="Joao Vieira" userId="S::joaopvieira@ua.pt::ee994a60-c2fb-4a57-91cc-8923d9e0c3fb" providerId="AD" clId="Web-{1B8E4E47-A30A-EAED-9765-6AACD24DB4D4}" dt="2022-03-26T12:53:50.171" v="2559"/>
          <ac:spMkLst>
            <pc:docMk/>
            <pc:sldMk cId="2560560298" sldId="283"/>
            <ac:spMk id="80" creationId="{DA2CE29F-BEFF-4CB2-A935-3DE4C9F97EEA}"/>
          </ac:spMkLst>
        </pc:spChg>
        <pc:spChg chg="mod">
          <ac:chgData name="Joao Vieira" userId="S::joaopvieira@ua.pt::ee994a60-c2fb-4a57-91cc-8923d9e0c3fb" providerId="AD" clId="Web-{1B8E4E47-A30A-EAED-9765-6AACD24DB4D4}" dt="2022-03-26T13:03:20.484" v="2985" actId="20577"/>
          <ac:spMkLst>
            <pc:docMk/>
            <pc:sldMk cId="2560560298" sldId="283"/>
            <ac:spMk id="82" creationId="{C375CAD2-F0CF-41B6-85C6-6B0B5E48316D}"/>
          </ac:spMkLst>
        </pc:spChg>
        <pc:cxnChg chg="del">
          <ac:chgData name="Joao Vieira" userId="S::joaopvieira@ua.pt::ee994a60-c2fb-4a57-91cc-8923d9e0c3fb" providerId="AD" clId="Web-{1B8E4E47-A30A-EAED-9765-6AACD24DB4D4}" dt="2022-03-26T12:53:51.108" v="2560"/>
          <ac:cxnSpMkLst>
            <pc:docMk/>
            <pc:sldMk cId="2560560298" sldId="283"/>
            <ac:cxnSpMk id="79" creationId="{1630066D-8FE2-4C8A-AA33-992A6B7168F7}"/>
          </ac:cxnSpMkLst>
        </pc:cxnChg>
        <pc:cxnChg chg="mod">
          <ac:chgData name="Joao Vieira" userId="S::joaopvieira@ua.pt::ee994a60-c2fb-4a57-91cc-8923d9e0c3fb" providerId="AD" clId="Web-{1B8E4E47-A30A-EAED-9765-6AACD24DB4D4}" dt="2022-03-26T12:53:43.108" v="2558" actId="14100"/>
          <ac:cxnSpMkLst>
            <pc:docMk/>
            <pc:sldMk cId="2560560298" sldId="283"/>
            <ac:cxnSpMk id="81" creationId="{6AEB3FAF-D2EA-4E24-8B1A-B89C99D9FE2B}"/>
          </ac:cxnSpMkLst>
        </pc:cxnChg>
      </pc:sldChg>
      <pc:sldChg chg="addSp delSp modSp">
        <pc:chgData name="Joao Vieira" userId="S::joaopvieira@ua.pt::ee994a60-c2fb-4a57-91cc-8923d9e0c3fb" providerId="AD" clId="Web-{1B8E4E47-A30A-EAED-9765-6AACD24DB4D4}" dt="2022-03-26T13:11:51.166" v="3222" actId="20577"/>
        <pc:sldMkLst>
          <pc:docMk/>
          <pc:sldMk cId="2488184964" sldId="284"/>
        </pc:sldMkLst>
        <pc:spChg chg="mod">
          <ac:chgData name="Joao Vieira" userId="S::joaopvieira@ua.pt::ee994a60-c2fb-4a57-91cc-8923d9e0c3fb" providerId="AD" clId="Web-{1B8E4E47-A30A-EAED-9765-6AACD24DB4D4}" dt="2022-03-26T13:11:51.166" v="3222" actId="20577"/>
          <ac:spMkLst>
            <pc:docMk/>
            <pc:sldMk cId="2488184964" sldId="284"/>
            <ac:spMk id="4" creationId="{0EFB9A83-0A8F-441D-BEAA-D5FA54A3EEEF}"/>
          </ac:spMkLst>
        </pc:spChg>
        <pc:spChg chg="add">
          <ac:chgData name="Joao Vieira" userId="S::joaopvieira@ua.pt::ee994a60-c2fb-4a57-91cc-8923d9e0c3fb" providerId="AD" clId="Web-{1B8E4E47-A30A-EAED-9765-6AACD24DB4D4}" dt="2022-03-26T12:58:09.662" v="2847"/>
          <ac:spMkLst>
            <pc:docMk/>
            <pc:sldMk cId="2488184964" sldId="284"/>
            <ac:spMk id="5" creationId="{B66514B2-3491-A302-7C76-9EA8D627207F}"/>
          </ac:spMkLst>
        </pc:spChg>
        <pc:spChg chg="add del">
          <ac:chgData name="Joao Vieira" userId="S::joaopvieira@ua.pt::ee994a60-c2fb-4a57-91cc-8923d9e0c3fb" providerId="AD" clId="Web-{1B8E4E47-A30A-EAED-9765-6AACD24DB4D4}" dt="2022-03-26T13:01:50.200" v="2910"/>
          <ac:spMkLst>
            <pc:docMk/>
            <pc:sldMk cId="2488184964" sldId="284"/>
            <ac:spMk id="6" creationId="{4EE40FA1-BEEC-E192-2D57-535B091B722C}"/>
          </ac:spMkLst>
        </pc:spChg>
        <pc:spChg chg="add mod">
          <ac:chgData name="Joao Vieira" userId="S::joaopvieira@ua.pt::ee994a60-c2fb-4a57-91cc-8923d9e0c3fb" providerId="AD" clId="Web-{1B8E4E47-A30A-EAED-9765-6AACD24DB4D4}" dt="2022-03-26T13:04:30.861" v="3055" actId="20577"/>
          <ac:spMkLst>
            <pc:docMk/>
            <pc:sldMk cId="2488184964" sldId="284"/>
            <ac:spMk id="9" creationId="{B63F5E28-FAAB-34A1-C804-4D5C04E29224}"/>
          </ac:spMkLst>
        </pc:spChg>
        <pc:cxnChg chg="add">
          <ac:chgData name="Joao Vieira" userId="S::joaopvieira@ua.pt::ee994a60-c2fb-4a57-91cc-8923d9e0c3fb" providerId="AD" clId="Web-{1B8E4E47-A30A-EAED-9765-6AACD24DB4D4}" dt="2022-03-26T13:03:32.469" v="2986"/>
          <ac:cxnSpMkLst>
            <pc:docMk/>
            <pc:sldMk cId="2488184964" sldId="284"/>
            <ac:cxnSpMk id="7" creationId="{EBE99CDD-9E7D-CDB8-F960-76E45B1E6F4E}"/>
          </ac:cxnSpMkLst>
        </pc:cxnChg>
        <pc:cxnChg chg="add del">
          <ac:chgData name="Joao Vieira" userId="S::joaopvieira@ua.pt::ee994a60-c2fb-4a57-91cc-8923d9e0c3fb" providerId="AD" clId="Web-{1B8E4E47-A30A-EAED-9765-6AACD24DB4D4}" dt="2022-03-26T13:03:56.579" v="3030"/>
          <ac:cxnSpMkLst>
            <pc:docMk/>
            <pc:sldMk cId="2488184964" sldId="284"/>
            <ac:cxnSpMk id="8" creationId="{27B032A2-43D4-D9E9-4066-B637CC4904B6}"/>
          </ac:cxnSpMkLst>
        </pc:cxnChg>
      </pc:sldChg>
      <pc:sldChg chg="addSp delSp modSp">
        <pc:chgData name="Joao Vieira" userId="S::joaopvieira@ua.pt::ee994a60-c2fb-4a57-91cc-8923d9e0c3fb" providerId="AD" clId="Web-{1B8E4E47-A30A-EAED-9765-6AACD24DB4D4}" dt="2022-03-26T13:07:51.966" v="3203" actId="20577"/>
        <pc:sldMkLst>
          <pc:docMk/>
          <pc:sldMk cId="745932763" sldId="285"/>
        </pc:sldMkLst>
        <pc:spChg chg="add mod">
          <ac:chgData name="Joao Vieira" userId="S::joaopvieira@ua.pt::ee994a60-c2fb-4a57-91cc-8923d9e0c3fb" providerId="AD" clId="Web-{1B8E4E47-A30A-EAED-9765-6AACD24DB4D4}" dt="2022-03-26T12:26:22.338" v="1525" actId="20577"/>
          <ac:spMkLst>
            <pc:docMk/>
            <pc:sldMk cId="745932763" sldId="285"/>
            <ac:spMk id="3" creationId="{F317CF0D-D8AA-54F1-8948-F01147AF2863}"/>
          </ac:spMkLst>
        </pc:spChg>
        <pc:spChg chg="del mod">
          <ac:chgData name="Joao Vieira" userId="S::joaopvieira@ua.pt::ee994a60-c2fb-4a57-91cc-8923d9e0c3fb" providerId="AD" clId="Web-{1B8E4E47-A30A-EAED-9765-6AACD24DB4D4}" dt="2022-03-26T11:55:54.482" v="562"/>
          <ac:spMkLst>
            <pc:docMk/>
            <pc:sldMk cId="745932763" sldId="285"/>
            <ac:spMk id="4" creationId="{BC709075-E2B2-4241-0D81-B3ECAC3CE2AC}"/>
          </ac:spMkLst>
        </pc:spChg>
        <pc:spChg chg="mod">
          <ac:chgData name="Joao Vieira" userId="S::joaopvieira@ua.pt::ee994a60-c2fb-4a57-91cc-8923d9e0c3fb" providerId="AD" clId="Web-{1B8E4E47-A30A-EAED-9765-6AACD24DB4D4}" dt="2022-03-26T13:07:51.966" v="3203" actId="20577"/>
          <ac:spMkLst>
            <pc:docMk/>
            <pc:sldMk cId="745932763" sldId="285"/>
            <ac:spMk id="37" creationId="{05E3E11C-035B-4366-A1FE-0189235A584E}"/>
          </ac:spMkLst>
        </pc:spChg>
        <pc:spChg chg="add del mod">
          <ac:chgData name="Joao Vieira" userId="S::joaopvieira@ua.pt::ee994a60-c2fb-4a57-91cc-8923d9e0c3fb" providerId="AD" clId="Web-{1B8E4E47-A30A-EAED-9765-6AACD24DB4D4}" dt="2022-03-26T12:26:07.510" v="1518" actId="20577"/>
          <ac:spMkLst>
            <pc:docMk/>
            <pc:sldMk cId="745932763" sldId="285"/>
            <ac:spMk id="41" creationId="{65D28287-4184-4B62-BDD9-053DA8FB0FF2}"/>
          </ac:spMkLst>
        </pc:spChg>
        <pc:cxnChg chg="add del">
          <ac:chgData name="Joao Vieira" userId="S::joaopvieira@ua.pt::ee994a60-c2fb-4a57-91cc-8923d9e0c3fb" providerId="AD" clId="Web-{1B8E4E47-A30A-EAED-9765-6AACD24DB4D4}" dt="2022-03-26T11:55:59.560" v="565"/>
          <ac:cxnSpMkLst>
            <pc:docMk/>
            <pc:sldMk cId="745932763" sldId="285"/>
            <ac:cxnSpMk id="40" creationId="{1FF656DF-CB41-4BE7-A6F9-645E79DCE2F6}"/>
          </ac:cxnSpMkLst>
        </pc:cxnChg>
      </pc:sldChg>
      <pc:sldChg chg="addSp delSp modSp">
        <pc:chgData name="Joao Vieira" userId="S::joaopvieira@ua.pt::ee994a60-c2fb-4a57-91cc-8923d9e0c3fb" providerId="AD" clId="Web-{1B8E4E47-A30A-EAED-9765-6AACD24DB4D4}" dt="2022-03-26T13:37:37.001" v="4125" actId="1076"/>
        <pc:sldMkLst>
          <pc:docMk/>
          <pc:sldMk cId="374206964" sldId="287"/>
        </pc:sldMkLst>
        <pc:spChg chg="add del mod">
          <ac:chgData name="Joao Vieira" userId="S::joaopvieira@ua.pt::ee994a60-c2fb-4a57-91cc-8923d9e0c3fb" providerId="AD" clId="Web-{1B8E4E47-A30A-EAED-9765-6AACD24DB4D4}" dt="2022-03-26T13:17:38.396" v="3410"/>
          <ac:spMkLst>
            <pc:docMk/>
            <pc:sldMk cId="374206964" sldId="287"/>
            <ac:spMk id="3" creationId="{1BD65444-DD6D-E795-F67F-C2259B356C6F}"/>
          </ac:spMkLst>
        </pc:spChg>
        <pc:spChg chg="add mod">
          <ac:chgData name="Joao Vieira" userId="S::joaopvieira@ua.pt::ee994a60-c2fb-4a57-91cc-8923d9e0c3fb" providerId="AD" clId="Web-{1B8E4E47-A30A-EAED-9765-6AACD24DB4D4}" dt="2022-03-26T13:19:27.016" v="3602"/>
          <ac:spMkLst>
            <pc:docMk/>
            <pc:sldMk cId="374206964" sldId="287"/>
            <ac:spMk id="4" creationId="{0FD14544-95D8-FC3E-8669-64CB20A0E02A}"/>
          </ac:spMkLst>
        </pc:spChg>
        <pc:spChg chg="add">
          <ac:chgData name="Joao Vieira" userId="S::joaopvieira@ua.pt::ee994a60-c2fb-4a57-91cc-8923d9e0c3fb" providerId="AD" clId="Web-{1B8E4E47-A30A-EAED-9765-6AACD24DB4D4}" dt="2022-03-26T13:28:09.907" v="3927"/>
          <ac:spMkLst>
            <pc:docMk/>
            <pc:sldMk cId="374206964" sldId="287"/>
            <ac:spMk id="9" creationId="{7F78BF1E-F410-DF6A-3795-76E1FAE26FFE}"/>
          </ac:spMkLst>
        </pc:spChg>
        <pc:spChg chg="add mod">
          <ac:chgData name="Joao Vieira" userId="S::joaopvieira@ua.pt::ee994a60-c2fb-4a57-91cc-8923d9e0c3fb" providerId="AD" clId="Web-{1B8E4E47-A30A-EAED-9765-6AACD24DB4D4}" dt="2022-03-26T13:35:39.341" v="4096" actId="20577"/>
          <ac:spMkLst>
            <pc:docMk/>
            <pc:sldMk cId="374206964" sldId="287"/>
            <ac:spMk id="11" creationId="{6932E8DE-0127-414A-4328-9A07BD6E1434}"/>
          </ac:spMkLst>
        </pc:spChg>
        <pc:spChg chg="add mod">
          <ac:chgData name="Joao Vieira" userId="S::joaopvieira@ua.pt::ee994a60-c2fb-4a57-91cc-8923d9e0c3fb" providerId="AD" clId="Web-{1B8E4E47-A30A-EAED-9765-6AACD24DB4D4}" dt="2022-03-26T13:13:26.919" v="3267"/>
          <ac:spMkLst>
            <pc:docMk/>
            <pc:sldMk cId="374206964" sldId="287"/>
            <ac:spMk id="68" creationId="{19CF85BB-5414-AC44-0F2E-25B735DB3611}"/>
          </ac:spMkLst>
        </pc:spChg>
        <pc:spChg chg="add del mod">
          <ac:chgData name="Joao Vieira" userId="S::joaopvieira@ua.pt::ee994a60-c2fb-4a57-91cc-8923d9e0c3fb" providerId="AD" clId="Web-{1B8E4E47-A30A-EAED-9765-6AACD24DB4D4}" dt="2022-03-26T13:17:17.161" v="3407"/>
          <ac:spMkLst>
            <pc:docMk/>
            <pc:sldMk cId="374206964" sldId="287"/>
            <ac:spMk id="70" creationId="{6C60D8CF-327E-C9DC-3F56-4D498F0DC860}"/>
          </ac:spMkLst>
        </pc:spChg>
        <pc:spChg chg="add del mod">
          <ac:chgData name="Joao Vieira" userId="S::joaopvieira@ua.pt::ee994a60-c2fb-4a57-91cc-8923d9e0c3fb" providerId="AD" clId="Web-{1B8E4E47-A30A-EAED-9765-6AACD24DB4D4}" dt="2022-03-26T13:19:12.469" v="3598"/>
          <ac:spMkLst>
            <pc:docMk/>
            <pc:sldMk cId="374206964" sldId="287"/>
            <ac:spMk id="72" creationId="{C944C7B7-3D0E-F514-78E0-26C2297F58DB}"/>
          </ac:spMkLst>
        </pc:spChg>
        <pc:spChg chg="add mod">
          <ac:chgData name="Joao Vieira" userId="S::joaopvieira@ua.pt::ee994a60-c2fb-4a57-91cc-8923d9e0c3fb" providerId="AD" clId="Web-{1B8E4E47-A30A-EAED-9765-6AACD24DB4D4}" dt="2022-03-26T13:37:37.001" v="4125" actId="1076"/>
          <ac:spMkLst>
            <pc:docMk/>
            <pc:sldMk cId="374206964" sldId="287"/>
            <ac:spMk id="76" creationId="{DEA5487A-15EF-AB35-BBC9-E9993FDABD49}"/>
          </ac:spMkLst>
        </pc:spChg>
        <pc:spChg chg="add mod">
          <ac:chgData name="Joao Vieira" userId="S::joaopvieira@ua.pt::ee994a60-c2fb-4a57-91cc-8923d9e0c3fb" providerId="AD" clId="Web-{1B8E4E47-A30A-EAED-9765-6AACD24DB4D4}" dt="2022-03-26T13:25:23.745" v="3866" actId="20577"/>
          <ac:spMkLst>
            <pc:docMk/>
            <pc:sldMk cId="374206964" sldId="287"/>
            <ac:spMk id="99" creationId="{AA710393-75ED-1DCE-7636-9C595A1DEEB2}"/>
          </ac:spMkLst>
        </pc:spChg>
        <pc:spChg chg="add mod">
          <ac:chgData name="Joao Vieira" userId="S::joaopvieira@ua.pt::ee994a60-c2fb-4a57-91cc-8923d9e0c3fb" providerId="AD" clId="Web-{1B8E4E47-A30A-EAED-9765-6AACD24DB4D4}" dt="2022-03-26T13:20:54.675" v="3746" actId="1076"/>
          <ac:spMkLst>
            <pc:docMk/>
            <pc:sldMk cId="374206964" sldId="287"/>
            <ac:spMk id="122" creationId="{E9AB0665-837D-0A17-CF91-0D46D33B1E50}"/>
          </ac:spMkLst>
        </pc:spChg>
        <pc:spChg chg="mod">
          <ac:chgData name="Joao Vieira" userId="S::joaopvieira@ua.pt::ee994a60-c2fb-4a57-91cc-8923d9e0c3fb" providerId="AD" clId="Web-{1B8E4E47-A30A-EAED-9765-6AACD24DB4D4}" dt="2022-03-26T13:15:14.189" v="3290" actId="20577"/>
          <ac:spMkLst>
            <pc:docMk/>
            <pc:sldMk cId="374206964" sldId="287"/>
            <ac:spMk id="134" creationId="{7A4DF662-08B6-48E6-947B-C3618DB2EECF}"/>
          </ac:spMkLst>
        </pc:spChg>
        <pc:picChg chg="mod">
          <ac:chgData name="Joao Vieira" userId="S::joaopvieira@ua.pt::ee994a60-c2fb-4a57-91cc-8923d9e0c3fb" providerId="AD" clId="Web-{1B8E4E47-A30A-EAED-9765-6AACD24DB4D4}" dt="2022-03-26T13:12:25.104" v="3241" actId="1076"/>
          <ac:picMkLst>
            <pc:docMk/>
            <pc:sldMk cId="374206964" sldId="287"/>
            <ac:picMk id="131" creationId="{CC86B5FA-41AD-416A-9844-F44A915D8A7F}"/>
          </ac:picMkLst>
        </pc:picChg>
        <pc:cxnChg chg="add mod">
          <ac:chgData name="Joao Vieira" userId="S::joaopvieira@ua.pt::ee994a60-c2fb-4a57-91cc-8923d9e0c3fb" providerId="AD" clId="Web-{1B8E4E47-A30A-EAED-9765-6AACD24DB4D4}" dt="2022-03-26T13:21:06.785" v="3750" actId="14100"/>
          <ac:cxnSpMkLst>
            <pc:docMk/>
            <pc:sldMk cId="374206964" sldId="287"/>
            <ac:cxnSpMk id="8" creationId="{CF106C4E-2396-1D30-C613-66D9F2F839AF}"/>
          </ac:cxnSpMkLst>
        </pc:cxnChg>
        <pc:cxnChg chg="add">
          <ac:chgData name="Joao Vieira" userId="S::joaopvieira@ua.pt::ee994a60-c2fb-4a57-91cc-8923d9e0c3fb" providerId="AD" clId="Web-{1B8E4E47-A30A-EAED-9765-6AACD24DB4D4}" dt="2022-03-26T13:34:24.011" v="4033"/>
          <ac:cxnSpMkLst>
            <pc:docMk/>
            <pc:sldMk cId="374206964" sldId="287"/>
            <ac:cxnSpMk id="10" creationId="{758B9E64-4483-9EA2-138B-F3C98F7E83B6}"/>
          </ac:cxnSpMkLst>
        </pc:cxnChg>
        <pc:cxnChg chg="add">
          <ac:chgData name="Joao Vieira" userId="S::joaopvieira@ua.pt::ee994a60-c2fb-4a57-91cc-8923d9e0c3fb" providerId="AD" clId="Web-{1B8E4E47-A30A-EAED-9765-6AACD24DB4D4}" dt="2022-03-26T13:34:24.073" v="4035"/>
          <ac:cxnSpMkLst>
            <pc:docMk/>
            <pc:sldMk cId="374206964" sldId="287"/>
            <ac:cxnSpMk id="12" creationId="{6B0FE16D-65A6-BA4C-204A-79F501FAE52C}"/>
          </ac:cxnSpMkLst>
        </pc:cxnChg>
        <pc:cxnChg chg="add mod">
          <ac:chgData name="Joao Vieira" userId="S::joaopvieira@ua.pt::ee994a60-c2fb-4a57-91cc-8923d9e0c3fb" providerId="AD" clId="Web-{1B8E4E47-A30A-EAED-9765-6AACD24DB4D4}" dt="2022-03-26T13:21:13.598" v="3753" actId="14100"/>
          <ac:cxnSpMkLst>
            <pc:docMk/>
            <pc:sldMk cId="374206964" sldId="287"/>
            <ac:cxnSpMk id="128" creationId="{01E8BA05-5108-040D-CADB-C185DEBDC744}"/>
          </ac:cxnSpMkLst>
        </pc:cxnChg>
      </pc:sldChg>
      <pc:sldChg chg="addSp delSp modSp">
        <pc:chgData name="Joao Vieira" userId="S::joaopvieira@ua.pt::ee994a60-c2fb-4a57-91cc-8923d9e0c3fb" providerId="AD" clId="Web-{1B8E4E47-A30A-EAED-9765-6AACD24DB4D4}" dt="2022-03-26T13:42:51.447" v="4367" actId="14100"/>
        <pc:sldMkLst>
          <pc:docMk/>
          <pc:sldMk cId="1925431176" sldId="288"/>
        </pc:sldMkLst>
        <pc:spChg chg="add">
          <ac:chgData name="Joao Vieira" userId="S::joaopvieira@ua.pt::ee994a60-c2fb-4a57-91cc-8923d9e0c3fb" providerId="AD" clId="Web-{1B8E4E47-A30A-EAED-9765-6AACD24DB4D4}" dt="2022-03-26T13:13:32.919" v="3268"/>
          <ac:spMkLst>
            <pc:docMk/>
            <pc:sldMk cId="1925431176" sldId="288"/>
            <ac:spMk id="3" creationId="{66E18008-310E-8685-C647-06AC78ACFF4F}"/>
          </ac:spMkLst>
        </pc:spChg>
        <pc:spChg chg="add mod">
          <ac:chgData name="Joao Vieira" userId="S::joaopvieira@ua.pt::ee994a60-c2fb-4a57-91cc-8923d9e0c3fb" providerId="AD" clId="Web-{1B8E4E47-A30A-EAED-9765-6AACD24DB4D4}" dt="2022-03-26T13:42:41.868" v="4364" actId="20577"/>
          <ac:spMkLst>
            <pc:docMk/>
            <pc:sldMk cId="1925431176" sldId="288"/>
            <ac:spMk id="4" creationId="{B45D0784-7E83-BA05-4345-ED825EB399F6}"/>
          </ac:spMkLst>
        </pc:spChg>
        <pc:spChg chg="add mod">
          <ac:chgData name="Joao Vieira" userId="S::joaopvieira@ua.pt::ee994a60-c2fb-4a57-91cc-8923d9e0c3fb" providerId="AD" clId="Web-{1B8E4E47-A30A-EAED-9765-6AACD24DB4D4}" dt="2022-03-26T13:41:55.023" v="4297" actId="1076"/>
          <ac:spMkLst>
            <pc:docMk/>
            <pc:sldMk cId="1925431176" sldId="288"/>
            <ac:spMk id="9" creationId="{3A29A21C-D900-7BA5-84BB-1B865572A41D}"/>
          </ac:spMkLst>
        </pc:spChg>
        <pc:spChg chg="add del">
          <ac:chgData name="Joao Vieira" userId="S::joaopvieira@ua.pt::ee994a60-c2fb-4a57-91cc-8923d9e0c3fb" providerId="AD" clId="Web-{1B8E4E47-A30A-EAED-9765-6AACD24DB4D4}" dt="2022-03-26T13:13:23.903" v="3266"/>
          <ac:spMkLst>
            <pc:docMk/>
            <pc:sldMk cId="1925431176" sldId="288"/>
            <ac:spMk id="72" creationId="{19CF85BB-5414-AC44-0F2E-25B735DB3611}"/>
          </ac:spMkLst>
        </pc:spChg>
        <pc:spChg chg="add mod">
          <ac:chgData name="Joao Vieira" userId="S::joaopvieira@ua.pt::ee994a60-c2fb-4a57-91cc-8923d9e0c3fb" providerId="AD" clId="Web-{1B8E4E47-A30A-EAED-9765-6AACD24DB4D4}" dt="2022-03-26T13:27:05.093" v="3920"/>
          <ac:spMkLst>
            <pc:docMk/>
            <pc:sldMk cId="1925431176" sldId="288"/>
            <ac:spMk id="132" creationId="{9333B45D-9D17-B417-AAFB-DCEA1E4687F6}"/>
          </ac:spMkLst>
        </pc:spChg>
        <pc:spChg chg="del mod">
          <ac:chgData name="Joao Vieira" userId="S::joaopvieira@ua.pt::ee994a60-c2fb-4a57-91cc-8923d9e0c3fb" providerId="AD" clId="Web-{1B8E4E47-A30A-EAED-9765-6AACD24DB4D4}" dt="2022-03-26T13:15:39.018" v="3320"/>
          <ac:spMkLst>
            <pc:docMk/>
            <pc:sldMk cId="1925431176" sldId="288"/>
            <ac:spMk id="135" creationId="{F37FD33B-F522-4044-A1D4-6C71820C6971}"/>
          </ac:spMkLst>
        </pc:spChg>
        <pc:spChg chg="add mod">
          <ac:chgData name="Joao Vieira" userId="S::joaopvieira@ua.pt::ee994a60-c2fb-4a57-91cc-8923d9e0c3fb" providerId="AD" clId="Web-{1B8E4E47-A30A-EAED-9765-6AACD24DB4D4}" dt="2022-03-26T13:34:42.121" v="4045" actId="20577"/>
          <ac:spMkLst>
            <pc:docMk/>
            <pc:sldMk cId="1925431176" sldId="288"/>
            <ac:spMk id="137" creationId="{D99450D6-7AB2-90DD-047E-70DBCC899C7B}"/>
          </ac:spMkLst>
        </pc:spChg>
        <pc:cxnChg chg="add mod">
          <ac:chgData name="Joao Vieira" userId="S::joaopvieira@ua.pt::ee994a60-c2fb-4a57-91cc-8923d9e0c3fb" providerId="AD" clId="Web-{1B8E4E47-A30A-EAED-9765-6AACD24DB4D4}" dt="2022-03-26T13:16:37.097" v="3397" actId="1076"/>
          <ac:cxnSpMkLst>
            <pc:docMk/>
            <pc:sldMk cId="1925431176" sldId="288"/>
            <ac:cxnSpMk id="8" creationId="{32B64683-F14F-2A20-5D0B-7F591DD1A51C}"/>
          </ac:cxnSpMkLst>
        </pc:cxnChg>
        <pc:cxnChg chg="add mod">
          <ac:chgData name="Joao Vieira" userId="S::joaopvieira@ua.pt::ee994a60-c2fb-4a57-91cc-8923d9e0c3fb" providerId="AD" clId="Web-{1B8E4E47-A30A-EAED-9765-6AACD24DB4D4}" dt="2022-03-26T13:41:57.414" v="4298" actId="14100"/>
          <ac:cxnSpMkLst>
            <pc:docMk/>
            <pc:sldMk cId="1925431176" sldId="288"/>
            <ac:cxnSpMk id="10" creationId="{D170C329-BCD2-C36B-9EAC-6A5BF3BCA2A4}"/>
          </ac:cxnSpMkLst>
        </pc:cxnChg>
        <pc:cxnChg chg="add mod">
          <ac:chgData name="Joao Vieira" userId="S::joaopvieira@ua.pt::ee994a60-c2fb-4a57-91cc-8923d9e0c3fb" providerId="AD" clId="Web-{1B8E4E47-A30A-EAED-9765-6AACD24DB4D4}" dt="2022-03-26T13:26:47.936" v="3916" actId="14100"/>
          <ac:cxnSpMkLst>
            <pc:docMk/>
            <pc:sldMk cId="1925431176" sldId="288"/>
            <ac:cxnSpMk id="131" creationId="{AE4C28D7-0EC4-DA63-ED99-CC795FCBB5CF}"/>
          </ac:cxnSpMkLst>
        </pc:cxnChg>
        <pc:cxnChg chg="add mod">
          <ac:chgData name="Joao Vieira" userId="S::joaopvieira@ua.pt::ee994a60-c2fb-4a57-91cc-8923d9e0c3fb" providerId="AD" clId="Web-{1B8E4E47-A30A-EAED-9765-6AACD24DB4D4}" dt="2022-03-26T13:33:18.322" v="3997" actId="14100"/>
          <ac:cxnSpMkLst>
            <pc:docMk/>
            <pc:sldMk cId="1925431176" sldId="288"/>
            <ac:cxnSpMk id="138" creationId="{AB59EA11-213C-39AA-B480-A36D8BFF030D}"/>
          </ac:cxnSpMkLst>
        </pc:cxnChg>
        <pc:cxnChg chg="add mod">
          <ac:chgData name="Joao Vieira" userId="S::joaopvieira@ua.pt::ee994a60-c2fb-4a57-91cc-8923d9e0c3fb" providerId="AD" clId="Web-{1B8E4E47-A30A-EAED-9765-6AACD24DB4D4}" dt="2022-03-26T13:42:51.447" v="4367" actId="14100"/>
          <ac:cxnSpMkLst>
            <pc:docMk/>
            <pc:sldMk cId="1925431176" sldId="288"/>
            <ac:cxnSpMk id="139" creationId="{05326ADE-B416-57FC-26B5-4F24370AEA57}"/>
          </ac:cxnSpMkLst>
        </pc:cxnChg>
      </pc:sldChg>
      <pc:sldChg chg="addSp modSp">
        <pc:chgData name="Joao Vieira" userId="S::joaopvieira@ua.pt::ee994a60-c2fb-4a57-91cc-8923d9e0c3fb" providerId="AD" clId="Web-{1B8E4E47-A30A-EAED-9765-6AACD24DB4D4}" dt="2022-03-26T13:38:57.487" v="4150" actId="20577"/>
        <pc:sldMkLst>
          <pc:docMk/>
          <pc:sldMk cId="4216504228" sldId="289"/>
        </pc:sldMkLst>
        <pc:spChg chg="add">
          <ac:chgData name="Joao Vieira" userId="S::joaopvieira@ua.pt::ee994a60-c2fb-4a57-91cc-8923d9e0c3fb" providerId="AD" clId="Web-{1B8E4E47-A30A-EAED-9765-6AACD24DB4D4}" dt="2022-03-26T13:13:39.091" v="3269"/>
          <ac:spMkLst>
            <pc:docMk/>
            <pc:sldMk cId="4216504228" sldId="289"/>
            <ac:spMk id="3" creationId="{CBA44201-F03F-E29E-04D7-64805EF78A1E}"/>
          </ac:spMkLst>
        </pc:spChg>
        <pc:spChg chg="mod">
          <ac:chgData name="Joao Vieira" userId="S::joaopvieira@ua.pt::ee994a60-c2fb-4a57-91cc-8923d9e0c3fb" providerId="AD" clId="Web-{1B8E4E47-A30A-EAED-9765-6AACD24DB4D4}" dt="2022-03-26T13:38:57.487" v="4150" actId="20577"/>
          <ac:spMkLst>
            <pc:docMk/>
            <pc:sldMk cId="4216504228" sldId="289"/>
            <ac:spMk id="4" creationId="{0EFB9A83-0A8F-441D-BEAA-D5FA54A3EEEF}"/>
          </ac:spMkLst>
        </pc:spChg>
        <pc:spChg chg="add">
          <ac:chgData name="Joao Vieira" userId="S::joaopvieira@ua.pt::ee994a60-c2fb-4a57-91cc-8923d9e0c3fb" providerId="AD" clId="Web-{1B8E4E47-A30A-EAED-9765-6AACD24DB4D4}" dt="2022-03-26T13:27:11.655" v="3921"/>
          <ac:spMkLst>
            <pc:docMk/>
            <pc:sldMk cId="4216504228" sldId="289"/>
            <ac:spMk id="8" creationId="{391EF790-124A-4079-5242-BC407E3F8ABE}"/>
          </ac:spMkLst>
        </pc:spChg>
        <pc:spChg chg="add mod">
          <ac:chgData name="Joao Vieira" userId="S::joaopvieira@ua.pt::ee994a60-c2fb-4a57-91cc-8923d9e0c3fb" providerId="AD" clId="Web-{1B8E4E47-A30A-EAED-9765-6AACD24DB4D4}" dt="2022-03-26T13:36:46.687" v="4103" actId="20577"/>
          <ac:spMkLst>
            <pc:docMk/>
            <pc:sldMk cId="4216504228" sldId="289"/>
            <ac:spMk id="9" creationId="{3BE376E0-594D-8D0A-446C-A81C347EFAF5}"/>
          </ac:spMkLst>
        </pc:spChg>
        <pc:spChg chg="mod">
          <ac:chgData name="Joao Vieira" userId="S::joaopvieira@ua.pt::ee994a60-c2fb-4a57-91cc-8923d9e0c3fb" providerId="AD" clId="Web-{1B8E4E47-A30A-EAED-9765-6AACD24DB4D4}" dt="2022-03-26T12:40:24.773" v="1768" actId="20577"/>
          <ac:spMkLst>
            <pc:docMk/>
            <pc:sldMk cId="4216504228" sldId="289"/>
            <ac:spMk id="130" creationId="{39F5A98C-9143-4C71-9739-30C8A79B3178}"/>
          </ac:spMkLst>
        </pc:spChg>
        <pc:picChg chg="mod">
          <ac:chgData name="Joao Vieira" userId="S::joaopvieira@ua.pt::ee994a60-c2fb-4a57-91cc-8923d9e0c3fb" providerId="AD" clId="Web-{1B8E4E47-A30A-EAED-9765-6AACD24DB4D4}" dt="2022-03-26T12:45:52.548" v="2184" actId="1076"/>
          <ac:picMkLst>
            <pc:docMk/>
            <pc:sldMk cId="4216504228" sldId="289"/>
            <ac:picMk id="85" creationId="{5815B6A1-9DD6-445A-9184-D823B486662C}"/>
          </ac:picMkLst>
        </pc:picChg>
        <pc:cxnChg chg="add mod">
          <ac:chgData name="Joao Vieira" userId="S::joaopvieira@ua.pt::ee994a60-c2fb-4a57-91cc-8923d9e0c3fb" providerId="AD" clId="Web-{1B8E4E47-A30A-EAED-9765-6AACD24DB4D4}" dt="2022-03-26T13:36:41.921" v="4099" actId="14100"/>
          <ac:cxnSpMkLst>
            <pc:docMk/>
            <pc:sldMk cId="4216504228" sldId="289"/>
            <ac:cxnSpMk id="10" creationId="{8A5C684F-FD9C-C776-2890-E80C5E120F8C}"/>
          </ac:cxnSpMkLst>
        </pc:cxnChg>
        <pc:cxnChg chg="add mod">
          <ac:chgData name="Joao Vieira" userId="S::joaopvieira@ua.pt::ee994a60-c2fb-4a57-91cc-8923d9e0c3fb" providerId="AD" clId="Web-{1B8E4E47-A30A-EAED-9765-6AACD24DB4D4}" dt="2022-03-26T13:36:53.874" v="4106" actId="14100"/>
          <ac:cxnSpMkLst>
            <pc:docMk/>
            <pc:sldMk cId="4216504228" sldId="289"/>
            <ac:cxnSpMk id="132" creationId="{B6773440-9529-D76D-BEDA-107AC8BAAE2B}"/>
          </ac:cxnSpMkLst>
        </pc:cxnChg>
      </pc:sldChg>
      <pc:sldChg chg="addSp modSp">
        <pc:chgData name="Joao Vieira" userId="S::joaopvieira@ua.pt::ee994a60-c2fb-4a57-91cc-8923d9e0c3fb" providerId="AD" clId="Web-{1B8E4E47-A30A-EAED-9765-6AACD24DB4D4}" dt="2022-03-26T13:44:56.435" v="4444" actId="20577"/>
        <pc:sldMkLst>
          <pc:docMk/>
          <pc:sldMk cId="1317316538" sldId="290"/>
        </pc:sldMkLst>
        <pc:spChg chg="add mod">
          <ac:chgData name="Joao Vieira" userId="S::joaopvieira@ua.pt::ee994a60-c2fb-4a57-91cc-8923d9e0c3fb" providerId="AD" clId="Web-{1B8E4E47-A30A-EAED-9765-6AACD24DB4D4}" dt="2022-03-26T13:44:56.435" v="4444" actId="20577"/>
          <ac:spMkLst>
            <pc:docMk/>
            <pc:sldMk cId="1317316538" sldId="290"/>
            <ac:spMk id="3" creationId="{D5E1C300-3E2E-670D-9C5A-821D77606790}"/>
          </ac:spMkLst>
        </pc:spChg>
        <pc:spChg chg="mod">
          <ac:chgData name="Joao Vieira" userId="S::joaopvieira@ua.pt::ee994a60-c2fb-4a57-91cc-8923d9e0c3fb" providerId="AD" clId="Web-{1B8E4E47-A30A-EAED-9765-6AACD24DB4D4}" dt="2022-03-26T13:38:11.392" v="4137" actId="20577"/>
          <ac:spMkLst>
            <pc:docMk/>
            <pc:sldMk cId="1317316538" sldId="290"/>
            <ac:spMk id="4" creationId="{0EFB9A83-0A8F-441D-BEAA-D5FA54A3EEEF}"/>
          </ac:spMkLst>
        </pc:spChg>
        <pc:spChg chg="add">
          <ac:chgData name="Joao Vieira" userId="S::joaopvieira@ua.pt::ee994a60-c2fb-4a57-91cc-8923d9e0c3fb" providerId="AD" clId="Web-{1B8E4E47-A30A-EAED-9765-6AACD24DB4D4}" dt="2022-03-26T13:14:19.219" v="3271"/>
          <ac:spMkLst>
            <pc:docMk/>
            <pc:sldMk cId="1317316538" sldId="290"/>
            <ac:spMk id="99" creationId="{40E8626C-467D-0683-AFD8-0C5513A6064D}"/>
          </ac:spMkLst>
        </pc:spChg>
      </pc:sldChg>
      <pc:sldChg chg="addSp delSp modSp ord">
        <pc:chgData name="Joao Vieira" userId="S::joaopvieira@ua.pt::ee994a60-c2fb-4a57-91cc-8923d9e0c3fb" providerId="AD" clId="Web-{1B8E4E47-A30A-EAED-9765-6AACD24DB4D4}" dt="2022-03-26T13:47:57.768" v="4607" actId="20577"/>
        <pc:sldMkLst>
          <pc:docMk/>
          <pc:sldMk cId="4025699639" sldId="291"/>
        </pc:sldMkLst>
        <pc:spChg chg="add mod">
          <ac:chgData name="Joao Vieira" userId="S::joaopvieira@ua.pt::ee994a60-c2fb-4a57-91cc-8923d9e0c3fb" providerId="AD" clId="Web-{1B8E4E47-A30A-EAED-9765-6AACD24DB4D4}" dt="2022-03-26T13:47:57.768" v="4607" actId="20577"/>
          <ac:spMkLst>
            <pc:docMk/>
            <pc:sldMk cId="4025699639" sldId="291"/>
            <ac:spMk id="3" creationId="{AC603BC6-993B-6C15-0316-8C3911652574}"/>
          </ac:spMkLst>
        </pc:spChg>
        <pc:spChg chg="mod">
          <ac:chgData name="Joao Vieira" userId="S::joaopvieira@ua.pt::ee994a60-c2fb-4a57-91cc-8923d9e0c3fb" providerId="AD" clId="Web-{1B8E4E47-A30A-EAED-9765-6AACD24DB4D4}" dt="2022-03-26T13:23:30.242" v="3807" actId="20577"/>
          <ac:spMkLst>
            <pc:docMk/>
            <pc:sldMk cId="4025699639" sldId="291"/>
            <ac:spMk id="4" creationId="{0EFB9A83-0A8F-441D-BEAA-D5FA54A3EEEF}"/>
          </ac:spMkLst>
        </pc:spChg>
        <pc:spChg chg="add del">
          <ac:chgData name="Joao Vieira" userId="S::joaopvieira@ua.pt::ee994a60-c2fb-4a57-91cc-8923d9e0c3fb" providerId="AD" clId="Web-{1B8E4E47-A30A-EAED-9765-6AACD24DB4D4}" dt="2022-03-26T13:27:29" v="3923"/>
          <ac:spMkLst>
            <pc:docMk/>
            <pc:sldMk cId="4025699639" sldId="291"/>
            <ac:spMk id="8" creationId="{BEF925D7-CDA7-64AB-ADAF-88AC619B7317}"/>
          </ac:spMkLst>
        </pc:spChg>
        <pc:spChg chg="add mod">
          <ac:chgData name="Joao Vieira" userId="S::joaopvieira@ua.pt::ee994a60-c2fb-4a57-91cc-8923d9e0c3fb" providerId="AD" clId="Web-{1B8E4E47-A30A-EAED-9765-6AACD24DB4D4}" dt="2022-03-26T13:27:54.063" v="3926"/>
          <ac:spMkLst>
            <pc:docMk/>
            <pc:sldMk cId="4025699639" sldId="291"/>
            <ac:spMk id="9" creationId="{631F982D-6036-9DD2-6FD4-347174BED7DF}"/>
          </ac:spMkLst>
        </pc:spChg>
        <pc:spChg chg="add">
          <ac:chgData name="Joao Vieira" userId="S::joaopvieira@ua.pt::ee994a60-c2fb-4a57-91cc-8923d9e0c3fb" providerId="AD" clId="Web-{1B8E4E47-A30A-EAED-9765-6AACD24DB4D4}" dt="2022-03-26T13:13:48.529" v="3270"/>
          <ac:spMkLst>
            <pc:docMk/>
            <pc:sldMk cId="4025699639" sldId="291"/>
            <ac:spMk id="128" creationId="{40E8626C-467D-0683-AFD8-0C5513A6064D}"/>
          </ac:spMkLst>
        </pc:spChg>
        <pc:spChg chg="mod">
          <ac:chgData name="Joao Vieira" userId="S::joaopvieira@ua.pt::ee994a60-c2fb-4a57-91cc-8923d9e0c3fb" providerId="AD" clId="Web-{1B8E4E47-A30A-EAED-9765-6AACD24DB4D4}" dt="2022-03-26T12:40:08.695" v="1763" actId="20577"/>
          <ac:spMkLst>
            <pc:docMk/>
            <pc:sldMk cId="4025699639" sldId="291"/>
            <ac:spMk id="134" creationId="{32369D53-1469-4E78-8871-7E38A297B753}"/>
          </ac:spMkLst>
        </pc:spChg>
        <pc:picChg chg="mod">
          <ac:chgData name="Joao Vieira" userId="S::joaopvieira@ua.pt::ee994a60-c2fb-4a57-91cc-8923d9e0c3fb" providerId="AD" clId="Web-{1B8E4E47-A30A-EAED-9765-6AACD24DB4D4}" dt="2022-03-26T12:40:16.992" v="1765" actId="1076"/>
          <ac:picMkLst>
            <pc:docMk/>
            <pc:sldMk cId="4025699639" sldId="291"/>
            <ac:picMk id="85" creationId="{D6982A90-D3E1-4347-BF93-BBEBC4BF4203}"/>
          </ac:picMkLst>
        </pc:picChg>
      </pc:sldChg>
      <pc:sldChg chg="add del">
        <pc:chgData name="Joao Vieira" userId="S::joaopvieira@ua.pt::ee994a60-c2fb-4a57-91cc-8923d9e0c3fb" providerId="AD" clId="Web-{1B8E4E47-A30A-EAED-9765-6AACD24DB4D4}" dt="2022-03-26T12:46:07.080" v="2186"/>
        <pc:sldMkLst>
          <pc:docMk/>
          <pc:sldMk cId="917316309" sldId="29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8BA0-D4FD-4F90-97A7-9AE9E236A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48463-0F2E-47DF-8B44-29943F40B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20273-3086-457A-9A01-78348817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F237-B2B0-4C2D-B4A2-4C67FDF584A7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B2D5B-4367-4994-8A84-9E72EFD6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65165-776E-4262-AC91-E2D5ED46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C1F2-5AE4-4EEC-A6D8-3B02BEE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1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71CD-6AB1-4B55-9770-3861481F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7C1DB-B03F-499F-984C-C96F8AD6D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3CCD1-32FD-4E2E-BD70-96426869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F237-B2B0-4C2D-B4A2-4C67FDF584A7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5DE4F-2003-4045-A597-2244BA8B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C4BE8-CC8F-480C-B20B-DCED270F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C1F2-5AE4-4EEC-A6D8-3B02BEE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7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D871E7-05AB-4250-92F5-3F5278DB8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78846-ED22-4CB1-9A17-729D53037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ECC46-0B16-4744-9B6E-9C0B7B43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F237-B2B0-4C2D-B4A2-4C67FDF584A7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845FF-1543-4C3C-AAFD-CB380F5C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BDE20-7652-4A8E-BF84-BDA8CD69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C1F2-5AE4-4EEC-A6D8-3B02BEE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5E8D-EBCF-487B-83DC-0DBBBF42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0A950-13E0-4107-ABE5-C53EA8197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6CB19-DCD3-4C7E-BA99-71ECA164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F237-B2B0-4C2D-B4A2-4C67FDF584A7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792C-D027-4A37-A308-4E6A731B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521B0-FBE2-49A2-957D-30D4D334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C1F2-5AE4-4EEC-A6D8-3B02BEE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3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4278A-0A96-45CB-95A2-C5FAE452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85515-29F9-4DB2-9C34-1047CB009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E5EBC-BB06-4B37-8AEF-C31AD035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F237-B2B0-4C2D-B4A2-4C67FDF584A7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A55C4-A40C-4B45-AEFE-9993D0F2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BEC0A-5DB3-4D15-B0C0-25ECAB17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C1F2-5AE4-4EEC-A6D8-3B02BEE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8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AC41-7C07-4167-A559-BFB08206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CEA96-D8AD-4778-9140-6C4EBFC33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FCA03-622A-4F3E-AF60-2EE44B082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A3649-ED92-49BC-BD71-3BF76BEF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F237-B2B0-4C2D-B4A2-4C67FDF584A7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18D3E-9FE4-4755-B832-DD8E6B63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95B2D-ADD9-4D54-A326-36FC2BA3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C1F2-5AE4-4EEC-A6D8-3B02BEE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9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236C-1F0A-4163-92A6-473928738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1351D-8D0E-4133-859A-6FB4E7FAD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F41A1-BD51-44E0-BEE7-20D9D6B02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C0F14-F326-424C-B86B-A86926C5A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BD7CB0-4696-4934-919D-B3D82CF2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A7A095-CD4B-4AD8-9654-5ADB4B79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F237-B2B0-4C2D-B4A2-4C67FDF584A7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F7C62-BD06-49AC-BA01-D4AB0090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F7CBDE-AAB1-40B8-AE0E-4CFAB5FC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C1F2-5AE4-4EEC-A6D8-3B02BEE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0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AEA63-D55E-4C44-BF16-15848DC1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F8BA60-62CC-403D-B4F9-BF8A8552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F237-B2B0-4C2D-B4A2-4C67FDF584A7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F7F95-DF81-4C23-B938-5F45E160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80B25-98B7-4182-9B9F-6F36262E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C1F2-5AE4-4EEC-A6D8-3B02BEE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8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25C69-A9CA-4236-844B-DC3F2995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F237-B2B0-4C2D-B4A2-4C67FDF584A7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26AB65-8339-4FEC-ABDF-1B477E5C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98165-9443-4337-A72F-23534013D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C1F2-5AE4-4EEC-A6D8-3B02BEE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2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FDC8-3D3E-4FAF-B278-B915FDF2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74E18-D7D7-4224-97D1-9B54BC85E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5D6CB-3B86-4362-AB05-6F90AEFF8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43984-26D6-4982-B05D-AFA4E06B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F237-B2B0-4C2D-B4A2-4C67FDF584A7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64DF5-24FA-401F-AFD6-D641CCCCF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BDB13-7031-4996-BA2B-2C05B195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C1F2-5AE4-4EEC-A6D8-3B02BEE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9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3736-BAF1-4C30-8661-9F073B7D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C6730-F109-4A2E-B0CF-8E2B14E2D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52F65-66A5-4571-991C-740F114BC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832CB-909B-4C60-B8F6-1FF6ED40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F237-B2B0-4C2D-B4A2-4C67FDF584A7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CE2EF-2DB2-437A-A77E-DFDB58EC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148E4-6966-4705-B70D-05D1126D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2C1F2-5AE4-4EEC-A6D8-3B02BEE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4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119301-6286-4DDC-A4A7-8BEA3398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CC7D4-DB9E-4317-ADF7-D202AD612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7BA7E-F21C-4F97-A615-8507099A2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0F237-B2B0-4C2D-B4A2-4C67FDF584A7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ED586-FE81-4F06-AC61-C3BEC4254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DD9B9-3F1E-4DEC-A7E0-3B12F4C3C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2C1F2-5AE4-4EEC-A6D8-3B02BEE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9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3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5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12" Type="http://schemas.openxmlformats.org/officeDocument/2006/relationships/image" Target="../media/image16.png"/><Relationship Id="rId17" Type="http://schemas.openxmlformats.org/officeDocument/2006/relationships/image" Target="../media/image24.png"/><Relationship Id="rId2" Type="http://schemas.openxmlformats.org/officeDocument/2006/relationships/image" Target="../media/image7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6.pn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6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12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3.png"/><Relationship Id="rId5" Type="http://schemas.openxmlformats.org/officeDocument/2006/relationships/image" Target="../media/image15.png"/><Relationship Id="rId10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30.png"/><Relationship Id="rId5" Type="http://schemas.openxmlformats.org/officeDocument/2006/relationships/image" Target="../media/image15.png"/><Relationship Id="rId15" Type="http://schemas.openxmlformats.org/officeDocument/2006/relationships/image" Target="../media/image3.png"/><Relationship Id="rId10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8.jpeg"/><Relationship Id="rId1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30.png"/><Relationship Id="rId5" Type="http://schemas.openxmlformats.org/officeDocument/2006/relationships/image" Target="../media/image15.png"/><Relationship Id="rId10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8.jpeg"/><Relationship Id="rId1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6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0.png"/><Relationship Id="rId5" Type="http://schemas.openxmlformats.org/officeDocument/2006/relationships/image" Target="../media/image15.png"/><Relationship Id="rId15" Type="http://schemas.openxmlformats.org/officeDocument/2006/relationships/image" Target="../media/image3.png"/><Relationship Id="rId10" Type="http://schemas.openxmlformats.org/officeDocument/2006/relationships/image" Target="../media/image32.png"/><Relationship Id="rId4" Type="http://schemas.openxmlformats.org/officeDocument/2006/relationships/image" Target="../media/image14.png"/><Relationship Id="rId9" Type="http://schemas.openxmlformats.org/officeDocument/2006/relationships/image" Target="../media/image18.jpeg"/><Relationship Id="rId1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31.png"/><Relationship Id="rId18" Type="http://schemas.openxmlformats.org/officeDocument/2006/relationships/image" Target="../media/image3.png"/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12" Type="http://schemas.openxmlformats.org/officeDocument/2006/relationships/audio" Target="../media/audio1.wav"/><Relationship Id="rId17" Type="http://schemas.openxmlformats.org/officeDocument/2006/relationships/image" Target="../media/image10.png"/><Relationship Id="rId2" Type="http://schemas.openxmlformats.org/officeDocument/2006/relationships/image" Target="../media/image8.png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slide" Target="slide21.xml"/><Relationship Id="rId5" Type="http://schemas.openxmlformats.org/officeDocument/2006/relationships/image" Target="../media/image15.png"/><Relationship Id="rId15" Type="http://schemas.openxmlformats.org/officeDocument/2006/relationships/image" Target="../media/image33.png"/><Relationship Id="rId10" Type="http://schemas.openxmlformats.org/officeDocument/2006/relationships/image" Target="../media/image32.png"/><Relationship Id="rId19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28.png"/><Relationship Id="rId1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3.png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3.png"/><Relationship Id="rId7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3.png"/><Relationship Id="rId7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3.png"/><Relationship Id="rId7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3.png"/><Relationship Id="rId5" Type="http://schemas.openxmlformats.org/officeDocument/2006/relationships/image" Target="../media/image19.png"/><Relationship Id="rId10" Type="http://schemas.openxmlformats.org/officeDocument/2006/relationships/image" Target="../media/image17.png"/><Relationship Id="rId4" Type="http://schemas.openxmlformats.org/officeDocument/2006/relationships/image" Target="../media/image18.jpeg"/><Relationship Id="rId9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3.png"/><Relationship Id="rId7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3.png"/><Relationship Id="rId5" Type="http://schemas.openxmlformats.org/officeDocument/2006/relationships/image" Target="../media/image19.png"/><Relationship Id="rId10" Type="http://schemas.openxmlformats.org/officeDocument/2006/relationships/image" Target="../media/image10.png"/><Relationship Id="rId4" Type="http://schemas.openxmlformats.org/officeDocument/2006/relationships/image" Target="../media/image18.jpe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5" Type="http://schemas.openxmlformats.org/officeDocument/2006/relationships/image" Target="../media/image18.jpe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5" Type="http://schemas.openxmlformats.org/officeDocument/2006/relationships/image" Target="../media/image18.jpe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0.png"/><Relationship Id="rId1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1.png"/><Relationship Id="rId2" Type="http://schemas.openxmlformats.org/officeDocument/2006/relationships/image" Target="../media/image7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5" Type="http://schemas.openxmlformats.org/officeDocument/2006/relationships/image" Target="../media/image18.jpeg"/><Relationship Id="rId10" Type="http://schemas.openxmlformats.org/officeDocument/2006/relationships/image" Target="../media/image15.png"/><Relationship Id="rId19" Type="http://schemas.openxmlformats.org/officeDocument/2006/relationships/image" Target="../media/image23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0.png"/><Relationship Id="rId1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1.png"/><Relationship Id="rId2" Type="http://schemas.openxmlformats.org/officeDocument/2006/relationships/image" Target="../media/image7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5" Type="http://schemas.openxmlformats.org/officeDocument/2006/relationships/image" Target="../media/image18.jpe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0.png"/><Relationship Id="rId1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1.png"/><Relationship Id="rId2" Type="http://schemas.openxmlformats.org/officeDocument/2006/relationships/image" Target="../media/image7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5" Type="http://schemas.openxmlformats.org/officeDocument/2006/relationships/image" Target="../media/image18.jpe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ma imagem com exterior, terra, praia, arenoso&#10;&#10;Descrição gerada automaticamente">
            <a:extLst>
              <a:ext uri="{FF2B5EF4-FFF2-40B4-BE49-F238E27FC236}">
                <a16:creationId xmlns:a16="http://schemas.microsoft.com/office/drawing/2014/main" id="{5D80CA74-3AFA-4D1C-8BE3-DA1852DF1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790" y="747000"/>
            <a:ext cx="8054298" cy="5364000"/>
          </a:xfrm>
          <a:prstGeom prst="rect">
            <a:avLst/>
          </a:prstGeom>
        </p:spPr>
      </p:pic>
      <p:pic>
        <p:nvPicPr>
          <p:cNvPr id="18" name="Imagem 17" descr="Uma imagem com pessoa, rapaz, amarelo&#10;&#10;Descrição gerada automaticamente">
            <a:extLst>
              <a:ext uri="{FF2B5EF4-FFF2-40B4-BE49-F238E27FC236}">
                <a16:creationId xmlns:a16="http://schemas.microsoft.com/office/drawing/2014/main" id="{8E1AA3E1-1B42-409D-867E-23BEA877649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388" y="714633"/>
            <a:ext cx="8183037" cy="5453227"/>
          </a:xfrm>
          <a:prstGeom prst="rect">
            <a:avLst/>
          </a:prstGeom>
        </p:spPr>
      </p:pic>
      <p:pic>
        <p:nvPicPr>
          <p:cNvPr id="3" name="Picture 80" descr="A picture containing text, monitor, electronics, screen&#10;&#10;Description automatically generated">
            <a:extLst>
              <a:ext uri="{FF2B5EF4-FFF2-40B4-BE49-F238E27FC236}">
                <a16:creationId xmlns:a16="http://schemas.microsoft.com/office/drawing/2014/main" id="{D9223B24-E2FE-4C8C-B466-8697E418D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692074" y="0"/>
            <a:ext cx="8807852" cy="6882495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4A4B93C-256D-4ADC-A8CD-B0435F4251D3}"/>
              </a:ext>
            </a:extLst>
          </p:cNvPr>
          <p:cNvSpPr/>
          <p:nvPr/>
        </p:nvSpPr>
        <p:spPr>
          <a:xfrm>
            <a:off x="3737499" y="1997476"/>
            <a:ext cx="4802819" cy="3000652"/>
          </a:xfrm>
          <a:prstGeom prst="roundRect">
            <a:avLst>
              <a:gd name="adj" fmla="val 453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B50BEB3-94FD-46F1-9B2A-0A80A06B331F}"/>
              </a:ext>
            </a:extLst>
          </p:cNvPr>
          <p:cNvSpPr/>
          <p:nvPr/>
        </p:nvSpPr>
        <p:spPr>
          <a:xfrm>
            <a:off x="4360414" y="2840854"/>
            <a:ext cx="3471169" cy="363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/>
              <a:t>isn_bernardo@isn.pt</a:t>
            </a:r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60A4D5-D961-4A2C-9816-628A2918F93F}"/>
              </a:ext>
            </a:extLst>
          </p:cNvPr>
          <p:cNvSpPr/>
          <p:nvPr/>
        </p:nvSpPr>
        <p:spPr>
          <a:xfrm>
            <a:off x="4360414" y="3313109"/>
            <a:ext cx="3471169" cy="363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/>
              <a:t>*********</a:t>
            </a:r>
            <a:endParaRPr lang="en-US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95FB6A9-5F15-44C8-B626-F4628A919C2A}"/>
              </a:ext>
            </a:extLst>
          </p:cNvPr>
          <p:cNvSpPr/>
          <p:nvPr/>
        </p:nvSpPr>
        <p:spPr>
          <a:xfrm>
            <a:off x="5433239" y="4111635"/>
            <a:ext cx="1347929" cy="517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/>
              <a:t>Iniciar</a:t>
            </a:r>
            <a:endParaRPr lang="en-US"/>
          </a:p>
        </p:txBody>
      </p:sp>
      <p:pic>
        <p:nvPicPr>
          <p:cNvPr id="13" name="Imagem 12" descr="Uma imagem com texto&#10;&#10;Descrição gerada automaticamente">
            <a:extLst>
              <a:ext uri="{FF2B5EF4-FFF2-40B4-BE49-F238E27FC236}">
                <a16:creationId xmlns:a16="http://schemas.microsoft.com/office/drawing/2014/main" id="{83FBE3E3-4F43-4FE7-8EAE-AE839E4353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679" y="3934723"/>
            <a:ext cx="793808" cy="688469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E01FE37B-BE63-4B7C-8259-FE31E0A6C718}"/>
              </a:ext>
            </a:extLst>
          </p:cNvPr>
          <p:cNvSpPr/>
          <p:nvPr/>
        </p:nvSpPr>
        <p:spPr>
          <a:xfrm>
            <a:off x="4403323" y="2285362"/>
            <a:ext cx="3471169" cy="36398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600">
                <a:ln w="28575">
                  <a:solidFill>
                    <a:srgbClr val="C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SALVA</a:t>
            </a:r>
            <a:endParaRPr lang="en-US">
              <a:ln w="28575">
                <a:solidFill>
                  <a:srgbClr val="C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6D2CF3-F4B5-394B-C04B-D732013EFDEC}"/>
              </a:ext>
            </a:extLst>
          </p:cNvPr>
          <p:cNvSpPr txBox="1"/>
          <p:nvPr/>
        </p:nvSpPr>
        <p:spPr>
          <a:xfrm>
            <a:off x="65739" y="62281"/>
            <a:ext cx="1153201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/>
              <a:t>1.) Ecrã Login</a:t>
            </a:r>
            <a:endParaRPr lang="pt-PT" sz="1400">
              <a:cs typeface="Calibri"/>
            </a:endParaRPr>
          </a:p>
        </p:txBody>
      </p:sp>
      <p:pic>
        <p:nvPicPr>
          <p:cNvPr id="9" name="Picture 11" descr="Background pattern, icon&#10;&#10;Description automatically generated">
            <a:extLst>
              <a:ext uri="{FF2B5EF4-FFF2-40B4-BE49-F238E27FC236}">
                <a16:creationId xmlns:a16="http://schemas.microsoft.com/office/drawing/2014/main" id="{A3623CA4-9975-3E4E-D444-620EAAD5B9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0664" y="3749488"/>
            <a:ext cx="300319" cy="31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81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67F00A7-108C-4727-ACB8-677599B77AC6}"/>
              </a:ext>
            </a:extLst>
          </p:cNvPr>
          <p:cNvSpPr/>
          <p:nvPr/>
        </p:nvSpPr>
        <p:spPr>
          <a:xfrm>
            <a:off x="2558642" y="1853967"/>
            <a:ext cx="3537356" cy="4237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F64AF735-EE7A-46DD-A39B-747EA1953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50184" y="1613884"/>
            <a:ext cx="5499467" cy="3607836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FADD2C0-A8EF-45EA-BD36-784494DA5C50}"/>
              </a:ext>
            </a:extLst>
          </p:cNvPr>
          <p:cNvSpPr/>
          <p:nvPr/>
        </p:nvSpPr>
        <p:spPr>
          <a:xfrm>
            <a:off x="2558641" y="1853967"/>
            <a:ext cx="1770078" cy="212241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6DEF612-95CB-4398-8295-3271C245CF3D}"/>
              </a:ext>
            </a:extLst>
          </p:cNvPr>
          <p:cNvSpPr/>
          <p:nvPr/>
        </p:nvSpPr>
        <p:spPr>
          <a:xfrm>
            <a:off x="2557242" y="3980239"/>
            <a:ext cx="1770078" cy="2110169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4954334-5A44-4144-91F8-D6FF706F08C1}"/>
              </a:ext>
            </a:extLst>
          </p:cNvPr>
          <p:cNvSpPr/>
          <p:nvPr/>
        </p:nvSpPr>
        <p:spPr>
          <a:xfrm>
            <a:off x="4325920" y="3981180"/>
            <a:ext cx="1770078" cy="2110169"/>
          </a:xfrm>
          <a:prstGeom prst="roundRect">
            <a:avLst>
              <a:gd name="adj" fmla="val 0"/>
            </a:avLst>
          </a:prstGeom>
          <a:solidFill>
            <a:srgbClr val="FE8F20"/>
          </a:solidFill>
          <a:ln>
            <a:solidFill>
              <a:srgbClr val="FE8F2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40F5051E-C3EB-428B-8EFA-A7B1D1054A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046" y="4442372"/>
            <a:ext cx="1185900" cy="1185900"/>
          </a:xfrm>
          <a:prstGeom prst="rect">
            <a:avLst/>
          </a:prstGeom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E66F5DB-1763-49AF-8549-CA4B8A466668}"/>
              </a:ext>
            </a:extLst>
          </p:cNvPr>
          <p:cNvSpPr/>
          <p:nvPr/>
        </p:nvSpPr>
        <p:spPr>
          <a:xfrm>
            <a:off x="5053013" y="5111025"/>
            <a:ext cx="381782" cy="393928"/>
          </a:xfrm>
          <a:prstGeom prst="roundRect">
            <a:avLst>
              <a:gd name="adj" fmla="val 0"/>
            </a:avLst>
          </a:prstGeom>
          <a:solidFill>
            <a:srgbClr val="FE8F20"/>
          </a:solidFill>
          <a:ln>
            <a:solidFill>
              <a:srgbClr val="FE8F2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8CF1E9ED-08C4-45CA-A026-A2408D79D8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314" y="4974800"/>
            <a:ext cx="699363" cy="699363"/>
          </a:xfrm>
          <a:prstGeom prst="rect">
            <a:avLst/>
          </a:prstGeom>
        </p:spPr>
      </p:pic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27280E89-2327-44FB-ABD9-8D9FFB4179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131" y="2284751"/>
            <a:ext cx="1153150" cy="1153150"/>
          </a:xfrm>
          <a:prstGeom prst="rect">
            <a:avLst/>
          </a:prstGeom>
        </p:spPr>
      </p:pic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24D08539-6A91-4B0C-A50E-1675083D2F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00" y="4374478"/>
            <a:ext cx="1200644" cy="1200644"/>
          </a:xfrm>
          <a:prstGeom prst="rect">
            <a:avLst/>
          </a:prstGeom>
        </p:spPr>
      </p:pic>
      <p:pic>
        <p:nvPicPr>
          <p:cNvPr id="64" name="Picture 63" descr="Logo, icon&#10;&#10;Description automatically generated">
            <a:extLst>
              <a:ext uri="{FF2B5EF4-FFF2-40B4-BE49-F238E27FC236}">
                <a16:creationId xmlns:a16="http://schemas.microsoft.com/office/drawing/2014/main" id="{63FBEF69-4756-4749-B2F9-62835F73D06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2140">
            <a:off x="8591928" y="5077919"/>
            <a:ext cx="854065" cy="854065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8291F9A-217E-4250-8655-9F1F9D09FDF4}"/>
              </a:ext>
            </a:extLst>
          </p:cNvPr>
          <p:cNvSpPr/>
          <p:nvPr/>
        </p:nvSpPr>
        <p:spPr>
          <a:xfrm>
            <a:off x="4333727" y="677399"/>
            <a:ext cx="1776143" cy="1185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83A4B5E-6315-49EF-98A9-266B9AE0B823}"/>
              </a:ext>
            </a:extLst>
          </p:cNvPr>
          <p:cNvGrpSpPr/>
          <p:nvPr/>
        </p:nvGrpSpPr>
        <p:grpSpPr>
          <a:xfrm>
            <a:off x="4433961" y="1142900"/>
            <a:ext cx="1600068" cy="578150"/>
            <a:chOff x="4446854" y="1199738"/>
            <a:chExt cx="1600068" cy="578150"/>
          </a:xfrm>
        </p:grpSpPr>
        <p:pic>
          <p:nvPicPr>
            <p:cNvPr id="66" name="Picture 65" descr="Icon&#10;&#10;Description automatically generated">
              <a:extLst>
                <a:ext uri="{FF2B5EF4-FFF2-40B4-BE49-F238E27FC236}">
                  <a16:creationId xmlns:a16="http://schemas.microsoft.com/office/drawing/2014/main" id="{575AADDA-444C-4C96-A7A0-389145D4C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6854" y="1234152"/>
              <a:ext cx="458078" cy="458078"/>
            </a:xfrm>
            <a:prstGeom prst="rect">
              <a:avLst/>
            </a:prstGeom>
          </p:spPr>
        </p:pic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7443C51-6040-4181-8293-C02C20765378}"/>
                </a:ext>
              </a:extLst>
            </p:cNvPr>
            <p:cNvGrpSpPr/>
            <p:nvPr/>
          </p:nvGrpSpPr>
          <p:grpSpPr>
            <a:xfrm>
              <a:off x="4891419" y="1199738"/>
              <a:ext cx="614347" cy="553639"/>
              <a:chOff x="4909505" y="1069376"/>
              <a:chExt cx="614347" cy="553639"/>
            </a:xfrm>
          </p:grpSpPr>
          <p:pic>
            <p:nvPicPr>
              <p:cNvPr id="62" name="Picture 61" descr="Icon&#10;&#10;Description automatically generated">
                <a:extLst>
                  <a:ext uri="{FF2B5EF4-FFF2-40B4-BE49-F238E27FC236}">
                    <a16:creationId xmlns:a16="http://schemas.microsoft.com/office/drawing/2014/main" id="{41F84CB0-0087-411E-AF25-765626472B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5638" y="1069376"/>
                <a:ext cx="339720" cy="339720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A18F944-602D-4F2A-B241-CAA8637C7649}"/>
                  </a:ext>
                </a:extLst>
              </p:cNvPr>
              <p:cNvSpPr txBox="1"/>
              <p:nvPr/>
            </p:nvSpPr>
            <p:spPr>
              <a:xfrm>
                <a:off x="4909505" y="1346016"/>
                <a:ext cx="6143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>
                    <a:solidFill>
                      <a:schemeClr val="accent1"/>
                    </a:solidFill>
                  </a:rPr>
                  <a:t> 1,2 m</a:t>
                </a:r>
                <a:endParaRPr lang="en-US" sz="12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5DE0BBC-A1CA-4120-A648-EC0288587791}"/>
                </a:ext>
              </a:extLst>
            </p:cNvPr>
            <p:cNvGrpSpPr/>
            <p:nvPr/>
          </p:nvGrpSpPr>
          <p:grpSpPr>
            <a:xfrm>
              <a:off x="5367272" y="1210664"/>
              <a:ext cx="679650" cy="567224"/>
              <a:chOff x="5328697" y="1062822"/>
              <a:chExt cx="679650" cy="567224"/>
            </a:xfrm>
          </p:grpSpPr>
          <p:pic>
            <p:nvPicPr>
              <p:cNvPr id="68" name="Picture 67" descr="Icon&#10;&#10;Description automatically generated">
                <a:extLst>
                  <a:ext uri="{FF2B5EF4-FFF2-40B4-BE49-F238E27FC236}">
                    <a16:creationId xmlns:a16="http://schemas.microsoft.com/office/drawing/2014/main" id="{853EDFD5-D824-4780-A2E1-F0F1AE5EF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8662" y="1062822"/>
                <a:ext cx="339720" cy="339720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7110BB-5EC1-452F-B16C-6AC12D741B7F}"/>
                  </a:ext>
                </a:extLst>
              </p:cNvPr>
              <p:cNvSpPr txBox="1"/>
              <p:nvPr/>
            </p:nvSpPr>
            <p:spPr>
              <a:xfrm>
                <a:off x="5328697" y="1353047"/>
                <a:ext cx="6796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>
                    <a:solidFill>
                      <a:schemeClr val="accent1"/>
                    </a:solidFill>
                  </a:rPr>
                  <a:t> 5 Km/h</a:t>
                </a:r>
                <a:endParaRPr lang="en-US" sz="1200">
                  <a:solidFill>
                    <a:schemeClr val="accent1"/>
                  </a:solidFill>
                </a:endParaRPr>
              </a:p>
            </p:txBody>
          </p:sp>
        </p:grp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F25CFC4-25C6-4E0C-80B0-D0572BB3055E}"/>
              </a:ext>
            </a:extLst>
          </p:cNvPr>
          <p:cNvCxnSpPr>
            <a:cxnSpLocks/>
          </p:cNvCxnSpPr>
          <p:nvPr/>
        </p:nvCxnSpPr>
        <p:spPr>
          <a:xfrm>
            <a:off x="6111674" y="578840"/>
            <a:ext cx="0" cy="55886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1A4FFC-134C-434F-B767-84A8C734493E}"/>
              </a:ext>
            </a:extLst>
          </p:cNvPr>
          <p:cNvSpPr/>
          <p:nvPr/>
        </p:nvSpPr>
        <p:spPr>
          <a:xfrm>
            <a:off x="4327320" y="1857824"/>
            <a:ext cx="1770078" cy="2110169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CDBDEA55-3700-40E5-BE7A-3FE6965A525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29" y="2182650"/>
            <a:ext cx="1190538" cy="119053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820FC570-55FF-41EB-A322-02E6CC5094E9}"/>
              </a:ext>
            </a:extLst>
          </p:cNvPr>
          <p:cNvSpPr txBox="1"/>
          <p:nvPr/>
        </p:nvSpPr>
        <p:spPr>
          <a:xfrm>
            <a:off x="4449509" y="819311"/>
            <a:ext cx="1495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/>
              <a:t>Estado do tempo</a:t>
            </a:r>
            <a:endParaRPr lang="en-US" sz="1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C3E59E-3AF8-4AF4-8E18-DCFC9CC34304}"/>
              </a:ext>
            </a:extLst>
          </p:cNvPr>
          <p:cNvSpPr/>
          <p:nvPr/>
        </p:nvSpPr>
        <p:spPr>
          <a:xfrm>
            <a:off x="2558641" y="668068"/>
            <a:ext cx="3543339" cy="5418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0BF5E76-9612-4584-A650-1334F7A1E5B8}"/>
              </a:ext>
            </a:extLst>
          </p:cNvPr>
          <p:cNvSpPr/>
          <p:nvPr/>
        </p:nvSpPr>
        <p:spPr>
          <a:xfrm>
            <a:off x="8509943" y="345962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C9534E3-8C96-4961-9E6A-75C8207D5B9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32" t="11273" r="30565" b="47726"/>
          <a:stretch/>
        </p:blipFill>
        <p:spPr bwMode="auto">
          <a:xfrm>
            <a:off x="3559603" y="1674542"/>
            <a:ext cx="1549138" cy="1496044"/>
          </a:xfrm>
          <a:prstGeom prst="ellipse">
            <a:avLst/>
          </a:prstGeom>
          <a:ln w="63500" cap="rnd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65FD8022-B30A-4439-9B58-A4D1BED5A888}"/>
              </a:ext>
            </a:extLst>
          </p:cNvPr>
          <p:cNvSpPr/>
          <p:nvPr/>
        </p:nvSpPr>
        <p:spPr>
          <a:xfrm>
            <a:off x="8019423" y="4514658"/>
            <a:ext cx="129547" cy="129459"/>
          </a:xfrm>
          <a:prstGeom prst="ellipse">
            <a:avLst/>
          </a:prstGeom>
          <a:solidFill>
            <a:srgbClr val="FD21C3"/>
          </a:solidFill>
          <a:ln>
            <a:solidFill>
              <a:srgbClr val="FD2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E2C7937-C2C9-4029-A817-EF39611E370A}"/>
              </a:ext>
            </a:extLst>
          </p:cNvPr>
          <p:cNvSpPr/>
          <p:nvPr/>
        </p:nvSpPr>
        <p:spPr>
          <a:xfrm>
            <a:off x="8436909" y="398887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17F9821-277F-4124-B48B-7C3800EF1D04}"/>
              </a:ext>
            </a:extLst>
          </p:cNvPr>
          <p:cNvSpPr/>
          <p:nvPr/>
        </p:nvSpPr>
        <p:spPr>
          <a:xfrm>
            <a:off x="8598105" y="391165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1B8AB10-A02C-4D0E-BD2D-D04C481BF041}"/>
              </a:ext>
            </a:extLst>
          </p:cNvPr>
          <p:cNvSpPr/>
          <p:nvPr/>
        </p:nvSpPr>
        <p:spPr>
          <a:xfrm>
            <a:off x="7017280" y="404111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5BC6C4D-F0E6-4315-BD1F-3AEAC8B1B6F7}"/>
              </a:ext>
            </a:extLst>
          </p:cNvPr>
          <p:cNvSpPr/>
          <p:nvPr/>
        </p:nvSpPr>
        <p:spPr>
          <a:xfrm>
            <a:off x="7167871" y="413033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C817616-D9B9-429C-94B8-27AEFAA0E16F}"/>
              </a:ext>
            </a:extLst>
          </p:cNvPr>
          <p:cNvSpPr/>
          <p:nvPr/>
        </p:nvSpPr>
        <p:spPr>
          <a:xfrm>
            <a:off x="7562607" y="360649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8DA94B8-E30E-466A-8A5B-5961041937AB}"/>
              </a:ext>
            </a:extLst>
          </p:cNvPr>
          <p:cNvSpPr/>
          <p:nvPr/>
        </p:nvSpPr>
        <p:spPr>
          <a:xfrm>
            <a:off x="6891803" y="502388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F0E46AE-0976-410D-B03C-2B48855C7B33}"/>
              </a:ext>
            </a:extLst>
          </p:cNvPr>
          <p:cNvSpPr/>
          <p:nvPr/>
        </p:nvSpPr>
        <p:spPr>
          <a:xfrm>
            <a:off x="9174440" y="390326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9A354A2-0DBB-4863-BFA6-296C3C89454A}"/>
              </a:ext>
            </a:extLst>
          </p:cNvPr>
          <p:cNvSpPr/>
          <p:nvPr/>
        </p:nvSpPr>
        <p:spPr>
          <a:xfrm>
            <a:off x="6542299" y="4579387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CCED88E-C915-4924-8C80-BD938642D02A}"/>
              </a:ext>
            </a:extLst>
          </p:cNvPr>
          <p:cNvSpPr/>
          <p:nvPr/>
        </p:nvSpPr>
        <p:spPr>
          <a:xfrm>
            <a:off x="7459671" y="466320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ECC99DE-71AD-4BFE-AAE9-38BCEC25578C}"/>
              </a:ext>
            </a:extLst>
          </p:cNvPr>
          <p:cNvSpPr/>
          <p:nvPr/>
        </p:nvSpPr>
        <p:spPr>
          <a:xfrm>
            <a:off x="7744400" y="404111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99E242D-BF75-4966-966E-37F714125C13}"/>
              </a:ext>
            </a:extLst>
          </p:cNvPr>
          <p:cNvSpPr/>
          <p:nvPr/>
        </p:nvSpPr>
        <p:spPr>
          <a:xfrm>
            <a:off x="7274439" y="219931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914AF39-AF68-445F-B2DB-6E410F9F2B46}"/>
              </a:ext>
            </a:extLst>
          </p:cNvPr>
          <p:cNvSpPr/>
          <p:nvPr/>
        </p:nvSpPr>
        <p:spPr>
          <a:xfrm>
            <a:off x="8887797" y="377380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D50C165B-293D-4DC9-B5D2-6879BF2D7DEC}"/>
              </a:ext>
            </a:extLst>
          </p:cNvPr>
          <p:cNvSpPr/>
          <p:nvPr/>
        </p:nvSpPr>
        <p:spPr>
          <a:xfrm>
            <a:off x="7239366" y="392826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A318539-6627-4F7A-A287-8BF7A31FCAB7}"/>
              </a:ext>
            </a:extLst>
          </p:cNvPr>
          <p:cNvSpPr/>
          <p:nvPr/>
        </p:nvSpPr>
        <p:spPr>
          <a:xfrm>
            <a:off x="6405446" y="396799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67D05E8-C380-40B6-A2FC-14384C48A3ED}"/>
              </a:ext>
            </a:extLst>
          </p:cNvPr>
          <p:cNvSpPr/>
          <p:nvPr/>
        </p:nvSpPr>
        <p:spPr>
          <a:xfrm>
            <a:off x="7100811" y="347839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4F4B563-6EA2-44D9-8777-89F51F01E20C}"/>
              </a:ext>
            </a:extLst>
          </p:cNvPr>
          <p:cNvSpPr/>
          <p:nvPr/>
        </p:nvSpPr>
        <p:spPr>
          <a:xfrm>
            <a:off x="9017344" y="2912625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0FED683-1F7D-4008-9AD0-922EF5BAC40A}"/>
              </a:ext>
            </a:extLst>
          </p:cNvPr>
          <p:cNvSpPr/>
          <p:nvPr/>
        </p:nvSpPr>
        <p:spPr>
          <a:xfrm>
            <a:off x="6188969" y="355018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075AA47-D710-4EAD-B3AE-E1469D8A7CFC}"/>
              </a:ext>
            </a:extLst>
          </p:cNvPr>
          <p:cNvSpPr/>
          <p:nvPr/>
        </p:nvSpPr>
        <p:spPr>
          <a:xfrm>
            <a:off x="6302683" y="282527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99D8D6D-0D0E-4AAB-849E-7223AC6599DE}"/>
              </a:ext>
            </a:extLst>
          </p:cNvPr>
          <p:cNvSpPr/>
          <p:nvPr/>
        </p:nvSpPr>
        <p:spPr>
          <a:xfrm>
            <a:off x="9394851" y="323540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C173B2E-C1AE-4727-A69D-E0D97B2D678C}"/>
              </a:ext>
            </a:extLst>
          </p:cNvPr>
          <p:cNvSpPr/>
          <p:nvPr/>
        </p:nvSpPr>
        <p:spPr>
          <a:xfrm>
            <a:off x="7832655" y="302524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3C64F22-682E-4B07-A16C-C96E469AA882}"/>
              </a:ext>
            </a:extLst>
          </p:cNvPr>
          <p:cNvSpPr/>
          <p:nvPr/>
        </p:nvSpPr>
        <p:spPr>
          <a:xfrm>
            <a:off x="8710527" y="1870370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4172560-835C-4987-8EC7-1FBD5F2ABAE0}"/>
              </a:ext>
            </a:extLst>
          </p:cNvPr>
          <p:cNvSpPr/>
          <p:nvPr/>
        </p:nvSpPr>
        <p:spPr>
          <a:xfrm>
            <a:off x="9104313" y="3308610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C7D1C58-187A-47EF-A25F-1053C044E64C}"/>
              </a:ext>
            </a:extLst>
          </p:cNvPr>
          <p:cNvSpPr/>
          <p:nvPr/>
        </p:nvSpPr>
        <p:spPr>
          <a:xfrm>
            <a:off x="8713515" y="4685995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1C4E1FF9-4E03-4B40-8F8A-B072F1738362}"/>
              </a:ext>
            </a:extLst>
          </p:cNvPr>
          <p:cNvSpPr/>
          <p:nvPr/>
        </p:nvSpPr>
        <p:spPr>
          <a:xfrm>
            <a:off x="8552983" y="473971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E5F5111-3D96-4EB8-8C1D-966A8A0D08D0}"/>
              </a:ext>
            </a:extLst>
          </p:cNvPr>
          <p:cNvSpPr/>
          <p:nvPr/>
        </p:nvSpPr>
        <p:spPr>
          <a:xfrm>
            <a:off x="8591763" y="412267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FB8A52AD-2391-492E-B998-A2A5B10F6406}"/>
              </a:ext>
            </a:extLst>
          </p:cNvPr>
          <p:cNvSpPr/>
          <p:nvPr/>
        </p:nvSpPr>
        <p:spPr>
          <a:xfrm>
            <a:off x="7385563" y="5320577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2" descr="Uma imagem com texto, monitor, ecrã, moldura de fotografia&#10;&#10;Descrição gerada automaticamente">
            <a:extLst>
              <a:ext uri="{FF2B5EF4-FFF2-40B4-BE49-F238E27FC236}">
                <a16:creationId xmlns:a16="http://schemas.microsoft.com/office/drawing/2014/main" id="{8ACEA7BA-65F9-8B9C-566D-723AD8B5932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789" y="5793022"/>
            <a:ext cx="332435" cy="180946"/>
          </a:xfrm>
          <a:prstGeom prst="rect">
            <a:avLst/>
          </a:prstGeom>
        </p:spPr>
      </p:pic>
      <p:pic>
        <p:nvPicPr>
          <p:cNvPr id="129" name="Picture 128" descr="Icon&#10;&#10;Description automatically generated">
            <a:extLst>
              <a:ext uri="{FF2B5EF4-FFF2-40B4-BE49-F238E27FC236}">
                <a16:creationId xmlns:a16="http://schemas.microsoft.com/office/drawing/2014/main" id="{1EFBC879-BBB0-45D7-9356-7D31B452842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943" y="4792429"/>
            <a:ext cx="279172" cy="410547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AF6E0580-DC57-40E7-BE1D-5020EC2B2B6F}"/>
              </a:ext>
            </a:extLst>
          </p:cNvPr>
          <p:cNvSpPr/>
          <p:nvPr/>
        </p:nvSpPr>
        <p:spPr>
          <a:xfrm>
            <a:off x="5650548" y="843723"/>
            <a:ext cx="331632" cy="3664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X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4240D8B-8B6A-460D-9DD0-7659BF2BC49B}"/>
              </a:ext>
            </a:extLst>
          </p:cNvPr>
          <p:cNvSpPr/>
          <p:nvPr/>
        </p:nvSpPr>
        <p:spPr>
          <a:xfrm>
            <a:off x="2812823" y="5298885"/>
            <a:ext cx="3059551" cy="5734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b="1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Logout</a:t>
            </a:r>
            <a:endParaRPr lang="en-US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14D4F0-6D53-40B7-A6CA-6C103F854C2F}"/>
              </a:ext>
            </a:extLst>
          </p:cNvPr>
          <p:cNvGrpSpPr/>
          <p:nvPr/>
        </p:nvGrpSpPr>
        <p:grpSpPr>
          <a:xfrm>
            <a:off x="2793607" y="881447"/>
            <a:ext cx="479254" cy="522906"/>
            <a:chOff x="5770544" y="2010225"/>
            <a:chExt cx="479254" cy="522906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C40FEF6F-E01F-488A-9828-9C18D204EC7D}"/>
                </a:ext>
              </a:extLst>
            </p:cNvPr>
            <p:cNvSpPr/>
            <p:nvPr/>
          </p:nvSpPr>
          <p:spPr>
            <a:xfrm>
              <a:off x="5770544" y="2010225"/>
              <a:ext cx="479254" cy="52290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75" descr="Icon&#10;&#10;Description automatically generated">
              <a:extLst>
                <a:ext uri="{FF2B5EF4-FFF2-40B4-BE49-F238E27FC236}">
                  <a16:creationId xmlns:a16="http://schemas.microsoft.com/office/drawing/2014/main" id="{682AC6DB-5770-4774-84D1-45A520DC3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311" y="2101751"/>
              <a:ext cx="322342" cy="322342"/>
            </a:xfrm>
            <a:prstGeom prst="rect">
              <a:avLst/>
            </a:prstGeom>
          </p:spPr>
        </p:pic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A8252DBE-1BBA-4453-84A3-36A16C7FC16A}"/>
              </a:ext>
            </a:extLst>
          </p:cNvPr>
          <p:cNvSpPr/>
          <p:nvPr/>
        </p:nvSpPr>
        <p:spPr>
          <a:xfrm>
            <a:off x="2804513" y="4585319"/>
            <a:ext cx="3059551" cy="5734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Mudar Password</a:t>
            </a:r>
            <a:endParaRPr lang="en-US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18ED6B-1835-4601-8929-CB8CE115925E}"/>
              </a:ext>
            </a:extLst>
          </p:cNvPr>
          <p:cNvSpPr/>
          <p:nvPr/>
        </p:nvSpPr>
        <p:spPr>
          <a:xfrm>
            <a:off x="2789654" y="3859147"/>
            <a:ext cx="3059551" cy="5734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Editar Perfil</a:t>
            </a:r>
            <a:endParaRPr lang="en-US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03910D4-8E8C-4375-81E7-0B1AD8E0C328}"/>
              </a:ext>
            </a:extLst>
          </p:cNvPr>
          <p:cNvSpPr/>
          <p:nvPr/>
        </p:nvSpPr>
        <p:spPr>
          <a:xfrm>
            <a:off x="2557242" y="668068"/>
            <a:ext cx="7146593" cy="5499468"/>
          </a:xfrm>
          <a:prstGeom prst="rect">
            <a:avLst/>
          </a:prstGeom>
          <a:solidFill>
            <a:schemeClr val="bg2">
              <a:alpha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 descr="A picture containing text, monitor, electronics, screen&#10;&#10;Description automatically generated">
            <a:extLst>
              <a:ext uri="{FF2B5EF4-FFF2-40B4-BE49-F238E27FC236}">
                <a16:creationId xmlns:a16="http://schemas.microsoft.com/office/drawing/2014/main" id="{6E2884BD-0824-4091-B8D6-3E268806C9B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05944" y="0"/>
            <a:ext cx="8807852" cy="6882495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39886439-E320-4DB8-9EF5-970271E677E6}"/>
              </a:ext>
            </a:extLst>
          </p:cNvPr>
          <p:cNvSpPr/>
          <p:nvPr/>
        </p:nvSpPr>
        <p:spPr>
          <a:xfrm>
            <a:off x="2769828" y="5131230"/>
            <a:ext cx="6754570" cy="7589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5000" b="1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Logout</a:t>
            </a:r>
            <a:endParaRPr lang="en-US" sz="50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DD1FAB2-02A4-46E6-9323-0753D07616F4}"/>
              </a:ext>
            </a:extLst>
          </p:cNvPr>
          <p:cNvGrpSpPr/>
          <p:nvPr/>
        </p:nvGrpSpPr>
        <p:grpSpPr>
          <a:xfrm>
            <a:off x="3063592" y="1889560"/>
            <a:ext cx="6188751" cy="1395122"/>
            <a:chOff x="3036162" y="2803843"/>
            <a:chExt cx="6188751" cy="135996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FF1405-96B5-4428-9F38-BFD01F210AC3}"/>
                </a:ext>
              </a:extLst>
            </p:cNvPr>
            <p:cNvSpPr/>
            <p:nvPr/>
          </p:nvSpPr>
          <p:spPr>
            <a:xfrm>
              <a:off x="3036162" y="2803843"/>
              <a:ext cx="6188751" cy="135996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/>
                <a:t>Tem a Certeza que </a:t>
              </a:r>
            </a:p>
            <a:p>
              <a:pPr algn="ctr"/>
              <a:r>
                <a:rPr lang="pt-PT"/>
                <a:t>quer sair do Programa?</a:t>
              </a:r>
              <a:endParaRPr lang="en-US"/>
            </a:p>
          </p:txBody>
        </p:sp>
        <p:pic>
          <p:nvPicPr>
            <p:cNvPr id="89" name="Picture 88" descr="Icon&#10;&#10;Description automatically generated">
              <a:extLst>
                <a:ext uri="{FF2B5EF4-FFF2-40B4-BE49-F238E27FC236}">
                  <a16:creationId xmlns:a16="http://schemas.microsoft.com/office/drawing/2014/main" id="{9FE889AB-47DF-44B6-910C-9642E84C5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9082" y="2830006"/>
              <a:ext cx="1190538" cy="1190538"/>
            </a:xfrm>
            <a:prstGeom prst="rect">
              <a:avLst/>
            </a:prstGeom>
          </p:spPr>
        </p:pic>
        <p:pic>
          <p:nvPicPr>
            <p:cNvPr id="98" name="Picture 97" descr="Icon&#10;&#10;Description automatically generated">
              <a:extLst>
                <a:ext uri="{FF2B5EF4-FFF2-40B4-BE49-F238E27FC236}">
                  <a16:creationId xmlns:a16="http://schemas.microsoft.com/office/drawing/2014/main" id="{553F521A-0762-4595-A352-53FB34278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3927" y="2830006"/>
              <a:ext cx="1190538" cy="1190538"/>
            </a:xfrm>
            <a:prstGeom prst="rect">
              <a:avLst/>
            </a:prstGeom>
          </p:spPr>
        </p:pic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FBBAC2AE-E6B1-4806-8CA3-49DD504C7FC9}"/>
              </a:ext>
            </a:extLst>
          </p:cNvPr>
          <p:cNvSpPr/>
          <p:nvPr/>
        </p:nvSpPr>
        <p:spPr>
          <a:xfrm>
            <a:off x="2777998" y="4313516"/>
            <a:ext cx="6746400" cy="75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50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Cancelar</a:t>
            </a:r>
            <a:endParaRPr lang="en-US" sz="50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696FCD82-C4E5-4FA2-8943-A317E60980DB}"/>
              </a:ext>
            </a:extLst>
          </p:cNvPr>
          <p:cNvSpPr txBox="1"/>
          <p:nvPr/>
        </p:nvSpPr>
        <p:spPr>
          <a:xfrm>
            <a:off x="8786936" y="749773"/>
            <a:ext cx="913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/>
              <a:t>Posto Nº1</a:t>
            </a:r>
            <a:endParaRPr lang="en-US" sz="1400"/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CEC9CB33-08D6-8D88-D8AB-C2BA93855BBB}"/>
              </a:ext>
            </a:extLst>
          </p:cNvPr>
          <p:cNvSpPr txBox="1"/>
          <p:nvPr/>
        </p:nvSpPr>
        <p:spPr>
          <a:xfrm>
            <a:off x="65739" y="62281"/>
            <a:ext cx="1354089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/>
              <a:t>B1.3.) </a:t>
            </a:r>
            <a:r>
              <a:rPr lang="pt-PT" sz="1400">
                <a:ea typeface="+mn-lt"/>
                <a:cs typeface="+mn-lt"/>
              </a:rPr>
              <a:t>Ecrã de </a:t>
            </a:r>
            <a:endParaRPr lang="en-US">
              <a:ea typeface="+mn-lt"/>
              <a:cs typeface="+mn-lt"/>
            </a:endParaRPr>
          </a:p>
          <a:p>
            <a:r>
              <a:rPr lang="pt-PT" sz="1400">
                <a:ea typeface="+mn-lt"/>
                <a:cs typeface="+mn-lt"/>
              </a:rPr>
              <a:t>confirmação </a:t>
            </a:r>
            <a:r>
              <a:rPr lang="pt-PT" sz="1400"/>
              <a:t>de </a:t>
            </a:r>
            <a:endParaRPr lang="pt-PT"/>
          </a:p>
          <a:p>
            <a:r>
              <a:rPr lang="pt-PT" sz="1400" err="1"/>
              <a:t>logout</a:t>
            </a:r>
            <a:r>
              <a:rPr lang="pt-PT" sz="1400"/>
              <a:t>.</a:t>
            </a:r>
            <a:endParaRPr lang="pt-PT">
              <a:cs typeface="Calibri"/>
            </a:endParaRPr>
          </a:p>
          <a:p>
            <a:endParaRPr lang="pt-PT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90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67F00A7-108C-4727-ACB8-677599B77AC6}"/>
              </a:ext>
            </a:extLst>
          </p:cNvPr>
          <p:cNvSpPr/>
          <p:nvPr/>
        </p:nvSpPr>
        <p:spPr>
          <a:xfrm>
            <a:off x="2558642" y="1853967"/>
            <a:ext cx="3537356" cy="4237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F64AF735-EE7A-46DD-A39B-747EA1953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50184" y="1613884"/>
            <a:ext cx="5499467" cy="360783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8C3E59E-3AF8-4AF4-8E18-DCFC9CC34304}"/>
              </a:ext>
            </a:extLst>
          </p:cNvPr>
          <p:cNvSpPr/>
          <p:nvPr/>
        </p:nvSpPr>
        <p:spPr>
          <a:xfrm>
            <a:off x="2558642" y="668068"/>
            <a:ext cx="1767278" cy="1185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FADD2C0-A8EF-45EA-BD36-784494DA5C50}"/>
              </a:ext>
            </a:extLst>
          </p:cNvPr>
          <p:cNvSpPr/>
          <p:nvPr/>
        </p:nvSpPr>
        <p:spPr>
          <a:xfrm>
            <a:off x="2558641" y="1853967"/>
            <a:ext cx="1770078" cy="212241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6DEF612-95CB-4398-8295-3271C245CF3D}"/>
              </a:ext>
            </a:extLst>
          </p:cNvPr>
          <p:cNvSpPr/>
          <p:nvPr/>
        </p:nvSpPr>
        <p:spPr>
          <a:xfrm>
            <a:off x="2557242" y="3980239"/>
            <a:ext cx="1770078" cy="2110169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4954334-5A44-4144-91F8-D6FF706F08C1}"/>
              </a:ext>
            </a:extLst>
          </p:cNvPr>
          <p:cNvSpPr/>
          <p:nvPr/>
        </p:nvSpPr>
        <p:spPr>
          <a:xfrm>
            <a:off x="4325920" y="3981180"/>
            <a:ext cx="1770078" cy="2110169"/>
          </a:xfrm>
          <a:prstGeom prst="roundRect">
            <a:avLst>
              <a:gd name="adj" fmla="val 0"/>
            </a:avLst>
          </a:prstGeom>
          <a:solidFill>
            <a:srgbClr val="FE8F20"/>
          </a:solidFill>
          <a:ln>
            <a:solidFill>
              <a:srgbClr val="FE8F2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C9534E3-8C96-4961-9E6A-75C8207D5B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32" t="11273" r="30565" b="47726"/>
          <a:stretch/>
        </p:blipFill>
        <p:spPr bwMode="auto">
          <a:xfrm>
            <a:off x="3160148" y="870908"/>
            <a:ext cx="547741" cy="528968"/>
          </a:xfrm>
          <a:prstGeom prst="ellipse">
            <a:avLst/>
          </a:prstGeom>
          <a:ln w="63500" cap="rnd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40F5051E-C3EB-428B-8EFA-A7B1D1054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046" y="4442372"/>
            <a:ext cx="1185900" cy="1185900"/>
          </a:xfrm>
          <a:prstGeom prst="rect">
            <a:avLst/>
          </a:prstGeom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E66F5DB-1763-49AF-8549-CA4B8A466668}"/>
              </a:ext>
            </a:extLst>
          </p:cNvPr>
          <p:cNvSpPr/>
          <p:nvPr/>
        </p:nvSpPr>
        <p:spPr>
          <a:xfrm>
            <a:off x="5053013" y="5111025"/>
            <a:ext cx="381782" cy="393928"/>
          </a:xfrm>
          <a:prstGeom prst="roundRect">
            <a:avLst>
              <a:gd name="adj" fmla="val 0"/>
            </a:avLst>
          </a:prstGeom>
          <a:solidFill>
            <a:srgbClr val="FE8F20"/>
          </a:solidFill>
          <a:ln>
            <a:solidFill>
              <a:srgbClr val="FE8F2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8CF1E9ED-08C4-45CA-A026-A2408D79D8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314" y="4974800"/>
            <a:ext cx="699363" cy="699363"/>
          </a:xfrm>
          <a:prstGeom prst="rect">
            <a:avLst/>
          </a:prstGeom>
        </p:spPr>
      </p:pic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27280E89-2327-44FB-ABD9-8D9FFB41791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131" y="2284751"/>
            <a:ext cx="1153150" cy="1153150"/>
          </a:xfrm>
          <a:prstGeom prst="rect">
            <a:avLst/>
          </a:prstGeom>
        </p:spPr>
      </p:pic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24D08539-6A91-4B0C-A50E-1675083D2FD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00" y="4374478"/>
            <a:ext cx="1200644" cy="1200644"/>
          </a:xfrm>
          <a:prstGeom prst="rect">
            <a:avLst/>
          </a:prstGeom>
        </p:spPr>
      </p:pic>
      <p:pic>
        <p:nvPicPr>
          <p:cNvPr id="64" name="Picture 63" descr="Logo, icon&#10;&#10;Description automatically generated">
            <a:extLst>
              <a:ext uri="{FF2B5EF4-FFF2-40B4-BE49-F238E27FC236}">
                <a16:creationId xmlns:a16="http://schemas.microsoft.com/office/drawing/2014/main" id="{63FBEF69-4756-4749-B2F9-62835F73D06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2140">
            <a:off x="8591928" y="5077919"/>
            <a:ext cx="854065" cy="854065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8291F9A-217E-4250-8655-9F1F9D09FDF4}"/>
              </a:ext>
            </a:extLst>
          </p:cNvPr>
          <p:cNvSpPr/>
          <p:nvPr/>
        </p:nvSpPr>
        <p:spPr>
          <a:xfrm>
            <a:off x="4333727" y="677399"/>
            <a:ext cx="1776143" cy="1185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83A4B5E-6315-49EF-98A9-266B9AE0B823}"/>
              </a:ext>
            </a:extLst>
          </p:cNvPr>
          <p:cNvGrpSpPr/>
          <p:nvPr/>
        </p:nvGrpSpPr>
        <p:grpSpPr>
          <a:xfrm>
            <a:off x="4433961" y="1142900"/>
            <a:ext cx="1600068" cy="578150"/>
            <a:chOff x="4446854" y="1199738"/>
            <a:chExt cx="1600068" cy="578150"/>
          </a:xfrm>
        </p:grpSpPr>
        <p:pic>
          <p:nvPicPr>
            <p:cNvPr id="66" name="Picture 65" descr="Icon&#10;&#10;Description automatically generated">
              <a:extLst>
                <a:ext uri="{FF2B5EF4-FFF2-40B4-BE49-F238E27FC236}">
                  <a16:creationId xmlns:a16="http://schemas.microsoft.com/office/drawing/2014/main" id="{575AADDA-444C-4C96-A7A0-389145D4C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6854" y="1234152"/>
              <a:ext cx="458078" cy="458078"/>
            </a:xfrm>
            <a:prstGeom prst="rect">
              <a:avLst/>
            </a:prstGeom>
          </p:spPr>
        </p:pic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7443C51-6040-4181-8293-C02C20765378}"/>
                </a:ext>
              </a:extLst>
            </p:cNvPr>
            <p:cNvGrpSpPr/>
            <p:nvPr/>
          </p:nvGrpSpPr>
          <p:grpSpPr>
            <a:xfrm>
              <a:off x="4891419" y="1199738"/>
              <a:ext cx="614347" cy="553639"/>
              <a:chOff x="4909505" y="1069376"/>
              <a:chExt cx="614347" cy="553639"/>
            </a:xfrm>
          </p:grpSpPr>
          <p:pic>
            <p:nvPicPr>
              <p:cNvPr id="62" name="Picture 61" descr="Icon&#10;&#10;Description automatically generated">
                <a:extLst>
                  <a:ext uri="{FF2B5EF4-FFF2-40B4-BE49-F238E27FC236}">
                    <a16:creationId xmlns:a16="http://schemas.microsoft.com/office/drawing/2014/main" id="{41F84CB0-0087-411E-AF25-765626472B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5638" y="1069376"/>
                <a:ext cx="339720" cy="339720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A18F944-602D-4F2A-B241-CAA8637C7649}"/>
                  </a:ext>
                </a:extLst>
              </p:cNvPr>
              <p:cNvSpPr txBox="1"/>
              <p:nvPr/>
            </p:nvSpPr>
            <p:spPr>
              <a:xfrm>
                <a:off x="4909505" y="1346016"/>
                <a:ext cx="6143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>
                    <a:solidFill>
                      <a:schemeClr val="accent1"/>
                    </a:solidFill>
                  </a:rPr>
                  <a:t> 1,2 m</a:t>
                </a:r>
                <a:endParaRPr lang="en-US" sz="12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5DE0BBC-A1CA-4120-A648-EC0288587791}"/>
                </a:ext>
              </a:extLst>
            </p:cNvPr>
            <p:cNvGrpSpPr/>
            <p:nvPr/>
          </p:nvGrpSpPr>
          <p:grpSpPr>
            <a:xfrm>
              <a:off x="5367272" y="1210664"/>
              <a:ext cx="679650" cy="567224"/>
              <a:chOff x="5328697" y="1062822"/>
              <a:chExt cx="679650" cy="567224"/>
            </a:xfrm>
          </p:grpSpPr>
          <p:pic>
            <p:nvPicPr>
              <p:cNvPr id="68" name="Picture 67" descr="Icon&#10;&#10;Description automatically generated">
                <a:extLst>
                  <a:ext uri="{FF2B5EF4-FFF2-40B4-BE49-F238E27FC236}">
                    <a16:creationId xmlns:a16="http://schemas.microsoft.com/office/drawing/2014/main" id="{853EDFD5-D824-4780-A2E1-F0F1AE5EF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8662" y="1062822"/>
                <a:ext cx="339720" cy="339720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7110BB-5EC1-452F-B16C-6AC12D741B7F}"/>
                  </a:ext>
                </a:extLst>
              </p:cNvPr>
              <p:cNvSpPr txBox="1"/>
              <p:nvPr/>
            </p:nvSpPr>
            <p:spPr>
              <a:xfrm>
                <a:off x="5328697" y="1353047"/>
                <a:ext cx="6796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>
                    <a:solidFill>
                      <a:schemeClr val="accent1"/>
                    </a:solidFill>
                  </a:rPr>
                  <a:t> 5 Km/h</a:t>
                </a:r>
                <a:endParaRPr lang="en-US" sz="1200">
                  <a:solidFill>
                    <a:schemeClr val="accent1"/>
                  </a:solidFill>
                </a:endParaRPr>
              </a:p>
            </p:txBody>
          </p:sp>
        </p:grp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F25CFC4-25C6-4E0C-80B0-D0572BB3055E}"/>
              </a:ext>
            </a:extLst>
          </p:cNvPr>
          <p:cNvCxnSpPr>
            <a:cxnSpLocks/>
          </p:cNvCxnSpPr>
          <p:nvPr/>
        </p:nvCxnSpPr>
        <p:spPr>
          <a:xfrm>
            <a:off x="6111674" y="578840"/>
            <a:ext cx="0" cy="55886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1A4FFC-134C-434F-B767-84A8C734493E}"/>
              </a:ext>
            </a:extLst>
          </p:cNvPr>
          <p:cNvSpPr/>
          <p:nvPr/>
        </p:nvSpPr>
        <p:spPr>
          <a:xfrm>
            <a:off x="4327320" y="1857824"/>
            <a:ext cx="1770078" cy="2110169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CDBDEA55-3700-40E5-BE7A-3FE6965A525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29" y="2182650"/>
            <a:ext cx="1190538" cy="1190538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B03CA5F2-C490-4209-83E0-96C4A8A8A3DC}"/>
              </a:ext>
            </a:extLst>
          </p:cNvPr>
          <p:cNvSpPr txBox="1"/>
          <p:nvPr/>
        </p:nvSpPr>
        <p:spPr>
          <a:xfrm>
            <a:off x="2677884" y="1377159"/>
            <a:ext cx="149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/>
              <a:t>Bernardo</a:t>
            </a:r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20FC570-55FF-41EB-A322-02E6CC5094E9}"/>
              </a:ext>
            </a:extLst>
          </p:cNvPr>
          <p:cNvSpPr txBox="1"/>
          <p:nvPr/>
        </p:nvSpPr>
        <p:spPr>
          <a:xfrm>
            <a:off x="4449509" y="819311"/>
            <a:ext cx="1495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/>
              <a:t>Estado do tempo</a:t>
            </a:r>
            <a:endParaRPr lang="en-US" sz="140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0BF5E76-9612-4584-A650-1334F7A1E5B8}"/>
              </a:ext>
            </a:extLst>
          </p:cNvPr>
          <p:cNvSpPr/>
          <p:nvPr/>
        </p:nvSpPr>
        <p:spPr>
          <a:xfrm>
            <a:off x="8509943" y="345962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5FD8022-B30A-4439-9B58-A4D1BED5A888}"/>
              </a:ext>
            </a:extLst>
          </p:cNvPr>
          <p:cNvSpPr/>
          <p:nvPr/>
        </p:nvSpPr>
        <p:spPr>
          <a:xfrm>
            <a:off x="8019423" y="4514658"/>
            <a:ext cx="129547" cy="129459"/>
          </a:xfrm>
          <a:prstGeom prst="ellipse">
            <a:avLst/>
          </a:prstGeom>
          <a:solidFill>
            <a:srgbClr val="FD21C3"/>
          </a:solidFill>
          <a:ln>
            <a:solidFill>
              <a:srgbClr val="FD2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E2C7937-C2C9-4029-A817-EF39611E370A}"/>
              </a:ext>
            </a:extLst>
          </p:cNvPr>
          <p:cNvSpPr/>
          <p:nvPr/>
        </p:nvSpPr>
        <p:spPr>
          <a:xfrm>
            <a:off x="8436909" y="398887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17F9821-277F-4124-B48B-7C3800EF1D04}"/>
              </a:ext>
            </a:extLst>
          </p:cNvPr>
          <p:cNvSpPr/>
          <p:nvPr/>
        </p:nvSpPr>
        <p:spPr>
          <a:xfrm>
            <a:off x="8598105" y="391165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1B8AB10-A02C-4D0E-BD2D-D04C481BF041}"/>
              </a:ext>
            </a:extLst>
          </p:cNvPr>
          <p:cNvSpPr/>
          <p:nvPr/>
        </p:nvSpPr>
        <p:spPr>
          <a:xfrm>
            <a:off x="7017280" y="404111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5BC6C4D-F0E6-4315-BD1F-3AEAC8B1B6F7}"/>
              </a:ext>
            </a:extLst>
          </p:cNvPr>
          <p:cNvSpPr/>
          <p:nvPr/>
        </p:nvSpPr>
        <p:spPr>
          <a:xfrm>
            <a:off x="7167871" y="413033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C817616-D9B9-429C-94B8-27AEFAA0E16F}"/>
              </a:ext>
            </a:extLst>
          </p:cNvPr>
          <p:cNvSpPr/>
          <p:nvPr/>
        </p:nvSpPr>
        <p:spPr>
          <a:xfrm>
            <a:off x="7562607" y="360649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8DA94B8-E30E-466A-8A5B-5961041937AB}"/>
              </a:ext>
            </a:extLst>
          </p:cNvPr>
          <p:cNvSpPr/>
          <p:nvPr/>
        </p:nvSpPr>
        <p:spPr>
          <a:xfrm>
            <a:off x="6891803" y="502388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F0E46AE-0976-410D-B03C-2B48855C7B33}"/>
              </a:ext>
            </a:extLst>
          </p:cNvPr>
          <p:cNvSpPr/>
          <p:nvPr/>
        </p:nvSpPr>
        <p:spPr>
          <a:xfrm>
            <a:off x="9174440" y="390326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9A354A2-0DBB-4863-BFA6-296C3C89454A}"/>
              </a:ext>
            </a:extLst>
          </p:cNvPr>
          <p:cNvSpPr/>
          <p:nvPr/>
        </p:nvSpPr>
        <p:spPr>
          <a:xfrm>
            <a:off x="6542299" y="4579387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CCED88E-C915-4924-8C80-BD938642D02A}"/>
              </a:ext>
            </a:extLst>
          </p:cNvPr>
          <p:cNvSpPr/>
          <p:nvPr/>
        </p:nvSpPr>
        <p:spPr>
          <a:xfrm>
            <a:off x="7459671" y="466320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ECC99DE-71AD-4BFE-AAE9-38BCEC25578C}"/>
              </a:ext>
            </a:extLst>
          </p:cNvPr>
          <p:cNvSpPr/>
          <p:nvPr/>
        </p:nvSpPr>
        <p:spPr>
          <a:xfrm>
            <a:off x="7744400" y="404111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99E242D-BF75-4966-966E-37F714125C13}"/>
              </a:ext>
            </a:extLst>
          </p:cNvPr>
          <p:cNvSpPr/>
          <p:nvPr/>
        </p:nvSpPr>
        <p:spPr>
          <a:xfrm>
            <a:off x="7274439" y="219931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914AF39-AF68-445F-B2DB-6E410F9F2B46}"/>
              </a:ext>
            </a:extLst>
          </p:cNvPr>
          <p:cNvSpPr/>
          <p:nvPr/>
        </p:nvSpPr>
        <p:spPr>
          <a:xfrm>
            <a:off x="8887797" y="377380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D50C165B-293D-4DC9-B5D2-6879BF2D7DEC}"/>
              </a:ext>
            </a:extLst>
          </p:cNvPr>
          <p:cNvSpPr/>
          <p:nvPr/>
        </p:nvSpPr>
        <p:spPr>
          <a:xfrm>
            <a:off x="7239366" y="392826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A318539-6627-4F7A-A287-8BF7A31FCAB7}"/>
              </a:ext>
            </a:extLst>
          </p:cNvPr>
          <p:cNvSpPr/>
          <p:nvPr/>
        </p:nvSpPr>
        <p:spPr>
          <a:xfrm>
            <a:off x="6405446" y="396799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67D05E8-C380-40B6-A2FC-14384C48A3ED}"/>
              </a:ext>
            </a:extLst>
          </p:cNvPr>
          <p:cNvSpPr/>
          <p:nvPr/>
        </p:nvSpPr>
        <p:spPr>
          <a:xfrm>
            <a:off x="7100811" y="347839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4F4B563-6EA2-44D9-8777-89F51F01E20C}"/>
              </a:ext>
            </a:extLst>
          </p:cNvPr>
          <p:cNvSpPr/>
          <p:nvPr/>
        </p:nvSpPr>
        <p:spPr>
          <a:xfrm>
            <a:off x="9017344" y="2912625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0FED683-1F7D-4008-9AD0-922EF5BAC40A}"/>
              </a:ext>
            </a:extLst>
          </p:cNvPr>
          <p:cNvSpPr/>
          <p:nvPr/>
        </p:nvSpPr>
        <p:spPr>
          <a:xfrm>
            <a:off x="6188969" y="355018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075AA47-D710-4EAD-B3AE-E1469D8A7CFC}"/>
              </a:ext>
            </a:extLst>
          </p:cNvPr>
          <p:cNvSpPr/>
          <p:nvPr/>
        </p:nvSpPr>
        <p:spPr>
          <a:xfrm>
            <a:off x="6302683" y="282527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99D8D6D-0D0E-4AAB-849E-7223AC6599DE}"/>
              </a:ext>
            </a:extLst>
          </p:cNvPr>
          <p:cNvSpPr/>
          <p:nvPr/>
        </p:nvSpPr>
        <p:spPr>
          <a:xfrm>
            <a:off x="9394851" y="323540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C173B2E-C1AE-4727-A69D-E0D97B2D678C}"/>
              </a:ext>
            </a:extLst>
          </p:cNvPr>
          <p:cNvSpPr/>
          <p:nvPr/>
        </p:nvSpPr>
        <p:spPr>
          <a:xfrm>
            <a:off x="7832655" y="302524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3C64F22-682E-4B07-A16C-C96E469AA882}"/>
              </a:ext>
            </a:extLst>
          </p:cNvPr>
          <p:cNvSpPr/>
          <p:nvPr/>
        </p:nvSpPr>
        <p:spPr>
          <a:xfrm>
            <a:off x="8710527" y="1870370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4172560-835C-4987-8EC7-1FBD5F2ABAE0}"/>
              </a:ext>
            </a:extLst>
          </p:cNvPr>
          <p:cNvSpPr/>
          <p:nvPr/>
        </p:nvSpPr>
        <p:spPr>
          <a:xfrm>
            <a:off x="9104313" y="3308610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C7D1C58-187A-47EF-A25F-1053C044E64C}"/>
              </a:ext>
            </a:extLst>
          </p:cNvPr>
          <p:cNvSpPr/>
          <p:nvPr/>
        </p:nvSpPr>
        <p:spPr>
          <a:xfrm>
            <a:off x="8713515" y="4685995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1C4E1FF9-4E03-4B40-8F8A-B072F1738362}"/>
              </a:ext>
            </a:extLst>
          </p:cNvPr>
          <p:cNvSpPr/>
          <p:nvPr/>
        </p:nvSpPr>
        <p:spPr>
          <a:xfrm>
            <a:off x="8552983" y="473971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E5F5111-3D96-4EB8-8C1D-966A8A0D08D0}"/>
              </a:ext>
            </a:extLst>
          </p:cNvPr>
          <p:cNvSpPr/>
          <p:nvPr/>
        </p:nvSpPr>
        <p:spPr>
          <a:xfrm>
            <a:off x="8591763" y="412267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FB8A52AD-2391-492E-B998-A2A5B10F6406}"/>
              </a:ext>
            </a:extLst>
          </p:cNvPr>
          <p:cNvSpPr/>
          <p:nvPr/>
        </p:nvSpPr>
        <p:spPr>
          <a:xfrm>
            <a:off x="7385563" y="5320577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2" descr="Uma imagem com texto, monitor, ecrã, moldura de fotografia&#10;&#10;Descrição gerada automaticamente">
            <a:extLst>
              <a:ext uri="{FF2B5EF4-FFF2-40B4-BE49-F238E27FC236}">
                <a16:creationId xmlns:a16="http://schemas.microsoft.com/office/drawing/2014/main" id="{8BCB0FCC-6D04-5418-3AFF-D76E36CFD57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789" y="5793022"/>
            <a:ext cx="332435" cy="180946"/>
          </a:xfrm>
          <a:prstGeom prst="rect">
            <a:avLst/>
          </a:prstGeom>
        </p:spPr>
      </p:pic>
      <p:pic>
        <p:nvPicPr>
          <p:cNvPr id="88" name="Picture 87" descr="Icon&#10;&#10;Description automatically generated">
            <a:extLst>
              <a:ext uri="{FF2B5EF4-FFF2-40B4-BE49-F238E27FC236}">
                <a16:creationId xmlns:a16="http://schemas.microsoft.com/office/drawing/2014/main" id="{EAD9CB87-E89F-43BF-ACBC-EF98AE21282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943" y="4792429"/>
            <a:ext cx="279172" cy="4105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0A385B9-4F9E-418E-BDD7-3A2E623D06C6}"/>
              </a:ext>
            </a:extLst>
          </p:cNvPr>
          <p:cNvSpPr/>
          <p:nvPr/>
        </p:nvSpPr>
        <p:spPr>
          <a:xfrm>
            <a:off x="2557242" y="668068"/>
            <a:ext cx="7146593" cy="5499468"/>
          </a:xfrm>
          <a:prstGeom prst="rect">
            <a:avLst/>
          </a:prstGeom>
          <a:solidFill>
            <a:schemeClr val="bg2">
              <a:alpha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tângulo 2">
            <a:extLst>
              <a:ext uri="{FF2B5EF4-FFF2-40B4-BE49-F238E27FC236}">
                <a16:creationId xmlns:a16="http://schemas.microsoft.com/office/drawing/2014/main" id="{A814A477-8602-4327-9327-C92E80B5D0F9}"/>
              </a:ext>
            </a:extLst>
          </p:cNvPr>
          <p:cNvSpPr/>
          <p:nvPr/>
        </p:nvSpPr>
        <p:spPr>
          <a:xfrm>
            <a:off x="2747932" y="1758005"/>
            <a:ext cx="2162459" cy="3318438"/>
          </a:xfrm>
          <a:prstGeom prst="rect">
            <a:avLst/>
          </a:prstGeom>
          <a:solidFill>
            <a:schemeClr val="bg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tângulo 3">
            <a:extLst>
              <a:ext uri="{FF2B5EF4-FFF2-40B4-BE49-F238E27FC236}">
                <a16:creationId xmlns:a16="http://schemas.microsoft.com/office/drawing/2014/main" id="{F9C7CA0C-DAE7-4591-B8A6-36885EEB067A}"/>
              </a:ext>
            </a:extLst>
          </p:cNvPr>
          <p:cNvSpPr/>
          <p:nvPr/>
        </p:nvSpPr>
        <p:spPr>
          <a:xfrm>
            <a:off x="5053013" y="1776164"/>
            <a:ext cx="2162459" cy="3318438"/>
          </a:xfrm>
          <a:prstGeom prst="rect">
            <a:avLst/>
          </a:prstGeom>
          <a:solidFill>
            <a:schemeClr val="bg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 descr="A picture containing text, monitor, electronics, screen&#10;&#10;Description automatically generated">
            <a:extLst>
              <a:ext uri="{FF2B5EF4-FFF2-40B4-BE49-F238E27FC236}">
                <a16:creationId xmlns:a16="http://schemas.microsoft.com/office/drawing/2014/main" id="{6E2884BD-0824-4091-B8D6-3E268806C9B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26612" y="26840"/>
            <a:ext cx="8807852" cy="6882495"/>
          </a:xfrm>
          <a:prstGeom prst="rect">
            <a:avLst/>
          </a:prstGeom>
        </p:spPr>
      </p:pic>
      <p:sp>
        <p:nvSpPr>
          <p:cNvPr id="65" name="Retângulo 4">
            <a:extLst>
              <a:ext uri="{FF2B5EF4-FFF2-40B4-BE49-F238E27FC236}">
                <a16:creationId xmlns:a16="http://schemas.microsoft.com/office/drawing/2014/main" id="{927FEEB8-7C93-41B2-B258-FAAB976684F7}"/>
              </a:ext>
            </a:extLst>
          </p:cNvPr>
          <p:cNvSpPr/>
          <p:nvPr/>
        </p:nvSpPr>
        <p:spPr>
          <a:xfrm>
            <a:off x="7366183" y="1786995"/>
            <a:ext cx="2162459" cy="3318438"/>
          </a:xfrm>
          <a:prstGeom prst="rect">
            <a:avLst/>
          </a:prstGeom>
          <a:solidFill>
            <a:schemeClr val="bg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Imagem 7">
            <a:extLst>
              <a:ext uri="{FF2B5EF4-FFF2-40B4-BE49-F238E27FC236}">
                <a16:creationId xmlns:a16="http://schemas.microsoft.com/office/drawing/2014/main" id="{FCE4D1B3-C023-4947-B3D5-CB199B3ED60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50" y="1870527"/>
            <a:ext cx="1971729" cy="1575685"/>
          </a:xfrm>
          <a:prstGeom prst="rect">
            <a:avLst/>
          </a:prstGeom>
        </p:spPr>
      </p:pic>
      <p:pic>
        <p:nvPicPr>
          <p:cNvPr id="69" name="Imagem 9">
            <a:extLst>
              <a:ext uri="{FF2B5EF4-FFF2-40B4-BE49-F238E27FC236}">
                <a16:creationId xmlns:a16="http://schemas.microsoft.com/office/drawing/2014/main" id="{1A61B907-021B-4DE9-BAA4-7078ACD19159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416" y="1870527"/>
            <a:ext cx="1972210" cy="1575685"/>
          </a:xfrm>
          <a:prstGeom prst="rect">
            <a:avLst/>
          </a:prstGeom>
        </p:spPr>
      </p:pic>
      <p:pic>
        <p:nvPicPr>
          <p:cNvPr id="75" name="Imagem 11">
            <a:extLst>
              <a:ext uri="{FF2B5EF4-FFF2-40B4-BE49-F238E27FC236}">
                <a16:creationId xmlns:a16="http://schemas.microsoft.com/office/drawing/2014/main" id="{131E5FF5-F99C-42A5-A305-BBAE4B329A9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312" y="1870274"/>
            <a:ext cx="1972208" cy="1575685"/>
          </a:xfrm>
          <a:prstGeom prst="rect">
            <a:avLst/>
          </a:prstGeom>
        </p:spPr>
      </p:pic>
      <p:sp>
        <p:nvSpPr>
          <p:cNvPr id="76" name="CaixaDeTexto 12">
            <a:extLst>
              <a:ext uri="{FF2B5EF4-FFF2-40B4-BE49-F238E27FC236}">
                <a16:creationId xmlns:a16="http://schemas.microsoft.com/office/drawing/2014/main" id="{3BD8F2E6-657A-471D-B12C-5A44D545E765}"/>
              </a:ext>
            </a:extLst>
          </p:cNvPr>
          <p:cNvSpPr txBox="1"/>
          <p:nvPr/>
        </p:nvSpPr>
        <p:spPr>
          <a:xfrm>
            <a:off x="2723450" y="3624543"/>
            <a:ext cx="2178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Bandeira</a:t>
            </a:r>
          </a:p>
          <a:p>
            <a:pPr algn="ctr"/>
            <a:r>
              <a:rPr lang="pt-PT" sz="2400" dirty="0"/>
              <a:t>Verde</a:t>
            </a:r>
            <a:endParaRPr lang="en-US" dirty="0"/>
          </a:p>
        </p:txBody>
      </p:sp>
      <p:sp>
        <p:nvSpPr>
          <p:cNvPr id="80" name="CaixaDeTexto 13">
            <a:extLst>
              <a:ext uri="{FF2B5EF4-FFF2-40B4-BE49-F238E27FC236}">
                <a16:creationId xmlns:a16="http://schemas.microsoft.com/office/drawing/2014/main" id="{4BCC36B5-49A4-47FE-9A3F-B112178D2B31}"/>
              </a:ext>
            </a:extLst>
          </p:cNvPr>
          <p:cNvSpPr txBox="1"/>
          <p:nvPr/>
        </p:nvSpPr>
        <p:spPr>
          <a:xfrm>
            <a:off x="5060981" y="3625067"/>
            <a:ext cx="2130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Bandeira</a:t>
            </a:r>
          </a:p>
          <a:p>
            <a:pPr algn="ctr"/>
            <a:r>
              <a:rPr lang="pt-PT" sz="2400" dirty="0"/>
              <a:t>Amarela</a:t>
            </a:r>
            <a:endParaRPr lang="en-US" dirty="0"/>
          </a:p>
        </p:txBody>
      </p:sp>
      <p:sp>
        <p:nvSpPr>
          <p:cNvPr id="83" name="CaixaDeTexto 14">
            <a:extLst>
              <a:ext uri="{FF2B5EF4-FFF2-40B4-BE49-F238E27FC236}">
                <a16:creationId xmlns:a16="http://schemas.microsoft.com/office/drawing/2014/main" id="{A921DF39-8608-4E18-9D18-A8CDD642EAF2}"/>
              </a:ext>
            </a:extLst>
          </p:cNvPr>
          <p:cNvSpPr txBox="1"/>
          <p:nvPr/>
        </p:nvSpPr>
        <p:spPr>
          <a:xfrm>
            <a:off x="7365622" y="3618500"/>
            <a:ext cx="2158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Bandeira </a:t>
            </a:r>
          </a:p>
          <a:p>
            <a:pPr algn="ctr"/>
            <a:r>
              <a:rPr lang="pt-PT" sz="2400" dirty="0"/>
              <a:t>Vermelha</a:t>
            </a:r>
            <a:endParaRPr lang="en-US" dirty="0"/>
          </a:p>
        </p:txBody>
      </p:sp>
      <p:sp>
        <p:nvSpPr>
          <p:cNvPr id="86" name="CaixaDeTexto 3">
            <a:extLst>
              <a:ext uri="{FF2B5EF4-FFF2-40B4-BE49-F238E27FC236}">
                <a16:creationId xmlns:a16="http://schemas.microsoft.com/office/drawing/2014/main" id="{898B97AC-99C7-48CA-BEC6-6800F61F3D8D}"/>
              </a:ext>
            </a:extLst>
          </p:cNvPr>
          <p:cNvSpPr txBox="1"/>
          <p:nvPr/>
        </p:nvSpPr>
        <p:spPr>
          <a:xfrm>
            <a:off x="3715" y="26840"/>
            <a:ext cx="1518621" cy="73866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/>
              <a:t>B2.) Ecrã de </a:t>
            </a:r>
            <a:endParaRPr lang="en-US"/>
          </a:p>
          <a:p>
            <a:r>
              <a:rPr lang="pt-PT" sz="1400"/>
              <a:t>escolha/mudança </a:t>
            </a:r>
            <a:endParaRPr lang="pt-PT"/>
          </a:p>
          <a:p>
            <a:r>
              <a:rPr lang="pt-PT" sz="1400"/>
              <a:t>de bandeira</a:t>
            </a:r>
            <a:endParaRPr lang="pt-PT">
              <a:cs typeface="Calibri"/>
            </a:endParaRPr>
          </a:p>
        </p:txBody>
      </p:sp>
      <p:sp>
        <p:nvSpPr>
          <p:cNvPr id="87" name="CaixaDeTexto 3">
            <a:extLst>
              <a:ext uri="{FF2B5EF4-FFF2-40B4-BE49-F238E27FC236}">
                <a16:creationId xmlns:a16="http://schemas.microsoft.com/office/drawing/2014/main" id="{7DD52699-4ED7-4105-B96B-58419EADCF2D}"/>
              </a:ext>
            </a:extLst>
          </p:cNvPr>
          <p:cNvSpPr txBox="1"/>
          <p:nvPr/>
        </p:nvSpPr>
        <p:spPr>
          <a:xfrm>
            <a:off x="10655056" y="784734"/>
            <a:ext cx="1325876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/>
              <a:t>Voltar/Cancelar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E50ECF-1081-403B-80CE-AC9E09CA24D8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9601012" y="938623"/>
            <a:ext cx="1054044" cy="2604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895FBC25-7BD4-40A4-8118-EF43EDF882AB}"/>
              </a:ext>
            </a:extLst>
          </p:cNvPr>
          <p:cNvSpPr/>
          <p:nvPr/>
        </p:nvSpPr>
        <p:spPr>
          <a:xfrm>
            <a:off x="9213704" y="1103487"/>
            <a:ext cx="331632" cy="3664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X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50DD30A5-7AC4-4633-B31D-2511B845E3A5}"/>
              </a:ext>
            </a:extLst>
          </p:cNvPr>
          <p:cNvSpPr txBox="1"/>
          <p:nvPr/>
        </p:nvSpPr>
        <p:spPr>
          <a:xfrm>
            <a:off x="8741349" y="802022"/>
            <a:ext cx="913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/>
              <a:t>Posto Nº1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6687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67F00A7-108C-4727-ACB8-677599B77AC6}"/>
              </a:ext>
            </a:extLst>
          </p:cNvPr>
          <p:cNvSpPr/>
          <p:nvPr/>
        </p:nvSpPr>
        <p:spPr>
          <a:xfrm>
            <a:off x="2558642" y="1853967"/>
            <a:ext cx="3537356" cy="4237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F64AF735-EE7A-46DD-A39B-747EA1953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50184" y="1613884"/>
            <a:ext cx="5499467" cy="360783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8C3E59E-3AF8-4AF4-8E18-DCFC9CC34304}"/>
              </a:ext>
            </a:extLst>
          </p:cNvPr>
          <p:cNvSpPr/>
          <p:nvPr/>
        </p:nvSpPr>
        <p:spPr>
          <a:xfrm>
            <a:off x="2558642" y="668068"/>
            <a:ext cx="1767278" cy="1185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FADD2C0-A8EF-45EA-BD36-784494DA5C50}"/>
              </a:ext>
            </a:extLst>
          </p:cNvPr>
          <p:cNvSpPr/>
          <p:nvPr/>
        </p:nvSpPr>
        <p:spPr>
          <a:xfrm>
            <a:off x="2558641" y="1853967"/>
            <a:ext cx="1770078" cy="212241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6DEF612-95CB-4398-8295-3271C245CF3D}"/>
              </a:ext>
            </a:extLst>
          </p:cNvPr>
          <p:cNvSpPr/>
          <p:nvPr/>
        </p:nvSpPr>
        <p:spPr>
          <a:xfrm>
            <a:off x="2557242" y="3980239"/>
            <a:ext cx="1770078" cy="2110169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4954334-5A44-4144-91F8-D6FF706F08C1}"/>
              </a:ext>
            </a:extLst>
          </p:cNvPr>
          <p:cNvSpPr/>
          <p:nvPr/>
        </p:nvSpPr>
        <p:spPr>
          <a:xfrm>
            <a:off x="4325920" y="3981180"/>
            <a:ext cx="1770078" cy="2110169"/>
          </a:xfrm>
          <a:prstGeom prst="roundRect">
            <a:avLst>
              <a:gd name="adj" fmla="val 0"/>
            </a:avLst>
          </a:prstGeom>
          <a:solidFill>
            <a:srgbClr val="FE8F20"/>
          </a:solidFill>
          <a:ln>
            <a:solidFill>
              <a:srgbClr val="FE8F2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C9534E3-8C96-4961-9E6A-75C8207D5B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32" t="11273" r="30565" b="47726"/>
          <a:stretch/>
        </p:blipFill>
        <p:spPr bwMode="auto">
          <a:xfrm>
            <a:off x="3160148" y="870908"/>
            <a:ext cx="547741" cy="528968"/>
          </a:xfrm>
          <a:prstGeom prst="ellipse">
            <a:avLst/>
          </a:prstGeom>
          <a:ln w="63500" cap="rnd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40F5051E-C3EB-428B-8EFA-A7B1D1054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046" y="4442372"/>
            <a:ext cx="1185900" cy="1185900"/>
          </a:xfrm>
          <a:prstGeom prst="rect">
            <a:avLst/>
          </a:prstGeom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E66F5DB-1763-49AF-8549-CA4B8A466668}"/>
              </a:ext>
            </a:extLst>
          </p:cNvPr>
          <p:cNvSpPr/>
          <p:nvPr/>
        </p:nvSpPr>
        <p:spPr>
          <a:xfrm>
            <a:off x="5053013" y="5111025"/>
            <a:ext cx="381782" cy="393928"/>
          </a:xfrm>
          <a:prstGeom prst="roundRect">
            <a:avLst>
              <a:gd name="adj" fmla="val 0"/>
            </a:avLst>
          </a:prstGeom>
          <a:solidFill>
            <a:srgbClr val="FE8F20"/>
          </a:solidFill>
          <a:ln>
            <a:solidFill>
              <a:srgbClr val="FE8F2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8CF1E9ED-08C4-45CA-A026-A2408D79D8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314" y="4974800"/>
            <a:ext cx="699363" cy="699363"/>
          </a:xfrm>
          <a:prstGeom prst="rect">
            <a:avLst/>
          </a:prstGeom>
        </p:spPr>
      </p:pic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27280E89-2327-44FB-ABD9-8D9FFB41791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131" y="2284751"/>
            <a:ext cx="1153150" cy="1153150"/>
          </a:xfrm>
          <a:prstGeom prst="rect">
            <a:avLst/>
          </a:prstGeom>
        </p:spPr>
      </p:pic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24D08539-6A91-4B0C-A50E-1675083D2FD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00" y="4374478"/>
            <a:ext cx="1200644" cy="1200644"/>
          </a:xfrm>
          <a:prstGeom prst="rect">
            <a:avLst/>
          </a:prstGeom>
        </p:spPr>
      </p:pic>
      <p:pic>
        <p:nvPicPr>
          <p:cNvPr id="64" name="Picture 63" descr="Logo, icon&#10;&#10;Description automatically generated">
            <a:extLst>
              <a:ext uri="{FF2B5EF4-FFF2-40B4-BE49-F238E27FC236}">
                <a16:creationId xmlns:a16="http://schemas.microsoft.com/office/drawing/2014/main" id="{63FBEF69-4756-4749-B2F9-62835F73D06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2140">
            <a:off x="8591928" y="5077919"/>
            <a:ext cx="854065" cy="854065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8291F9A-217E-4250-8655-9F1F9D09FDF4}"/>
              </a:ext>
            </a:extLst>
          </p:cNvPr>
          <p:cNvSpPr/>
          <p:nvPr/>
        </p:nvSpPr>
        <p:spPr>
          <a:xfrm>
            <a:off x="4333727" y="677399"/>
            <a:ext cx="1776143" cy="1185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6FC034-1D18-4836-B579-9C7688CD1589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6034029" y="1018969"/>
            <a:ext cx="1805124" cy="1965671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83A4B5E-6315-49EF-98A9-266B9AE0B823}"/>
              </a:ext>
            </a:extLst>
          </p:cNvPr>
          <p:cNvGrpSpPr/>
          <p:nvPr/>
        </p:nvGrpSpPr>
        <p:grpSpPr>
          <a:xfrm>
            <a:off x="4433961" y="1142900"/>
            <a:ext cx="1600068" cy="578150"/>
            <a:chOff x="4446854" y="1199738"/>
            <a:chExt cx="1600068" cy="578150"/>
          </a:xfrm>
        </p:grpSpPr>
        <p:pic>
          <p:nvPicPr>
            <p:cNvPr id="66" name="Picture 65" descr="Icon&#10;&#10;Description automatically generated">
              <a:extLst>
                <a:ext uri="{FF2B5EF4-FFF2-40B4-BE49-F238E27FC236}">
                  <a16:creationId xmlns:a16="http://schemas.microsoft.com/office/drawing/2014/main" id="{575AADDA-444C-4C96-A7A0-389145D4C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6854" y="1234152"/>
              <a:ext cx="458078" cy="458078"/>
            </a:xfrm>
            <a:prstGeom prst="rect">
              <a:avLst/>
            </a:prstGeom>
          </p:spPr>
        </p:pic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7443C51-6040-4181-8293-C02C20765378}"/>
                </a:ext>
              </a:extLst>
            </p:cNvPr>
            <p:cNvGrpSpPr/>
            <p:nvPr/>
          </p:nvGrpSpPr>
          <p:grpSpPr>
            <a:xfrm>
              <a:off x="4891419" y="1199738"/>
              <a:ext cx="614347" cy="553639"/>
              <a:chOff x="4909505" y="1069376"/>
              <a:chExt cx="614347" cy="553639"/>
            </a:xfrm>
          </p:grpSpPr>
          <p:pic>
            <p:nvPicPr>
              <p:cNvPr id="62" name="Picture 61" descr="Icon&#10;&#10;Description automatically generated">
                <a:extLst>
                  <a:ext uri="{FF2B5EF4-FFF2-40B4-BE49-F238E27FC236}">
                    <a16:creationId xmlns:a16="http://schemas.microsoft.com/office/drawing/2014/main" id="{41F84CB0-0087-411E-AF25-765626472B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5638" y="1069376"/>
                <a:ext cx="339720" cy="339720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A18F944-602D-4F2A-B241-CAA8637C7649}"/>
                  </a:ext>
                </a:extLst>
              </p:cNvPr>
              <p:cNvSpPr txBox="1"/>
              <p:nvPr/>
            </p:nvSpPr>
            <p:spPr>
              <a:xfrm>
                <a:off x="4909505" y="1346016"/>
                <a:ext cx="6143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>
                    <a:solidFill>
                      <a:schemeClr val="accent1"/>
                    </a:solidFill>
                  </a:rPr>
                  <a:t> 1,2 m</a:t>
                </a:r>
                <a:endParaRPr lang="en-US" sz="12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5DE0BBC-A1CA-4120-A648-EC0288587791}"/>
                </a:ext>
              </a:extLst>
            </p:cNvPr>
            <p:cNvGrpSpPr/>
            <p:nvPr/>
          </p:nvGrpSpPr>
          <p:grpSpPr>
            <a:xfrm>
              <a:off x="5367272" y="1210664"/>
              <a:ext cx="679650" cy="567224"/>
              <a:chOff x="5328697" y="1062822"/>
              <a:chExt cx="679650" cy="567224"/>
            </a:xfrm>
          </p:grpSpPr>
          <p:pic>
            <p:nvPicPr>
              <p:cNvPr id="68" name="Picture 67" descr="Icon&#10;&#10;Description automatically generated">
                <a:extLst>
                  <a:ext uri="{FF2B5EF4-FFF2-40B4-BE49-F238E27FC236}">
                    <a16:creationId xmlns:a16="http://schemas.microsoft.com/office/drawing/2014/main" id="{853EDFD5-D824-4780-A2E1-F0F1AE5EF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8662" y="1062822"/>
                <a:ext cx="339720" cy="339720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7110BB-5EC1-452F-B16C-6AC12D741B7F}"/>
                  </a:ext>
                </a:extLst>
              </p:cNvPr>
              <p:cNvSpPr txBox="1"/>
              <p:nvPr/>
            </p:nvSpPr>
            <p:spPr>
              <a:xfrm>
                <a:off x="5328697" y="1353047"/>
                <a:ext cx="6796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>
                    <a:solidFill>
                      <a:schemeClr val="accent1"/>
                    </a:solidFill>
                  </a:rPr>
                  <a:t> 5 Km/h</a:t>
                </a:r>
                <a:endParaRPr lang="en-US" sz="120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1A4FFC-134C-434F-B767-84A8C734493E}"/>
              </a:ext>
            </a:extLst>
          </p:cNvPr>
          <p:cNvSpPr/>
          <p:nvPr/>
        </p:nvSpPr>
        <p:spPr>
          <a:xfrm>
            <a:off x="4327320" y="1857824"/>
            <a:ext cx="1770078" cy="2110169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>
            <a:solidFill>
              <a:schemeClr val="accent4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F25CFC4-25C6-4E0C-80B0-D0572BB3055E}"/>
              </a:ext>
            </a:extLst>
          </p:cNvPr>
          <p:cNvCxnSpPr>
            <a:cxnSpLocks/>
          </p:cNvCxnSpPr>
          <p:nvPr/>
        </p:nvCxnSpPr>
        <p:spPr>
          <a:xfrm>
            <a:off x="6111674" y="578840"/>
            <a:ext cx="0" cy="55886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CDBDEA55-3700-40E5-BE7A-3FE6965A525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29" y="2182650"/>
            <a:ext cx="1190538" cy="1190538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B03CA5F2-C490-4209-83E0-96C4A8A8A3DC}"/>
              </a:ext>
            </a:extLst>
          </p:cNvPr>
          <p:cNvSpPr txBox="1"/>
          <p:nvPr/>
        </p:nvSpPr>
        <p:spPr>
          <a:xfrm>
            <a:off x="2677884" y="1377159"/>
            <a:ext cx="149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/>
              <a:t>Bernardo</a:t>
            </a:r>
            <a:endParaRPr lang="en-US"/>
          </a:p>
        </p:txBody>
      </p:sp>
      <p:pic>
        <p:nvPicPr>
          <p:cNvPr id="81" name="Picture 80" descr="A picture containing text, monitor, electronics, screen&#10;&#10;Description automatically generated">
            <a:extLst>
              <a:ext uri="{FF2B5EF4-FFF2-40B4-BE49-F238E27FC236}">
                <a16:creationId xmlns:a16="http://schemas.microsoft.com/office/drawing/2014/main" id="{6E2884BD-0824-4091-B8D6-3E268806C9B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05944" y="881"/>
            <a:ext cx="8807852" cy="6882495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820FC570-55FF-41EB-A322-02E6CC5094E9}"/>
              </a:ext>
            </a:extLst>
          </p:cNvPr>
          <p:cNvSpPr txBox="1"/>
          <p:nvPr/>
        </p:nvSpPr>
        <p:spPr>
          <a:xfrm>
            <a:off x="4449509" y="819311"/>
            <a:ext cx="1495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/>
              <a:t>Estado do tempo</a:t>
            </a:r>
            <a:endParaRPr lang="en-US" sz="140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0BF5E76-9612-4584-A650-1334F7A1E5B8}"/>
              </a:ext>
            </a:extLst>
          </p:cNvPr>
          <p:cNvSpPr/>
          <p:nvPr/>
        </p:nvSpPr>
        <p:spPr>
          <a:xfrm>
            <a:off x="8509943" y="345962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E2C7937-C2C9-4029-A817-EF39611E370A}"/>
              </a:ext>
            </a:extLst>
          </p:cNvPr>
          <p:cNvSpPr/>
          <p:nvPr/>
        </p:nvSpPr>
        <p:spPr>
          <a:xfrm>
            <a:off x="8436909" y="398887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17F9821-277F-4124-B48B-7C3800EF1D04}"/>
              </a:ext>
            </a:extLst>
          </p:cNvPr>
          <p:cNvSpPr/>
          <p:nvPr/>
        </p:nvSpPr>
        <p:spPr>
          <a:xfrm>
            <a:off x="8598105" y="391165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1B8AB10-A02C-4D0E-BD2D-D04C481BF041}"/>
              </a:ext>
            </a:extLst>
          </p:cNvPr>
          <p:cNvSpPr/>
          <p:nvPr/>
        </p:nvSpPr>
        <p:spPr>
          <a:xfrm>
            <a:off x="7017280" y="404111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5BC6C4D-F0E6-4315-BD1F-3AEAC8B1B6F7}"/>
              </a:ext>
            </a:extLst>
          </p:cNvPr>
          <p:cNvSpPr/>
          <p:nvPr/>
        </p:nvSpPr>
        <p:spPr>
          <a:xfrm>
            <a:off x="7167871" y="413033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C817616-D9B9-429C-94B8-27AEFAA0E16F}"/>
              </a:ext>
            </a:extLst>
          </p:cNvPr>
          <p:cNvSpPr/>
          <p:nvPr/>
        </p:nvSpPr>
        <p:spPr>
          <a:xfrm>
            <a:off x="7562607" y="360649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8DA94B8-E30E-466A-8A5B-5961041937AB}"/>
              </a:ext>
            </a:extLst>
          </p:cNvPr>
          <p:cNvSpPr/>
          <p:nvPr/>
        </p:nvSpPr>
        <p:spPr>
          <a:xfrm>
            <a:off x="6891803" y="502388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F0E46AE-0976-410D-B03C-2B48855C7B33}"/>
              </a:ext>
            </a:extLst>
          </p:cNvPr>
          <p:cNvSpPr/>
          <p:nvPr/>
        </p:nvSpPr>
        <p:spPr>
          <a:xfrm>
            <a:off x="9174440" y="390326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9A354A2-0DBB-4863-BFA6-296C3C89454A}"/>
              </a:ext>
            </a:extLst>
          </p:cNvPr>
          <p:cNvSpPr/>
          <p:nvPr/>
        </p:nvSpPr>
        <p:spPr>
          <a:xfrm>
            <a:off x="6542299" y="4579387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CCED88E-C915-4924-8C80-BD938642D02A}"/>
              </a:ext>
            </a:extLst>
          </p:cNvPr>
          <p:cNvSpPr/>
          <p:nvPr/>
        </p:nvSpPr>
        <p:spPr>
          <a:xfrm>
            <a:off x="7459671" y="466320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ECC99DE-71AD-4BFE-AAE9-38BCEC25578C}"/>
              </a:ext>
            </a:extLst>
          </p:cNvPr>
          <p:cNvSpPr/>
          <p:nvPr/>
        </p:nvSpPr>
        <p:spPr>
          <a:xfrm>
            <a:off x="7744400" y="404111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99E242D-BF75-4966-966E-37F714125C13}"/>
              </a:ext>
            </a:extLst>
          </p:cNvPr>
          <p:cNvSpPr/>
          <p:nvPr/>
        </p:nvSpPr>
        <p:spPr>
          <a:xfrm>
            <a:off x="7274439" y="219931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914AF39-AF68-445F-B2DB-6E410F9F2B46}"/>
              </a:ext>
            </a:extLst>
          </p:cNvPr>
          <p:cNvSpPr/>
          <p:nvPr/>
        </p:nvSpPr>
        <p:spPr>
          <a:xfrm>
            <a:off x="8887797" y="377380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D50C165B-293D-4DC9-B5D2-6879BF2D7DEC}"/>
              </a:ext>
            </a:extLst>
          </p:cNvPr>
          <p:cNvSpPr/>
          <p:nvPr/>
        </p:nvSpPr>
        <p:spPr>
          <a:xfrm>
            <a:off x="7239366" y="392826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A318539-6627-4F7A-A287-8BF7A31FCAB7}"/>
              </a:ext>
            </a:extLst>
          </p:cNvPr>
          <p:cNvSpPr/>
          <p:nvPr/>
        </p:nvSpPr>
        <p:spPr>
          <a:xfrm>
            <a:off x="6405446" y="396799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67D05E8-C380-40B6-A2FC-14384C48A3ED}"/>
              </a:ext>
            </a:extLst>
          </p:cNvPr>
          <p:cNvSpPr/>
          <p:nvPr/>
        </p:nvSpPr>
        <p:spPr>
          <a:xfrm>
            <a:off x="7100811" y="347839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4F4B563-6EA2-44D9-8777-89F51F01E20C}"/>
              </a:ext>
            </a:extLst>
          </p:cNvPr>
          <p:cNvSpPr/>
          <p:nvPr/>
        </p:nvSpPr>
        <p:spPr>
          <a:xfrm>
            <a:off x="9017344" y="2912625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0FED683-1F7D-4008-9AD0-922EF5BAC40A}"/>
              </a:ext>
            </a:extLst>
          </p:cNvPr>
          <p:cNvSpPr/>
          <p:nvPr/>
        </p:nvSpPr>
        <p:spPr>
          <a:xfrm>
            <a:off x="6188969" y="355018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075AA47-D710-4EAD-B3AE-E1469D8A7CFC}"/>
              </a:ext>
            </a:extLst>
          </p:cNvPr>
          <p:cNvSpPr/>
          <p:nvPr/>
        </p:nvSpPr>
        <p:spPr>
          <a:xfrm>
            <a:off x="6302683" y="282527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99D8D6D-0D0E-4AAB-849E-7223AC6599DE}"/>
              </a:ext>
            </a:extLst>
          </p:cNvPr>
          <p:cNvSpPr/>
          <p:nvPr/>
        </p:nvSpPr>
        <p:spPr>
          <a:xfrm>
            <a:off x="9394851" y="323540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C173B2E-C1AE-4727-A69D-E0D97B2D678C}"/>
              </a:ext>
            </a:extLst>
          </p:cNvPr>
          <p:cNvSpPr/>
          <p:nvPr/>
        </p:nvSpPr>
        <p:spPr>
          <a:xfrm>
            <a:off x="7832655" y="302524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3C64F22-682E-4B07-A16C-C96E469AA882}"/>
              </a:ext>
            </a:extLst>
          </p:cNvPr>
          <p:cNvSpPr/>
          <p:nvPr/>
        </p:nvSpPr>
        <p:spPr>
          <a:xfrm>
            <a:off x="8710527" y="1870370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4172560-835C-4987-8EC7-1FBD5F2ABAE0}"/>
              </a:ext>
            </a:extLst>
          </p:cNvPr>
          <p:cNvSpPr/>
          <p:nvPr/>
        </p:nvSpPr>
        <p:spPr>
          <a:xfrm>
            <a:off x="9104313" y="3308610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C7D1C58-187A-47EF-A25F-1053C044E64C}"/>
              </a:ext>
            </a:extLst>
          </p:cNvPr>
          <p:cNvSpPr/>
          <p:nvPr/>
        </p:nvSpPr>
        <p:spPr>
          <a:xfrm>
            <a:off x="8713515" y="4685995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1C4E1FF9-4E03-4B40-8F8A-B072F1738362}"/>
              </a:ext>
            </a:extLst>
          </p:cNvPr>
          <p:cNvSpPr/>
          <p:nvPr/>
        </p:nvSpPr>
        <p:spPr>
          <a:xfrm>
            <a:off x="8552983" y="473971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E5F5111-3D96-4EB8-8C1D-966A8A0D08D0}"/>
              </a:ext>
            </a:extLst>
          </p:cNvPr>
          <p:cNvSpPr/>
          <p:nvPr/>
        </p:nvSpPr>
        <p:spPr>
          <a:xfrm>
            <a:off x="8591763" y="412267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FB8A52AD-2391-492E-B998-A2A5B10F6406}"/>
              </a:ext>
            </a:extLst>
          </p:cNvPr>
          <p:cNvSpPr/>
          <p:nvPr/>
        </p:nvSpPr>
        <p:spPr>
          <a:xfrm>
            <a:off x="7385563" y="5320577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CDA0BB9-7AEC-4B4F-A21F-59D6DFAB70B9}"/>
              </a:ext>
            </a:extLst>
          </p:cNvPr>
          <p:cNvSpPr/>
          <p:nvPr/>
        </p:nvSpPr>
        <p:spPr>
          <a:xfrm>
            <a:off x="7820181" y="908469"/>
            <a:ext cx="129547" cy="12945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2C8AEE41-0EF6-4497-B5E0-7C7B85066E8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943" y="4792429"/>
            <a:ext cx="279172" cy="410547"/>
          </a:xfrm>
          <a:prstGeom prst="rect">
            <a:avLst/>
          </a:prstGeom>
        </p:spPr>
      </p:pic>
      <p:pic>
        <p:nvPicPr>
          <p:cNvPr id="2" name="Imagem 2" descr="Uma imagem com texto, monitor, ecrã, moldura de fotografia&#10;&#10;Descrição gerada automaticamente">
            <a:extLst>
              <a:ext uri="{FF2B5EF4-FFF2-40B4-BE49-F238E27FC236}">
                <a16:creationId xmlns:a16="http://schemas.microsoft.com/office/drawing/2014/main" id="{9F8B57CD-EC25-02D9-345A-FF412E14FFB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789" y="5793022"/>
            <a:ext cx="332435" cy="18094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C709075-E2B2-4241-0D81-B3ECAC3CE2AC}"/>
              </a:ext>
            </a:extLst>
          </p:cNvPr>
          <p:cNvSpPr txBox="1"/>
          <p:nvPr/>
        </p:nvSpPr>
        <p:spPr>
          <a:xfrm>
            <a:off x="65739" y="62281"/>
            <a:ext cx="1701171" cy="246221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/>
              <a:t>2.1) Ecrã Principal:</a:t>
            </a:r>
          </a:p>
          <a:p>
            <a:r>
              <a:rPr lang="pt-PT" sz="1400">
                <a:cs typeface="Calibri"/>
              </a:rPr>
              <a:t>Alerta Situação </a:t>
            </a:r>
          </a:p>
          <a:p>
            <a:r>
              <a:rPr lang="pt-PT" sz="1400">
                <a:cs typeface="Calibri"/>
              </a:rPr>
              <a:t>de Perigo (banhista</a:t>
            </a:r>
            <a:endParaRPr lang="pt-PT">
              <a:cs typeface="Calibri"/>
            </a:endParaRPr>
          </a:p>
          <a:p>
            <a:r>
              <a:rPr lang="pt-PT" sz="1400">
                <a:cs typeface="Calibri"/>
              </a:rPr>
              <a:t>muito longe ou em</a:t>
            </a:r>
          </a:p>
          <a:p>
            <a:r>
              <a:rPr lang="pt-PT" sz="1400">
                <a:cs typeface="Calibri"/>
              </a:rPr>
              <a:t>local perigoso). </a:t>
            </a:r>
          </a:p>
          <a:p>
            <a:endParaRPr lang="pt-PT" sz="1400">
              <a:cs typeface="Calibri"/>
            </a:endParaRPr>
          </a:p>
          <a:p>
            <a:endParaRPr lang="pt-PT" sz="1400">
              <a:cs typeface="Calibri"/>
            </a:endParaRPr>
          </a:p>
          <a:p>
            <a:r>
              <a:rPr lang="pt-PT" sz="1400">
                <a:cs typeface="Calibri"/>
              </a:rPr>
              <a:t>Ao clicar no botão</a:t>
            </a:r>
            <a:endParaRPr lang="pt-PT">
              <a:cs typeface="Calibri"/>
            </a:endParaRPr>
          </a:p>
          <a:p>
            <a:r>
              <a:rPr lang="pt-PT" sz="1400">
                <a:cs typeface="Calibri"/>
              </a:rPr>
              <a:t>B3.) é redirecionado </a:t>
            </a:r>
            <a:endParaRPr lang="pt-PT">
              <a:cs typeface="Calibri"/>
            </a:endParaRPr>
          </a:p>
          <a:p>
            <a:r>
              <a:rPr lang="pt-PT" sz="1400">
                <a:cs typeface="Calibri"/>
              </a:rPr>
              <a:t>para o ecrã ponto </a:t>
            </a:r>
            <a:endParaRPr lang="pt-PT">
              <a:cs typeface="Calibri"/>
            </a:endParaRPr>
          </a:p>
          <a:p>
            <a:r>
              <a:rPr lang="pt-PT" sz="1400">
                <a:cs typeface="Calibri"/>
              </a:rPr>
              <a:t>B3.1)</a:t>
            </a:r>
            <a:endParaRPr lang="pt-PT">
              <a:cs typeface="Calibri"/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F9C3E87D-3A31-4FC9-9089-F458804DDC59}"/>
              </a:ext>
            </a:extLst>
          </p:cNvPr>
          <p:cNvSpPr txBox="1"/>
          <p:nvPr/>
        </p:nvSpPr>
        <p:spPr>
          <a:xfrm>
            <a:off x="8786936" y="749773"/>
            <a:ext cx="913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/>
              <a:t>Posto Nº1</a:t>
            </a:r>
            <a:endParaRPr lang="en-US" sz="14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6C53D4-7A2E-C91F-A2B4-48835B8D6041}"/>
              </a:ext>
            </a:extLst>
          </p:cNvPr>
          <p:cNvCxnSpPr>
            <a:cxnSpLocks/>
          </p:cNvCxnSpPr>
          <p:nvPr/>
        </p:nvCxnSpPr>
        <p:spPr>
          <a:xfrm>
            <a:off x="1570330" y="1993971"/>
            <a:ext cx="2992857" cy="2353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679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8C3E59E-3AF8-4AF4-8E18-DCFC9CC34304}"/>
              </a:ext>
            </a:extLst>
          </p:cNvPr>
          <p:cNvSpPr/>
          <p:nvPr/>
        </p:nvSpPr>
        <p:spPr>
          <a:xfrm>
            <a:off x="2558642" y="668068"/>
            <a:ext cx="1767278" cy="1185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C9534E3-8C96-4961-9E6A-75C8207D5B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32" t="11273" r="30565" b="47726"/>
          <a:stretch/>
        </p:blipFill>
        <p:spPr bwMode="auto">
          <a:xfrm>
            <a:off x="3160148" y="870908"/>
            <a:ext cx="547741" cy="528968"/>
          </a:xfrm>
          <a:prstGeom prst="ellipse">
            <a:avLst/>
          </a:prstGeom>
          <a:ln w="63500" cap="rnd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4" name="Picture 63" descr="Logo, icon&#10;&#10;Description automatically generated">
            <a:extLst>
              <a:ext uri="{FF2B5EF4-FFF2-40B4-BE49-F238E27FC236}">
                <a16:creationId xmlns:a16="http://schemas.microsoft.com/office/drawing/2014/main" id="{63FBEF69-4756-4749-B2F9-62835F73D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2140">
            <a:off x="8591928" y="5077919"/>
            <a:ext cx="854065" cy="854065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8291F9A-217E-4250-8655-9F1F9D09FDF4}"/>
              </a:ext>
            </a:extLst>
          </p:cNvPr>
          <p:cNvSpPr/>
          <p:nvPr/>
        </p:nvSpPr>
        <p:spPr>
          <a:xfrm>
            <a:off x="4333727" y="677399"/>
            <a:ext cx="1776143" cy="1185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83A4B5E-6315-49EF-98A9-266B9AE0B823}"/>
              </a:ext>
            </a:extLst>
          </p:cNvPr>
          <p:cNvGrpSpPr/>
          <p:nvPr/>
        </p:nvGrpSpPr>
        <p:grpSpPr>
          <a:xfrm>
            <a:off x="4433961" y="1142900"/>
            <a:ext cx="1600068" cy="578150"/>
            <a:chOff x="4446854" y="1199738"/>
            <a:chExt cx="1600068" cy="578150"/>
          </a:xfrm>
        </p:grpSpPr>
        <p:pic>
          <p:nvPicPr>
            <p:cNvPr id="66" name="Picture 65" descr="Icon&#10;&#10;Description automatically generated">
              <a:extLst>
                <a:ext uri="{FF2B5EF4-FFF2-40B4-BE49-F238E27FC236}">
                  <a16:creationId xmlns:a16="http://schemas.microsoft.com/office/drawing/2014/main" id="{575AADDA-444C-4C96-A7A0-389145D4C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6854" y="1234152"/>
              <a:ext cx="458078" cy="458078"/>
            </a:xfrm>
            <a:prstGeom prst="rect">
              <a:avLst/>
            </a:prstGeom>
          </p:spPr>
        </p:pic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7443C51-6040-4181-8293-C02C20765378}"/>
                </a:ext>
              </a:extLst>
            </p:cNvPr>
            <p:cNvGrpSpPr/>
            <p:nvPr/>
          </p:nvGrpSpPr>
          <p:grpSpPr>
            <a:xfrm>
              <a:off x="4891419" y="1199738"/>
              <a:ext cx="614347" cy="553639"/>
              <a:chOff x="4909505" y="1069376"/>
              <a:chExt cx="614347" cy="553639"/>
            </a:xfrm>
          </p:grpSpPr>
          <p:pic>
            <p:nvPicPr>
              <p:cNvPr id="62" name="Picture 61" descr="Icon&#10;&#10;Description automatically generated">
                <a:extLst>
                  <a:ext uri="{FF2B5EF4-FFF2-40B4-BE49-F238E27FC236}">
                    <a16:creationId xmlns:a16="http://schemas.microsoft.com/office/drawing/2014/main" id="{41F84CB0-0087-411E-AF25-765626472B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5638" y="1069376"/>
                <a:ext cx="339720" cy="339720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A18F944-602D-4F2A-B241-CAA8637C7649}"/>
                  </a:ext>
                </a:extLst>
              </p:cNvPr>
              <p:cNvSpPr txBox="1"/>
              <p:nvPr/>
            </p:nvSpPr>
            <p:spPr>
              <a:xfrm>
                <a:off x="4909505" y="1346016"/>
                <a:ext cx="6143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>
                    <a:solidFill>
                      <a:schemeClr val="accent1"/>
                    </a:solidFill>
                  </a:rPr>
                  <a:t> 1,2 m</a:t>
                </a:r>
                <a:endParaRPr lang="en-US" sz="12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5DE0BBC-A1CA-4120-A648-EC0288587791}"/>
                </a:ext>
              </a:extLst>
            </p:cNvPr>
            <p:cNvGrpSpPr/>
            <p:nvPr/>
          </p:nvGrpSpPr>
          <p:grpSpPr>
            <a:xfrm>
              <a:off x="5367272" y="1210664"/>
              <a:ext cx="679650" cy="567224"/>
              <a:chOff x="5328697" y="1062822"/>
              <a:chExt cx="679650" cy="567224"/>
            </a:xfrm>
          </p:grpSpPr>
          <p:pic>
            <p:nvPicPr>
              <p:cNvPr id="68" name="Picture 67" descr="Icon&#10;&#10;Description automatically generated">
                <a:extLst>
                  <a:ext uri="{FF2B5EF4-FFF2-40B4-BE49-F238E27FC236}">
                    <a16:creationId xmlns:a16="http://schemas.microsoft.com/office/drawing/2014/main" id="{853EDFD5-D824-4780-A2E1-F0F1AE5EF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8662" y="1062822"/>
                <a:ext cx="339720" cy="339720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7110BB-5EC1-452F-B16C-6AC12D741B7F}"/>
                  </a:ext>
                </a:extLst>
              </p:cNvPr>
              <p:cNvSpPr txBox="1"/>
              <p:nvPr/>
            </p:nvSpPr>
            <p:spPr>
              <a:xfrm>
                <a:off x="5328697" y="1353047"/>
                <a:ext cx="6796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>
                    <a:solidFill>
                      <a:schemeClr val="accent1"/>
                    </a:solidFill>
                  </a:rPr>
                  <a:t> 5 Km/h</a:t>
                </a:r>
                <a:endParaRPr lang="en-US" sz="120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B03CA5F2-C490-4209-83E0-96C4A8A8A3DC}"/>
              </a:ext>
            </a:extLst>
          </p:cNvPr>
          <p:cNvSpPr txBox="1"/>
          <p:nvPr/>
        </p:nvSpPr>
        <p:spPr>
          <a:xfrm>
            <a:off x="2677884" y="1377159"/>
            <a:ext cx="149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/>
              <a:t>Bernardo</a:t>
            </a:r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20FC570-55FF-41EB-A322-02E6CC5094E9}"/>
              </a:ext>
            </a:extLst>
          </p:cNvPr>
          <p:cNvSpPr txBox="1"/>
          <p:nvPr/>
        </p:nvSpPr>
        <p:spPr>
          <a:xfrm>
            <a:off x="4449509" y="819311"/>
            <a:ext cx="1495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/>
              <a:t>Estado do tempo</a:t>
            </a:r>
            <a:endParaRPr lang="en-US" sz="1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F4BBD0-FCBB-489B-85F9-91F46860B2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6559" y="647056"/>
            <a:ext cx="5931923" cy="5391633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1A4FFC-134C-434F-B767-84A8C734493E}"/>
              </a:ext>
            </a:extLst>
          </p:cNvPr>
          <p:cNvSpPr/>
          <p:nvPr/>
        </p:nvSpPr>
        <p:spPr>
          <a:xfrm>
            <a:off x="2577256" y="653768"/>
            <a:ext cx="1294131" cy="5391633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CDBDEA55-3700-40E5-BE7A-3FE6965A525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658" y="1117542"/>
            <a:ext cx="880994" cy="880994"/>
          </a:xfrm>
          <a:prstGeom prst="rect">
            <a:avLst/>
          </a:prstGeom>
        </p:spPr>
      </p:pic>
      <p:pic>
        <p:nvPicPr>
          <p:cNvPr id="2" name="Imagem 2" descr="Uma imagem com texto, monitor, ecrã, moldura de fotografia&#10;&#10;Descrição gerada automaticamente">
            <a:extLst>
              <a:ext uri="{FF2B5EF4-FFF2-40B4-BE49-F238E27FC236}">
                <a16:creationId xmlns:a16="http://schemas.microsoft.com/office/drawing/2014/main" id="{9F8B57CD-EC25-02D9-345A-FF412E14FFB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577" y="5767866"/>
            <a:ext cx="332435" cy="180946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242B6B6-3CA2-4AAE-9215-ABF08B63F2A1}"/>
              </a:ext>
            </a:extLst>
          </p:cNvPr>
          <p:cNvCxnSpPr>
            <a:cxnSpLocks/>
          </p:cNvCxnSpPr>
          <p:nvPr/>
        </p:nvCxnSpPr>
        <p:spPr>
          <a:xfrm flipV="1">
            <a:off x="3890001" y="1139576"/>
            <a:ext cx="2747804" cy="2725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F25CFC4-25C6-4E0C-80B0-D0572BB3055E}"/>
              </a:ext>
            </a:extLst>
          </p:cNvPr>
          <p:cNvCxnSpPr>
            <a:cxnSpLocks/>
          </p:cNvCxnSpPr>
          <p:nvPr/>
        </p:nvCxnSpPr>
        <p:spPr>
          <a:xfrm>
            <a:off x="3891968" y="498307"/>
            <a:ext cx="0" cy="55886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835FA69-2C7C-49EE-B8E7-51AF6C54A54E}"/>
              </a:ext>
            </a:extLst>
          </p:cNvPr>
          <p:cNvSpPr/>
          <p:nvPr/>
        </p:nvSpPr>
        <p:spPr>
          <a:xfrm>
            <a:off x="2899622" y="2738636"/>
            <a:ext cx="688736" cy="610948"/>
          </a:xfrm>
          <a:prstGeom prst="roundRect">
            <a:avLst>
              <a:gd name="adj" fmla="val 0"/>
            </a:avLst>
          </a:prstGeom>
          <a:solidFill>
            <a:srgbClr val="FE8F20"/>
          </a:solidFill>
          <a:ln>
            <a:solidFill>
              <a:srgbClr val="FE8F2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 descr="Icon&#10;&#10;Description automatically generated">
            <a:extLst>
              <a:ext uri="{FF2B5EF4-FFF2-40B4-BE49-F238E27FC236}">
                <a16:creationId xmlns:a16="http://schemas.microsoft.com/office/drawing/2014/main" id="{09661B14-AA87-4C60-8C5E-903E3D99E2F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794" y="2837892"/>
            <a:ext cx="461433" cy="4614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D100A06-4E97-484C-ABD9-56A9EAD46373}"/>
              </a:ext>
            </a:extLst>
          </p:cNvPr>
          <p:cNvSpPr txBox="1"/>
          <p:nvPr/>
        </p:nvSpPr>
        <p:spPr>
          <a:xfrm>
            <a:off x="2841112" y="848650"/>
            <a:ext cx="85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Perigo!</a:t>
            </a:r>
            <a:endParaRPr lang="en-US"/>
          </a:p>
        </p:txBody>
      </p:sp>
      <p:pic>
        <p:nvPicPr>
          <p:cNvPr id="81" name="Picture 80" descr="A picture containing text, monitor, electronics, screen&#10;&#10;Description automatically generated">
            <a:extLst>
              <a:ext uri="{FF2B5EF4-FFF2-40B4-BE49-F238E27FC236}">
                <a16:creationId xmlns:a16="http://schemas.microsoft.com/office/drawing/2014/main" id="{6E2884BD-0824-4091-B8D6-3E268806C9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80201" y="-21579"/>
            <a:ext cx="8807852" cy="6882495"/>
          </a:xfrm>
          <a:prstGeom prst="rect">
            <a:avLst/>
          </a:prstGeom>
        </p:spPr>
      </p:pic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A94E2B75-3A94-42C8-8EA0-088F072DEC83}"/>
              </a:ext>
            </a:extLst>
          </p:cNvPr>
          <p:cNvSpPr/>
          <p:nvPr/>
        </p:nvSpPr>
        <p:spPr>
          <a:xfrm>
            <a:off x="3124119" y="3085371"/>
            <a:ext cx="237728" cy="196112"/>
          </a:xfrm>
          <a:prstGeom prst="roundRect">
            <a:avLst>
              <a:gd name="adj" fmla="val 0"/>
            </a:avLst>
          </a:prstGeom>
          <a:solidFill>
            <a:srgbClr val="FE8F20"/>
          </a:solidFill>
          <a:ln>
            <a:solidFill>
              <a:srgbClr val="FE8F2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 descr="Icon&#10;&#10;Description automatically generated">
            <a:extLst>
              <a:ext uri="{FF2B5EF4-FFF2-40B4-BE49-F238E27FC236}">
                <a16:creationId xmlns:a16="http://schemas.microsoft.com/office/drawing/2014/main" id="{1BA6B078-D8F4-4A9D-8B3D-D7B1AFF37F2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449" y="3053441"/>
            <a:ext cx="272122" cy="272122"/>
          </a:xfrm>
          <a:prstGeom prst="rect">
            <a:avLst/>
          </a:prstGeom>
        </p:spPr>
      </p:pic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4C3C7BA1-43AE-46DA-9FB7-A127FB14FE6A}"/>
              </a:ext>
            </a:extLst>
          </p:cNvPr>
          <p:cNvSpPr/>
          <p:nvPr/>
        </p:nvSpPr>
        <p:spPr>
          <a:xfrm>
            <a:off x="2904874" y="3789375"/>
            <a:ext cx="676140" cy="610948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Icon&#10;&#10;Description automatically generated">
            <a:extLst>
              <a:ext uri="{FF2B5EF4-FFF2-40B4-BE49-F238E27FC236}">
                <a16:creationId xmlns:a16="http://schemas.microsoft.com/office/drawing/2014/main" id="{6DAF1699-0211-4304-88F4-69E62DC80EB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47" y="3853559"/>
            <a:ext cx="501238" cy="50123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3C6D923-D0D6-4F03-9699-4A89D5033FF8}"/>
              </a:ext>
            </a:extLst>
          </p:cNvPr>
          <p:cNvSpPr txBox="1"/>
          <p:nvPr/>
        </p:nvSpPr>
        <p:spPr>
          <a:xfrm>
            <a:off x="2719861" y="4336214"/>
            <a:ext cx="1082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/>
              <a:t>Comunicar</a:t>
            </a:r>
            <a:endParaRPr lang="en-US" sz="16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685EF35-1204-4A05-9216-BFD508CCB6B7}"/>
              </a:ext>
            </a:extLst>
          </p:cNvPr>
          <p:cNvSpPr txBox="1"/>
          <p:nvPr/>
        </p:nvSpPr>
        <p:spPr>
          <a:xfrm>
            <a:off x="2649115" y="3325563"/>
            <a:ext cx="1327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/>
              <a:t>Enviar </a:t>
            </a:r>
            <a:r>
              <a:rPr lang="pt-PT" sz="1600" err="1"/>
              <a:t>Drone</a:t>
            </a:r>
            <a:endParaRPr lang="en-US" sz="16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2C2D78-6728-4A28-B73F-44EFB9996EC9}"/>
              </a:ext>
            </a:extLst>
          </p:cNvPr>
          <p:cNvSpPr txBox="1"/>
          <p:nvPr/>
        </p:nvSpPr>
        <p:spPr>
          <a:xfrm>
            <a:off x="5904555" y="1252811"/>
            <a:ext cx="1595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>
                <a:solidFill>
                  <a:srgbClr val="FFFF00"/>
                </a:solidFill>
              </a:rPr>
              <a:t>Pulseira nº 21</a:t>
            </a:r>
          </a:p>
          <a:p>
            <a:pPr algn="ctr"/>
            <a:r>
              <a:rPr lang="pt-PT">
                <a:solidFill>
                  <a:srgbClr val="FFFF00"/>
                </a:solidFill>
              </a:rPr>
              <a:t>Local Perigoso!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03853D6-FB51-4186-88E2-C7792CC69A53}"/>
              </a:ext>
            </a:extLst>
          </p:cNvPr>
          <p:cNvSpPr/>
          <p:nvPr/>
        </p:nvSpPr>
        <p:spPr>
          <a:xfrm>
            <a:off x="2722640" y="5367653"/>
            <a:ext cx="1082219" cy="5811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Cancelar Alerta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3F86875-8772-49DF-B552-8DFB38CBBFD7}"/>
              </a:ext>
            </a:extLst>
          </p:cNvPr>
          <p:cNvSpPr/>
          <p:nvPr/>
        </p:nvSpPr>
        <p:spPr>
          <a:xfrm>
            <a:off x="9342344" y="1034767"/>
            <a:ext cx="331632" cy="3664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X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15DEB3-83DF-4700-A799-1AAD0EBDAB33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1603947" y="4094849"/>
            <a:ext cx="130092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">
            <a:extLst>
              <a:ext uri="{FF2B5EF4-FFF2-40B4-BE49-F238E27FC236}">
                <a16:creationId xmlns:a16="http://schemas.microsoft.com/office/drawing/2014/main" id="{05E3E11C-035B-4366-A1FE-0189235A584E}"/>
              </a:ext>
            </a:extLst>
          </p:cNvPr>
          <p:cNvSpPr txBox="1"/>
          <p:nvPr/>
        </p:nvSpPr>
        <p:spPr>
          <a:xfrm>
            <a:off x="79157" y="2570014"/>
            <a:ext cx="1649811" cy="289310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 dirty="0"/>
              <a:t>Botão B5.)</a:t>
            </a:r>
            <a:endParaRPr lang="en-US" dirty="0"/>
          </a:p>
          <a:p>
            <a:r>
              <a:rPr lang="pt-PT" sz="1400" dirty="0">
                <a:cs typeface="Calibri"/>
              </a:rPr>
              <a:t>Redireciona para o </a:t>
            </a:r>
            <a:endParaRPr lang="pt-PT" sz="1400" dirty="0"/>
          </a:p>
          <a:p>
            <a:r>
              <a:rPr lang="pt-PT" sz="1400" dirty="0">
                <a:cs typeface="Calibri"/>
              </a:rPr>
              <a:t>ecrã ponto 5.3.),</a:t>
            </a:r>
            <a:r>
              <a:rPr lang="pt-PT" sz="1400" dirty="0"/>
              <a:t> </a:t>
            </a:r>
            <a:endParaRPr lang="en-US" dirty="0"/>
          </a:p>
          <a:p>
            <a:r>
              <a:rPr lang="pt-PT" sz="1400" dirty="0"/>
              <a:t>comunica </a:t>
            </a:r>
            <a:endParaRPr lang="en-US" dirty="0">
              <a:cs typeface="Calibri"/>
            </a:endParaRPr>
          </a:p>
          <a:p>
            <a:r>
              <a:rPr lang="pt-PT" sz="1400" dirty="0"/>
              <a:t>diretamente com </a:t>
            </a:r>
          </a:p>
          <a:p>
            <a:r>
              <a:rPr lang="pt-PT" sz="1400" dirty="0"/>
              <a:t>o banhista </a:t>
            </a:r>
            <a:endParaRPr lang="pt-PT" sz="1400" dirty="0">
              <a:cs typeface="Calibri"/>
            </a:endParaRPr>
          </a:p>
          <a:p>
            <a:r>
              <a:rPr lang="pt-PT" sz="1400" dirty="0"/>
              <a:t>sem necessidade de</a:t>
            </a:r>
            <a:endParaRPr lang="pt-PT" sz="1400" dirty="0">
              <a:cs typeface="Calibri"/>
            </a:endParaRPr>
          </a:p>
          <a:p>
            <a:r>
              <a:rPr lang="pt-PT" sz="1400" dirty="0"/>
              <a:t>seleção, enviando </a:t>
            </a:r>
            <a:endParaRPr lang="pt-PT" sz="1400" dirty="0">
              <a:cs typeface="Calibri"/>
            </a:endParaRPr>
          </a:p>
          <a:p>
            <a:r>
              <a:rPr lang="pt-PT" sz="1400" dirty="0"/>
              <a:t>ainda vibração </a:t>
            </a:r>
            <a:endParaRPr lang="pt-PT" sz="1400" dirty="0">
              <a:cs typeface="Calibri"/>
            </a:endParaRPr>
          </a:p>
          <a:p>
            <a:r>
              <a:rPr lang="pt-PT" sz="1400" dirty="0"/>
              <a:t>repetitiva de aviso/</a:t>
            </a:r>
            <a:endParaRPr lang="pt-PT" sz="1400" dirty="0">
              <a:cs typeface="Calibri"/>
            </a:endParaRPr>
          </a:p>
          <a:p>
            <a:r>
              <a:rPr lang="pt-PT" sz="1400" dirty="0"/>
              <a:t>advertência</a:t>
            </a:r>
            <a:endParaRPr lang="pt-PT" sz="1400" dirty="0">
              <a:cs typeface="Calibri"/>
            </a:endParaRPr>
          </a:p>
          <a:p>
            <a:endParaRPr lang="pt-PT" sz="1400" dirty="0">
              <a:cs typeface="Calibri"/>
            </a:endParaRPr>
          </a:p>
          <a:p>
            <a:endParaRPr lang="pt-PT" sz="14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FF656DF-CB41-4BE7-A6F9-645E79DCE2F6}"/>
              </a:ext>
            </a:extLst>
          </p:cNvPr>
          <p:cNvCxnSpPr>
            <a:cxnSpLocks/>
          </p:cNvCxnSpPr>
          <p:nvPr/>
        </p:nvCxnSpPr>
        <p:spPr>
          <a:xfrm>
            <a:off x="1603947" y="2388093"/>
            <a:ext cx="1237165" cy="665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3">
            <a:extLst>
              <a:ext uri="{FF2B5EF4-FFF2-40B4-BE49-F238E27FC236}">
                <a16:creationId xmlns:a16="http://schemas.microsoft.com/office/drawing/2014/main" id="{65D28287-4184-4B62-BDD9-053DA8FB0FF2}"/>
              </a:ext>
            </a:extLst>
          </p:cNvPr>
          <p:cNvSpPr txBox="1"/>
          <p:nvPr/>
        </p:nvSpPr>
        <p:spPr>
          <a:xfrm>
            <a:off x="121522" y="1718088"/>
            <a:ext cx="1572225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 dirty="0"/>
              <a:t>Botão B6.) </a:t>
            </a:r>
            <a:endParaRPr lang="en-US" dirty="0"/>
          </a:p>
          <a:p>
            <a:r>
              <a:rPr lang="pt-PT" sz="1400" dirty="0"/>
              <a:t>Redireciona para o</a:t>
            </a:r>
            <a:endParaRPr lang="pt-PT" dirty="0"/>
          </a:p>
          <a:p>
            <a:r>
              <a:rPr lang="pt-PT" sz="1400" dirty="0"/>
              <a:t>ecrã ponto B3.1.1.)</a:t>
            </a:r>
            <a:endParaRPr lang="pt-PT" dirty="0">
              <a:cs typeface="Calibri"/>
            </a:endParaRPr>
          </a:p>
          <a:p>
            <a:endParaRPr lang="pt-PT" sz="1400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7C044AD-2A85-45F8-A4F4-C8AA82771E00}"/>
              </a:ext>
            </a:extLst>
          </p:cNvPr>
          <p:cNvSpPr txBox="1"/>
          <p:nvPr/>
        </p:nvSpPr>
        <p:spPr>
          <a:xfrm>
            <a:off x="8786936" y="749773"/>
            <a:ext cx="913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/>
              <a:t>Posto Nº1</a:t>
            </a:r>
            <a:endParaRPr lang="en-US" sz="1400"/>
          </a:p>
        </p:txBody>
      </p:sp>
      <p:sp>
        <p:nvSpPr>
          <p:cNvPr id="3" name="CaixaDeTexto 3">
            <a:extLst>
              <a:ext uri="{FF2B5EF4-FFF2-40B4-BE49-F238E27FC236}">
                <a16:creationId xmlns:a16="http://schemas.microsoft.com/office/drawing/2014/main" id="{F317CF0D-D8AA-54F1-8948-F01147AF2863}"/>
              </a:ext>
            </a:extLst>
          </p:cNvPr>
          <p:cNvSpPr txBox="1"/>
          <p:nvPr/>
        </p:nvSpPr>
        <p:spPr>
          <a:xfrm>
            <a:off x="20915" y="51075"/>
            <a:ext cx="1630896" cy="116955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 dirty="0"/>
              <a:t>B3.1.) Ecrã de</a:t>
            </a:r>
          </a:p>
          <a:p>
            <a:r>
              <a:rPr lang="pt-PT" sz="1400" dirty="0">
                <a:cs typeface="Calibri"/>
              </a:rPr>
              <a:t>alerta de situação </a:t>
            </a:r>
          </a:p>
          <a:p>
            <a:r>
              <a:rPr lang="pt-PT" sz="1400" dirty="0">
                <a:cs typeface="Calibri"/>
              </a:rPr>
              <a:t>de perigo (banhista</a:t>
            </a:r>
            <a:endParaRPr lang="pt-PT" dirty="0">
              <a:cs typeface="Calibri"/>
            </a:endParaRPr>
          </a:p>
          <a:p>
            <a:r>
              <a:rPr lang="pt-PT" sz="1400" dirty="0">
                <a:cs typeface="Calibri"/>
              </a:rPr>
              <a:t>muito longe ou em</a:t>
            </a:r>
          </a:p>
          <a:p>
            <a:r>
              <a:rPr lang="pt-PT" sz="1400" dirty="0">
                <a:cs typeface="Calibri"/>
              </a:rPr>
              <a:t>local perigoso)</a:t>
            </a:r>
          </a:p>
        </p:txBody>
      </p:sp>
      <p:sp>
        <p:nvSpPr>
          <p:cNvPr id="43" name="CaixaDeTexto 3">
            <a:extLst>
              <a:ext uri="{FF2B5EF4-FFF2-40B4-BE49-F238E27FC236}">
                <a16:creationId xmlns:a16="http://schemas.microsoft.com/office/drawing/2014/main" id="{2A6EFF41-88D0-4E3D-B982-B360A67A22E0}"/>
              </a:ext>
            </a:extLst>
          </p:cNvPr>
          <p:cNvSpPr txBox="1"/>
          <p:nvPr/>
        </p:nvSpPr>
        <p:spPr>
          <a:xfrm>
            <a:off x="15963" y="5266700"/>
            <a:ext cx="1549270" cy="116955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 dirty="0">
                <a:ea typeface="+mn-lt"/>
                <a:cs typeface="+mn-lt"/>
              </a:rPr>
              <a:t>Botão “Cancelar</a:t>
            </a:r>
          </a:p>
          <a:p>
            <a:r>
              <a:rPr lang="pt-PT" sz="1400" dirty="0">
                <a:ea typeface="+mn-lt"/>
                <a:cs typeface="+mn-lt"/>
              </a:rPr>
              <a:t>Alerta”.</a:t>
            </a:r>
            <a:endParaRPr lang="en-US" dirty="0"/>
          </a:p>
          <a:p>
            <a:r>
              <a:rPr lang="pt-PT" sz="1400" dirty="0">
                <a:cs typeface="Calibri"/>
              </a:rPr>
              <a:t>Redireciona para o</a:t>
            </a:r>
          </a:p>
          <a:p>
            <a:r>
              <a:rPr lang="pt-PT" sz="1400" dirty="0">
                <a:cs typeface="Calibri"/>
              </a:rPr>
              <a:t>Ecrã ponto 2.)</a:t>
            </a:r>
          </a:p>
          <a:p>
            <a:endParaRPr lang="pt-PT" sz="1400" dirty="0">
              <a:cs typeface="Calibri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E3A243-0ADE-477B-869C-F3689118D75B}"/>
              </a:ext>
            </a:extLst>
          </p:cNvPr>
          <p:cNvCxnSpPr>
            <a:cxnSpLocks/>
          </p:cNvCxnSpPr>
          <p:nvPr/>
        </p:nvCxnSpPr>
        <p:spPr>
          <a:xfrm>
            <a:off x="1432841" y="5480841"/>
            <a:ext cx="1378346" cy="49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932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8C3E59E-3AF8-4AF4-8E18-DCFC9CC34304}"/>
              </a:ext>
            </a:extLst>
          </p:cNvPr>
          <p:cNvSpPr/>
          <p:nvPr/>
        </p:nvSpPr>
        <p:spPr>
          <a:xfrm>
            <a:off x="2558642" y="668068"/>
            <a:ext cx="1767278" cy="1185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C9534E3-8C96-4961-9E6A-75C8207D5B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32" t="11273" r="30565" b="47726"/>
          <a:stretch/>
        </p:blipFill>
        <p:spPr bwMode="auto">
          <a:xfrm>
            <a:off x="3160148" y="870908"/>
            <a:ext cx="547741" cy="528968"/>
          </a:xfrm>
          <a:prstGeom prst="ellipse">
            <a:avLst/>
          </a:prstGeom>
          <a:ln w="63500" cap="rnd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4" name="Picture 63" descr="Logo, icon&#10;&#10;Description automatically generated">
            <a:extLst>
              <a:ext uri="{FF2B5EF4-FFF2-40B4-BE49-F238E27FC236}">
                <a16:creationId xmlns:a16="http://schemas.microsoft.com/office/drawing/2014/main" id="{63FBEF69-4756-4749-B2F9-62835F73D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2140">
            <a:off x="8591928" y="5077919"/>
            <a:ext cx="854065" cy="854065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8291F9A-217E-4250-8655-9F1F9D09FDF4}"/>
              </a:ext>
            </a:extLst>
          </p:cNvPr>
          <p:cNvSpPr/>
          <p:nvPr/>
        </p:nvSpPr>
        <p:spPr>
          <a:xfrm>
            <a:off x="4333727" y="677399"/>
            <a:ext cx="1776143" cy="1185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83A4B5E-6315-49EF-98A9-266B9AE0B823}"/>
              </a:ext>
            </a:extLst>
          </p:cNvPr>
          <p:cNvGrpSpPr/>
          <p:nvPr/>
        </p:nvGrpSpPr>
        <p:grpSpPr>
          <a:xfrm>
            <a:off x="4433961" y="1142900"/>
            <a:ext cx="1600068" cy="578150"/>
            <a:chOff x="4446854" y="1199738"/>
            <a:chExt cx="1600068" cy="578150"/>
          </a:xfrm>
        </p:grpSpPr>
        <p:pic>
          <p:nvPicPr>
            <p:cNvPr id="66" name="Picture 65" descr="Icon&#10;&#10;Description automatically generated">
              <a:extLst>
                <a:ext uri="{FF2B5EF4-FFF2-40B4-BE49-F238E27FC236}">
                  <a16:creationId xmlns:a16="http://schemas.microsoft.com/office/drawing/2014/main" id="{575AADDA-444C-4C96-A7A0-389145D4C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6854" y="1234152"/>
              <a:ext cx="458078" cy="458078"/>
            </a:xfrm>
            <a:prstGeom prst="rect">
              <a:avLst/>
            </a:prstGeom>
          </p:spPr>
        </p:pic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7443C51-6040-4181-8293-C02C20765378}"/>
                </a:ext>
              </a:extLst>
            </p:cNvPr>
            <p:cNvGrpSpPr/>
            <p:nvPr/>
          </p:nvGrpSpPr>
          <p:grpSpPr>
            <a:xfrm>
              <a:off x="4891419" y="1199738"/>
              <a:ext cx="614347" cy="553639"/>
              <a:chOff x="4909505" y="1069376"/>
              <a:chExt cx="614347" cy="553639"/>
            </a:xfrm>
          </p:grpSpPr>
          <p:pic>
            <p:nvPicPr>
              <p:cNvPr id="62" name="Picture 61" descr="Icon&#10;&#10;Description automatically generated">
                <a:extLst>
                  <a:ext uri="{FF2B5EF4-FFF2-40B4-BE49-F238E27FC236}">
                    <a16:creationId xmlns:a16="http://schemas.microsoft.com/office/drawing/2014/main" id="{41F84CB0-0087-411E-AF25-765626472B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5638" y="1069376"/>
                <a:ext cx="339720" cy="339720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A18F944-602D-4F2A-B241-CAA8637C7649}"/>
                  </a:ext>
                </a:extLst>
              </p:cNvPr>
              <p:cNvSpPr txBox="1"/>
              <p:nvPr/>
            </p:nvSpPr>
            <p:spPr>
              <a:xfrm>
                <a:off x="4909505" y="1346016"/>
                <a:ext cx="6143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>
                    <a:solidFill>
                      <a:schemeClr val="accent1"/>
                    </a:solidFill>
                  </a:rPr>
                  <a:t> 1,2 m</a:t>
                </a:r>
                <a:endParaRPr lang="en-US" sz="12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5DE0BBC-A1CA-4120-A648-EC0288587791}"/>
                </a:ext>
              </a:extLst>
            </p:cNvPr>
            <p:cNvGrpSpPr/>
            <p:nvPr/>
          </p:nvGrpSpPr>
          <p:grpSpPr>
            <a:xfrm>
              <a:off x="5367272" y="1210664"/>
              <a:ext cx="679650" cy="567224"/>
              <a:chOff x="5328697" y="1062822"/>
              <a:chExt cx="679650" cy="567224"/>
            </a:xfrm>
          </p:grpSpPr>
          <p:pic>
            <p:nvPicPr>
              <p:cNvPr id="68" name="Picture 67" descr="Icon&#10;&#10;Description automatically generated">
                <a:extLst>
                  <a:ext uri="{FF2B5EF4-FFF2-40B4-BE49-F238E27FC236}">
                    <a16:creationId xmlns:a16="http://schemas.microsoft.com/office/drawing/2014/main" id="{853EDFD5-D824-4780-A2E1-F0F1AE5EF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8662" y="1062822"/>
                <a:ext cx="339720" cy="339720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7110BB-5EC1-452F-B16C-6AC12D741B7F}"/>
                  </a:ext>
                </a:extLst>
              </p:cNvPr>
              <p:cNvSpPr txBox="1"/>
              <p:nvPr/>
            </p:nvSpPr>
            <p:spPr>
              <a:xfrm>
                <a:off x="5328697" y="1353047"/>
                <a:ext cx="6796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>
                    <a:solidFill>
                      <a:schemeClr val="accent1"/>
                    </a:solidFill>
                  </a:rPr>
                  <a:t> 5 Km/h</a:t>
                </a:r>
                <a:endParaRPr lang="en-US" sz="120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B03CA5F2-C490-4209-83E0-96C4A8A8A3DC}"/>
              </a:ext>
            </a:extLst>
          </p:cNvPr>
          <p:cNvSpPr txBox="1"/>
          <p:nvPr/>
        </p:nvSpPr>
        <p:spPr>
          <a:xfrm>
            <a:off x="2677884" y="1377159"/>
            <a:ext cx="149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/>
              <a:t>Bernardo</a:t>
            </a:r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20FC570-55FF-41EB-A322-02E6CC5094E9}"/>
              </a:ext>
            </a:extLst>
          </p:cNvPr>
          <p:cNvSpPr txBox="1"/>
          <p:nvPr/>
        </p:nvSpPr>
        <p:spPr>
          <a:xfrm>
            <a:off x="4449509" y="819311"/>
            <a:ext cx="1495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/>
              <a:t>Estado do tempo</a:t>
            </a:r>
            <a:endParaRPr lang="en-US" sz="1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F4BBD0-FCBB-489B-85F9-91F46860B2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6559" y="647056"/>
            <a:ext cx="5931923" cy="5391633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1A4FFC-134C-434F-B767-84A8C734493E}"/>
              </a:ext>
            </a:extLst>
          </p:cNvPr>
          <p:cNvSpPr/>
          <p:nvPr/>
        </p:nvSpPr>
        <p:spPr>
          <a:xfrm>
            <a:off x="2577256" y="653768"/>
            <a:ext cx="1294131" cy="5391633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CDBDEA55-3700-40E5-BE7A-3FE6965A525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658" y="1117542"/>
            <a:ext cx="880994" cy="88099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C709075-E2B2-4241-0D81-B3ECAC3CE2AC}"/>
              </a:ext>
            </a:extLst>
          </p:cNvPr>
          <p:cNvSpPr txBox="1"/>
          <p:nvPr/>
        </p:nvSpPr>
        <p:spPr>
          <a:xfrm>
            <a:off x="65739" y="62281"/>
            <a:ext cx="1741695" cy="289310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 dirty="0"/>
              <a:t>B3.1.1.) Ecrã de</a:t>
            </a:r>
          </a:p>
          <a:p>
            <a:r>
              <a:rPr lang="pt-PT" sz="1400" dirty="0">
                <a:cs typeface="Calibri"/>
              </a:rPr>
              <a:t>alerta de situação </a:t>
            </a:r>
          </a:p>
          <a:p>
            <a:r>
              <a:rPr lang="pt-PT" sz="1400" dirty="0">
                <a:cs typeface="Calibri"/>
              </a:rPr>
              <a:t>de perigo :</a:t>
            </a:r>
            <a:endParaRPr lang="en-US" dirty="0"/>
          </a:p>
          <a:p>
            <a:r>
              <a:rPr lang="pt-PT" sz="1400" dirty="0"/>
              <a:t>Confirmação de </a:t>
            </a:r>
            <a:endParaRPr lang="en-US" dirty="0"/>
          </a:p>
          <a:p>
            <a:r>
              <a:rPr lang="pt-PT" sz="1400" dirty="0"/>
              <a:t>envio de </a:t>
            </a:r>
            <a:r>
              <a:rPr lang="pt-PT" sz="1400" dirty="0" err="1"/>
              <a:t>Drone</a:t>
            </a:r>
            <a:r>
              <a:rPr lang="pt-PT" sz="1400" dirty="0"/>
              <a:t>. </a:t>
            </a:r>
            <a:endParaRPr lang="pt-PT" sz="1400" dirty="0">
              <a:cs typeface="Calibri"/>
            </a:endParaRPr>
          </a:p>
          <a:p>
            <a:endParaRPr lang="pt-PT" sz="1400" dirty="0">
              <a:cs typeface="Calibri"/>
            </a:endParaRPr>
          </a:p>
          <a:p>
            <a:r>
              <a:rPr lang="pt-PT" sz="1400" dirty="0">
                <a:cs typeface="Calibri"/>
              </a:rPr>
              <a:t>Se o </a:t>
            </a:r>
            <a:r>
              <a:rPr lang="pt-PT" sz="1400" dirty="0" err="1">
                <a:cs typeface="Calibri"/>
              </a:rPr>
              <a:t>user</a:t>
            </a:r>
            <a:r>
              <a:rPr lang="pt-PT" sz="1400" dirty="0">
                <a:cs typeface="Calibri"/>
              </a:rPr>
              <a:t> clicar:</a:t>
            </a:r>
            <a:endParaRPr lang="pt-PT" dirty="0"/>
          </a:p>
          <a:p>
            <a:r>
              <a:rPr lang="pt-PT" sz="1400" dirty="0">
                <a:cs typeface="Calibri"/>
              </a:rPr>
              <a:t>-&gt;</a:t>
            </a:r>
            <a:r>
              <a:rPr lang="pt-PT" sz="1400" dirty="0">
                <a:solidFill>
                  <a:srgbClr val="FF0000"/>
                </a:solidFill>
                <a:cs typeface="Calibri"/>
              </a:rPr>
              <a:t> Sim:</a:t>
            </a:r>
            <a:r>
              <a:rPr lang="pt-PT" sz="1400" dirty="0">
                <a:cs typeface="Calibri"/>
              </a:rPr>
              <a:t> Redireciona </a:t>
            </a:r>
          </a:p>
          <a:p>
            <a:r>
              <a:rPr lang="pt-PT" sz="1400" dirty="0">
                <a:cs typeface="Calibri"/>
              </a:rPr>
              <a:t>para o Ecrã ponto</a:t>
            </a:r>
          </a:p>
          <a:p>
            <a:r>
              <a:rPr lang="pt-PT" sz="1400" dirty="0">
                <a:cs typeface="Calibri"/>
              </a:rPr>
              <a:t> B6.)</a:t>
            </a:r>
          </a:p>
          <a:p>
            <a:r>
              <a:rPr lang="pt-PT" sz="1400" dirty="0">
                <a:cs typeface="Calibri"/>
              </a:rPr>
              <a:t>-&gt; </a:t>
            </a:r>
            <a:r>
              <a:rPr lang="pt-PT" sz="1400" dirty="0">
                <a:solidFill>
                  <a:schemeClr val="accent6"/>
                </a:solidFill>
                <a:cs typeface="Calibri"/>
              </a:rPr>
              <a:t>Não:</a:t>
            </a:r>
            <a:r>
              <a:rPr lang="pt-PT" sz="1400" dirty="0">
                <a:cs typeface="Calibri"/>
              </a:rPr>
              <a:t> Redireciona/</a:t>
            </a:r>
          </a:p>
          <a:p>
            <a:r>
              <a:rPr lang="pt-PT" sz="1400" dirty="0">
                <a:cs typeface="Calibri"/>
              </a:rPr>
              <a:t>volta a trás para o </a:t>
            </a:r>
          </a:p>
          <a:p>
            <a:r>
              <a:rPr lang="pt-PT" sz="1400" dirty="0">
                <a:cs typeface="Calibri"/>
              </a:rPr>
              <a:t>Ecrã B3.1.)</a:t>
            </a:r>
          </a:p>
        </p:txBody>
      </p:sp>
      <p:pic>
        <p:nvPicPr>
          <p:cNvPr id="2" name="Imagem 2" descr="Uma imagem com texto, monitor, ecrã, moldura de fotografia&#10;&#10;Descrição gerada automaticamente">
            <a:extLst>
              <a:ext uri="{FF2B5EF4-FFF2-40B4-BE49-F238E27FC236}">
                <a16:creationId xmlns:a16="http://schemas.microsoft.com/office/drawing/2014/main" id="{9F8B57CD-EC25-02D9-345A-FF412E14FFB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789" y="5793022"/>
            <a:ext cx="332435" cy="180946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242B6B6-3CA2-4AAE-9215-ABF08B63F2A1}"/>
              </a:ext>
            </a:extLst>
          </p:cNvPr>
          <p:cNvCxnSpPr>
            <a:cxnSpLocks/>
          </p:cNvCxnSpPr>
          <p:nvPr/>
        </p:nvCxnSpPr>
        <p:spPr>
          <a:xfrm flipV="1">
            <a:off x="3890001" y="1139576"/>
            <a:ext cx="2747804" cy="2725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F25CFC4-25C6-4E0C-80B0-D0572BB3055E}"/>
              </a:ext>
            </a:extLst>
          </p:cNvPr>
          <p:cNvCxnSpPr>
            <a:cxnSpLocks/>
          </p:cNvCxnSpPr>
          <p:nvPr/>
        </p:nvCxnSpPr>
        <p:spPr>
          <a:xfrm>
            <a:off x="3891968" y="498307"/>
            <a:ext cx="0" cy="55886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835FA69-2C7C-49EE-B8E7-51AF6C54A54E}"/>
              </a:ext>
            </a:extLst>
          </p:cNvPr>
          <p:cNvSpPr/>
          <p:nvPr/>
        </p:nvSpPr>
        <p:spPr>
          <a:xfrm>
            <a:off x="2899622" y="2738636"/>
            <a:ext cx="688736" cy="610948"/>
          </a:xfrm>
          <a:prstGeom prst="roundRect">
            <a:avLst>
              <a:gd name="adj" fmla="val 0"/>
            </a:avLst>
          </a:prstGeom>
          <a:solidFill>
            <a:srgbClr val="FE8F20"/>
          </a:solidFill>
          <a:ln>
            <a:solidFill>
              <a:srgbClr val="FE8F2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 descr="Icon&#10;&#10;Description automatically generated">
            <a:extLst>
              <a:ext uri="{FF2B5EF4-FFF2-40B4-BE49-F238E27FC236}">
                <a16:creationId xmlns:a16="http://schemas.microsoft.com/office/drawing/2014/main" id="{09661B14-AA87-4C60-8C5E-903E3D99E2F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794" y="2837892"/>
            <a:ext cx="461433" cy="4614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D100A06-4E97-484C-ABD9-56A9EAD46373}"/>
              </a:ext>
            </a:extLst>
          </p:cNvPr>
          <p:cNvSpPr txBox="1"/>
          <p:nvPr/>
        </p:nvSpPr>
        <p:spPr>
          <a:xfrm>
            <a:off x="2841112" y="848650"/>
            <a:ext cx="85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Perigo!</a:t>
            </a:r>
            <a:endParaRPr lang="en-US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A94E2B75-3A94-42C8-8EA0-088F072DEC83}"/>
              </a:ext>
            </a:extLst>
          </p:cNvPr>
          <p:cNvSpPr/>
          <p:nvPr/>
        </p:nvSpPr>
        <p:spPr>
          <a:xfrm>
            <a:off x="3124119" y="3085371"/>
            <a:ext cx="237728" cy="196112"/>
          </a:xfrm>
          <a:prstGeom prst="roundRect">
            <a:avLst>
              <a:gd name="adj" fmla="val 0"/>
            </a:avLst>
          </a:prstGeom>
          <a:solidFill>
            <a:srgbClr val="FE8F20"/>
          </a:solidFill>
          <a:ln>
            <a:solidFill>
              <a:srgbClr val="FE8F2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 descr="Icon&#10;&#10;Description automatically generated">
            <a:extLst>
              <a:ext uri="{FF2B5EF4-FFF2-40B4-BE49-F238E27FC236}">
                <a16:creationId xmlns:a16="http://schemas.microsoft.com/office/drawing/2014/main" id="{1BA6B078-D8F4-4A9D-8B3D-D7B1AFF37F2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449" y="3053441"/>
            <a:ext cx="272122" cy="272122"/>
          </a:xfrm>
          <a:prstGeom prst="rect">
            <a:avLst/>
          </a:prstGeom>
        </p:spPr>
      </p:pic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4C3C7BA1-43AE-46DA-9FB7-A127FB14FE6A}"/>
              </a:ext>
            </a:extLst>
          </p:cNvPr>
          <p:cNvSpPr/>
          <p:nvPr/>
        </p:nvSpPr>
        <p:spPr>
          <a:xfrm>
            <a:off x="2904874" y="3789375"/>
            <a:ext cx="676140" cy="610948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Icon&#10;&#10;Description automatically generated">
            <a:extLst>
              <a:ext uri="{FF2B5EF4-FFF2-40B4-BE49-F238E27FC236}">
                <a16:creationId xmlns:a16="http://schemas.microsoft.com/office/drawing/2014/main" id="{6DAF1699-0211-4304-88F4-69E62DC80EB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47" y="3853559"/>
            <a:ext cx="501238" cy="50123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3C6D923-D0D6-4F03-9699-4A89D5033FF8}"/>
              </a:ext>
            </a:extLst>
          </p:cNvPr>
          <p:cNvSpPr txBox="1"/>
          <p:nvPr/>
        </p:nvSpPr>
        <p:spPr>
          <a:xfrm>
            <a:off x="2719861" y="4336214"/>
            <a:ext cx="1082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/>
              <a:t>Comunicar</a:t>
            </a:r>
            <a:endParaRPr lang="en-US" sz="16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685EF35-1204-4A05-9216-BFD508CCB6B7}"/>
              </a:ext>
            </a:extLst>
          </p:cNvPr>
          <p:cNvSpPr txBox="1"/>
          <p:nvPr/>
        </p:nvSpPr>
        <p:spPr>
          <a:xfrm>
            <a:off x="2649115" y="3325563"/>
            <a:ext cx="1327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/>
              <a:t>Enviar </a:t>
            </a:r>
            <a:r>
              <a:rPr lang="pt-PT" sz="1600" err="1"/>
              <a:t>Drone</a:t>
            </a:r>
            <a:endParaRPr lang="en-US" sz="16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2C2D78-6728-4A28-B73F-44EFB9996EC9}"/>
              </a:ext>
            </a:extLst>
          </p:cNvPr>
          <p:cNvSpPr txBox="1"/>
          <p:nvPr/>
        </p:nvSpPr>
        <p:spPr>
          <a:xfrm>
            <a:off x="5904555" y="1252811"/>
            <a:ext cx="1595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>
                <a:solidFill>
                  <a:srgbClr val="FFFF00"/>
                </a:solidFill>
              </a:rPr>
              <a:t>Pulseira nº 21</a:t>
            </a:r>
          </a:p>
          <a:p>
            <a:pPr algn="ctr"/>
            <a:r>
              <a:rPr lang="pt-PT">
                <a:solidFill>
                  <a:srgbClr val="FFFF00"/>
                </a:solidFill>
              </a:rPr>
              <a:t>Local Perigoso!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03853D6-FB51-4186-88E2-C7792CC69A53}"/>
              </a:ext>
            </a:extLst>
          </p:cNvPr>
          <p:cNvSpPr/>
          <p:nvPr/>
        </p:nvSpPr>
        <p:spPr>
          <a:xfrm>
            <a:off x="2722640" y="5367653"/>
            <a:ext cx="1082219" cy="5811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Cancelar Alerta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E54673-840F-4947-98AA-50FAE88314C0}"/>
              </a:ext>
            </a:extLst>
          </p:cNvPr>
          <p:cNvSpPr/>
          <p:nvPr/>
        </p:nvSpPr>
        <p:spPr>
          <a:xfrm>
            <a:off x="2610830" y="691471"/>
            <a:ext cx="7146593" cy="5499468"/>
          </a:xfrm>
          <a:prstGeom prst="rect">
            <a:avLst/>
          </a:prstGeom>
          <a:solidFill>
            <a:schemeClr val="bg2">
              <a:alpha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4F4B837-EF3D-4B0F-A952-24EEFBA8E8A7}"/>
              </a:ext>
            </a:extLst>
          </p:cNvPr>
          <p:cNvGrpSpPr/>
          <p:nvPr/>
        </p:nvGrpSpPr>
        <p:grpSpPr>
          <a:xfrm>
            <a:off x="3063592" y="1889560"/>
            <a:ext cx="6188751" cy="1395122"/>
            <a:chOff x="3036162" y="2803843"/>
            <a:chExt cx="6188751" cy="135996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F2716C5-B4A2-4E96-B6FB-728F5394CFEC}"/>
                </a:ext>
              </a:extLst>
            </p:cNvPr>
            <p:cNvSpPr/>
            <p:nvPr/>
          </p:nvSpPr>
          <p:spPr>
            <a:xfrm>
              <a:off x="3036162" y="2803843"/>
              <a:ext cx="6188751" cy="135996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solidFill>
                    <a:schemeClr val="tx1"/>
                  </a:solidFill>
                </a:rPr>
                <a:t>Tem a certeza que </a:t>
              </a:r>
            </a:p>
            <a:p>
              <a:pPr algn="ctr"/>
              <a:r>
                <a:rPr lang="pt-PT" dirty="0">
                  <a:solidFill>
                    <a:schemeClr val="tx1"/>
                  </a:solidFill>
                </a:rPr>
                <a:t>quer enviar um </a:t>
              </a:r>
              <a:r>
                <a:rPr lang="pt-PT" dirty="0" err="1">
                  <a:solidFill>
                    <a:schemeClr val="tx1"/>
                  </a:solidFill>
                </a:rPr>
                <a:t>Drone</a:t>
              </a:r>
              <a:r>
                <a:rPr lang="pt-PT" dirty="0">
                  <a:solidFill>
                    <a:schemeClr val="tx1"/>
                  </a:solidFill>
                </a:rPr>
                <a:t>?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38" name="Picture 37" descr="Icon&#10;&#10;Description automatically generated">
              <a:extLst>
                <a:ext uri="{FF2B5EF4-FFF2-40B4-BE49-F238E27FC236}">
                  <a16:creationId xmlns:a16="http://schemas.microsoft.com/office/drawing/2014/main" id="{CF2EE886-201C-4D51-A148-5488B7987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9082" y="2830006"/>
              <a:ext cx="1190538" cy="1190538"/>
            </a:xfrm>
            <a:prstGeom prst="rect">
              <a:avLst/>
            </a:prstGeom>
          </p:spPr>
        </p:pic>
      </p:grpSp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A9374A4E-4623-40F8-BE56-27EC79CC2B5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288" y="2047891"/>
            <a:ext cx="1181959" cy="1181959"/>
          </a:xfrm>
          <a:prstGeom prst="rect">
            <a:avLst/>
          </a:prstGeom>
        </p:spPr>
      </p:pic>
      <p:pic>
        <p:nvPicPr>
          <p:cNvPr id="81" name="Picture 80" descr="A picture containing text, monitor, electronics, screen&#10;&#10;Description automatically generated">
            <a:extLst>
              <a:ext uri="{FF2B5EF4-FFF2-40B4-BE49-F238E27FC236}">
                <a16:creationId xmlns:a16="http://schemas.microsoft.com/office/drawing/2014/main" id="{6E2884BD-0824-4091-B8D6-3E268806C9B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15088" y="27208"/>
            <a:ext cx="8807852" cy="6882495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5DD124C-4423-42C2-8540-98AA29DF0140}"/>
              </a:ext>
            </a:extLst>
          </p:cNvPr>
          <p:cNvSpPr/>
          <p:nvPr/>
        </p:nvSpPr>
        <p:spPr>
          <a:xfrm>
            <a:off x="7786121" y="2718438"/>
            <a:ext cx="392231" cy="370790"/>
          </a:xfrm>
          <a:prstGeom prst="roundRect">
            <a:avLst>
              <a:gd name="adj" fmla="val 0"/>
            </a:avLst>
          </a:prstGeom>
          <a:solidFill>
            <a:srgbClr val="FE8F20"/>
          </a:solidFill>
          <a:ln>
            <a:solidFill>
              <a:srgbClr val="FE8F2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AFC1AC81-58C3-4CA9-8252-795D12C63C2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716" y="2568403"/>
            <a:ext cx="697040" cy="69704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2718025-052C-4CF9-8114-6B4E4839EB0C}"/>
              </a:ext>
            </a:extLst>
          </p:cNvPr>
          <p:cNvSpPr/>
          <p:nvPr/>
        </p:nvSpPr>
        <p:spPr>
          <a:xfrm>
            <a:off x="4415850" y="3436477"/>
            <a:ext cx="1611896" cy="8341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SIM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199789-534A-4CEC-B448-AAC0B80078EF}"/>
              </a:ext>
            </a:extLst>
          </p:cNvPr>
          <p:cNvSpPr/>
          <p:nvPr/>
        </p:nvSpPr>
        <p:spPr>
          <a:xfrm>
            <a:off x="6293291" y="3428097"/>
            <a:ext cx="1611896" cy="83416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Não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E959631-B339-4AA1-BF2E-196F00B6F767}"/>
              </a:ext>
            </a:extLst>
          </p:cNvPr>
          <p:cNvSpPr txBox="1"/>
          <p:nvPr/>
        </p:nvSpPr>
        <p:spPr>
          <a:xfrm>
            <a:off x="8786936" y="749773"/>
            <a:ext cx="913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/>
              <a:t>Posto Nº1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90339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8C3E59E-3AF8-4AF4-8E18-DCFC9CC34304}"/>
              </a:ext>
            </a:extLst>
          </p:cNvPr>
          <p:cNvSpPr/>
          <p:nvPr/>
        </p:nvSpPr>
        <p:spPr>
          <a:xfrm>
            <a:off x="2558642" y="668068"/>
            <a:ext cx="1767278" cy="1185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C9534E3-8C96-4961-9E6A-75C8207D5B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32" t="11273" r="30565" b="47726"/>
          <a:stretch/>
        </p:blipFill>
        <p:spPr bwMode="auto">
          <a:xfrm>
            <a:off x="3160148" y="870908"/>
            <a:ext cx="547741" cy="528968"/>
          </a:xfrm>
          <a:prstGeom prst="ellipse">
            <a:avLst/>
          </a:prstGeom>
          <a:ln w="63500" cap="rnd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4" name="Picture 63" descr="Logo, icon&#10;&#10;Description automatically generated">
            <a:extLst>
              <a:ext uri="{FF2B5EF4-FFF2-40B4-BE49-F238E27FC236}">
                <a16:creationId xmlns:a16="http://schemas.microsoft.com/office/drawing/2014/main" id="{63FBEF69-4756-4749-B2F9-62835F73D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2140">
            <a:off x="8591928" y="5077919"/>
            <a:ext cx="854065" cy="854065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8291F9A-217E-4250-8655-9F1F9D09FDF4}"/>
              </a:ext>
            </a:extLst>
          </p:cNvPr>
          <p:cNvSpPr/>
          <p:nvPr/>
        </p:nvSpPr>
        <p:spPr>
          <a:xfrm>
            <a:off x="4333727" y="677399"/>
            <a:ext cx="1776143" cy="1185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83A4B5E-6315-49EF-98A9-266B9AE0B823}"/>
              </a:ext>
            </a:extLst>
          </p:cNvPr>
          <p:cNvGrpSpPr/>
          <p:nvPr/>
        </p:nvGrpSpPr>
        <p:grpSpPr>
          <a:xfrm>
            <a:off x="4433961" y="1142900"/>
            <a:ext cx="1600068" cy="578150"/>
            <a:chOff x="4446854" y="1199738"/>
            <a:chExt cx="1600068" cy="578150"/>
          </a:xfrm>
        </p:grpSpPr>
        <p:pic>
          <p:nvPicPr>
            <p:cNvPr id="66" name="Picture 65" descr="Icon&#10;&#10;Description automatically generated">
              <a:extLst>
                <a:ext uri="{FF2B5EF4-FFF2-40B4-BE49-F238E27FC236}">
                  <a16:creationId xmlns:a16="http://schemas.microsoft.com/office/drawing/2014/main" id="{575AADDA-444C-4C96-A7A0-389145D4C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6854" y="1234152"/>
              <a:ext cx="458078" cy="458078"/>
            </a:xfrm>
            <a:prstGeom prst="rect">
              <a:avLst/>
            </a:prstGeom>
          </p:spPr>
        </p:pic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7443C51-6040-4181-8293-C02C20765378}"/>
                </a:ext>
              </a:extLst>
            </p:cNvPr>
            <p:cNvGrpSpPr/>
            <p:nvPr/>
          </p:nvGrpSpPr>
          <p:grpSpPr>
            <a:xfrm>
              <a:off x="4891419" y="1199738"/>
              <a:ext cx="614347" cy="553639"/>
              <a:chOff x="4909505" y="1069376"/>
              <a:chExt cx="614347" cy="553639"/>
            </a:xfrm>
          </p:grpSpPr>
          <p:pic>
            <p:nvPicPr>
              <p:cNvPr id="62" name="Picture 61" descr="Icon&#10;&#10;Description automatically generated">
                <a:extLst>
                  <a:ext uri="{FF2B5EF4-FFF2-40B4-BE49-F238E27FC236}">
                    <a16:creationId xmlns:a16="http://schemas.microsoft.com/office/drawing/2014/main" id="{41F84CB0-0087-411E-AF25-765626472B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5638" y="1069376"/>
                <a:ext cx="339720" cy="339720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A18F944-602D-4F2A-B241-CAA8637C7649}"/>
                  </a:ext>
                </a:extLst>
              </p:cNvPr>
              <p:cNvSpPr txBox="1"/>
              <p:nvPr/>
            </p:nvSpPr>
            <p:spPr>
              <a:xfrm>
                <a:off x="4909505" y="1346016"/>
                <a:ext cx="6143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>
                    <a:solidFill>
                      <a:schemeClr val="accent1"/>
                    </a:solidFill>
                  </a:rPr>
                  <a:t> 1,2 m</a:t>
                </a:r>
                <a:endParaRPr lang="en-US" sz="12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5DE0BBC-A1CA-4120-A648-EC0288587791}"/>
                </a:ext>
              </a:extLst>
            </p:cNvPr>
            <p:cNvGrpSpPr/>
            <p:nvPr/>
          </p:nvGrpSpPr>
          <p:grpSpPr>
            <a:xfrm>
              <a:off x="5367272" y="1210664"/>
              <a:ext cx="679650" cy="567224"/>
              <a:chOff x="5328697" y="1062822"/>
              <a:chExt cx="679650" cy="567224"/>
            </a:xfrm>
          </p:grpSpPr>
          <p:pic>
            <p:nvPicPr>
              <p:cNvPr id="68" name="Picture 67" descr="Icon&#10;&#10;Description automatically generated">
                <a:extLst>
                  <a:ext uri="{FF2B5EF4-FFF2-40B4-BE49-F238E27FC236}">
                    <a16:creationId xmlns:a16="http://schemas.microsoft.com/office/drawing/2014/main" id="{853EDFD5-D824-4780-A2E1-F0F1AE5EF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8662" y="1062822"/>
                <a:ext cx="339720" cy="339720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7110BB-5EC1-452F-B16C-6AC12D741B7F}"/>
                  </a:ext>
                </a:extLst>
              </p:cNvPr>
              <p:cNvSpPr txBox="1"/>
              <p:nvPr/>
            </p:nvSpPr>
            <p:spPr>
              <a:xfrm>
                <a:off x="5328697" y="1353047"/>
                <a:ext cx="6796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>
                    <a:solidFill>
                      <a:schemeClr val="accent1"/>
                    </a:solidFill>
                  </a:rPr>
                  <a:t> 5 Km/h</a:t>
                </a:r>
                <a:endParaRPr lang="en-US" sz="120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B03CA5F2-C490-4209-83E0-96C4A8A8A3DC}"/>
              </a:ext>
            </a:extLst>
          </p:cNvPr>
          <p:cNvSpPr txBox="1"/>
          <p:nvPr/>
        </p:nvSpPr>
        <p:spPr>
          <a:xfrm>
            <a:off x="2677884" y="1377159"/>
            <a:ext cx="149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/>
              <a:t>Bernardo</a:t>
            </a:r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20FC570-55FF-41EB-A322-02E6CC5094E9}"/>
              </a:ext>
            </a:extLst>
          </p:cNvPr>
          <p:cNvSpPr txBox="1"/>
          <p:nvPr/>
        </p:nvSpPr>
        <p:spPr>
          <a:xfrm>
            <a:off x="4449509" y="819311"/>
            <a:ext cx="1495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/>
              <a:t>Estado do tempo</a:t>
            </a:r>
            <a:endParaRPr lang="en-US" sz="1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F4BBD0-FCBB-489B-85F9-91F46860B2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6559" y="647056"/>
            <a:ext cx="5931923" cy="5391633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1A4FFC-134C-434F-B767-84A8C734493E}"/>
              </a:ext>
            </a:extLst>
          </p:cNvPr>
          <p:cNvSpPr/>
          <p:nvPr/>
        </p:nvSpPr>
        <p:spPr>
          <a:xfrm>
            <a:off x="2577256" y="653768"/>
            <a:ext cx="1294131" cy="5391633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CDBDEA55-3700-40E5-BE7A-3FE6965A525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658" y="1117542"/>
            <a:ext cx="880994" cy="88099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C709075-E2B2-4241-0D81-B3ECAC3CE2AC}"/>
              </a:ext>
            </a:extLst>
          </p:cNvPr>
          <p:cNvSpPr txBox="1"/>
          <p:nvPr/>
        </p:nvSpPr>
        <p:spPr>
          <a:xfrm>
            <a:off x="65739" y="62281"/>
            <a:ext cx="1685974" cy="289310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 dirty="0"/>
              <a:t>B3.1.2.) .) Ecrã de</a:t>
            </a:r>
          </a:p>
          <a:p>
            <a:r>
              <a:rPr lang="pt-PT" sz="1400" dirty="0">
                <a:cs typeface="Calibri"/>
              </a:rPr>
              <a:t>alerta de situação </a:t>
            </a:r>
          </a:p>
          <a:p>
            <a:r>
              <a:rPr lang="pt-PT" sz="1400" dirty="0">
                <a:cs typeface="Calibri"/>
              </a:rPr>
              <a:t>de perigo :</a:t>
            </a:r>
            <a:endParaRPr lang="en-US" sz="1400" dirty="0"/>
          </a:p>
          <a:p>
            <a:r>
              <a:rPr lang="pt-PT" sz="1400" dirty="0"/>
              <a:t>Cancelar Alerta </a:t>
            </a:r>
            <a:endParaRPr lang="pt-PT" sz="1400" dirty="0">
              <a:cs typeface="Calibri"/>
            </a:endParaRPr>
          </a:p>
          <a:p>
            <a:endParaRPr lang="pt-PT" sz="1400" dirty="0">
              <a:cs typeface="Calibri"/>
            </a:endParaRPr>
          </a:p>
          <a:p>
            <a:r>
              <a:rPr lang="pt-PT" sz="1400" dirty="0">
                <a:cs typeface="Calibri"/>
              </a:rPr>
              <a:t>Se o </a:t>
            </a:r>
            <a:r>
              <a:rPr lang="pt-PT" sz="1400" dirty="0" err="1">
                <a:cs typeface="Calibri"/>
              </a:rPr>
              <a:t>user</a:t>
            </a:r>
            <a:r>
              <a:rPr lang="pt-PT" sz="1400" dirty="0">
                <a:cs typeface="Calibri"/>
              </a:rPr>
              <a:t> clicar:</a:t>
            </a:r>
            <a:endParaRPr lang="pt-PT" dirty="0"/>
          </a:p>
          <a:p>
            <a:r>
              <a:rPr lang="pt-PT" sz="1400" dirty="0">
                <a:cs typeface="Calibri"/>
              </a:rPr>
              <a:t>-&gt;</a:t>
            </a:r>
            <a:r>
              <a:rPr lang="pt-PT" sz="1400" dirty="0">
                <a:solidFill>
                  <a:srgbClr val="FF0000"/>
                </a:solidFill>
                <a:cs typeface="Calibri"/>
              </a:rPr>
              <a:t> Sim:</a:t>
            </a:r>
            <a:r>
              <a:rPr lang="pt-PT" sz="1400" dirty="0">
                <a:cs typeface="Calibri"/>
              </a:rPr>
              <a:t> Cancela a </a:t>
            </a:r>
          </a:p>
          <a:p>
            <a:r>
              <a:rPr lang="pt-PT" sz="1400" dirty="0">
                <a:cs typeface="Calibri"/>
              </a:rPr>
              <a:t>Situação de alerta e</a:t>
            </a:r>
          </a:p>
          <a:p>
            <a:r>
              <a:rPr lang="pt-PT" sz="1400" dirty="0">
                <a:cs typeface="Calibri"/>
              </a:rPr>
              <a:t>redireciona </a:t>
            </a:r>
          </a:p>
          <a:p>
            <a:r>
              <a:rPr lang="pt-PT" sz="1400" dirty="0">
                <a:cs typeface="Calibri"/>
              </a:rPr>
              <a:t>para o Ecrã ponto 2.)</a:t>
            </a:r>
          </a:p>
          <a:p>
            <a:r>
              <a:rPr lang="pt-PT" sz="1400" dirty="0">
                <a:cs typeface="Calibri"/>
              </a:rPr>
              <a:t>-&gt; </a:t>
            </a:r>
            <a:r>
              <a:rPr lang="pt-PT" sz="1400" dirty="0">
                <a:solidFill>
                  <a:schemeClr val="accent6"/>
                </a:solidFill>
                <a:cs typeface="Calibri"/>
              </a:rPr>
              <a:t>Não:</a:t>
            </a:r>
            <a:r>
              <a:rPr lang="pt-PT" sz="1400" dirty="0">
                <a:cs typeface="Calibri"/>
              </a:rPr>
              <a:t> Redireciona/</a:t>
            </a:r>
          </a:p>
          <a:p>
            <a:r>
              <a:rPr lang="pt-PT" sz="1400" dirty="0">
                <a:cs typeface="Calibri"/>
              </a:rPr>
              <a:t>volta a trás para o </a:t>
            </a:r>
          </a:p>
          <a:p>
            <a:r>
              <a:rPr lang="pt-PT" sz="1400" dirty="0">
                <a:cs typeface="Calibri"/>
              </a:rPr>
              <a:t>Ecrã B3.1.)</a:t>
            </a:r>
          </a:p>
        </p:txBody>
      </p:sp>
      <p:pic>
        <p:nvPicPr>
          <p:cNvPr id="2" name="Imagem 2" descr="Uma imagem com texto, monitor, ecrã, moldura de fotografia&#10;&#10;Descrição gerada automaticamente">
            <a:extLst>
              <a:ext uri="{FF2B5EF4-FFF2-40B4-BE49-F238E27FC236}">
                <a16:creationId xmlns:a16="http://schemas.microsoft.com/office/drawing/2014/main" id="{9F8B57CD-EC25-02D9-345A-FF412E14FFB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789" y="5793022"/>
            <a:ext cx="332435" cy="180946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242B6B6-3CA2-4AAE-9215-ABF08B63F2A1}"/>
              </a:ext>
            </a:extLst>
          </p:cNvPr>
          <p:cNvCxnSpPr>
            <a:cxnSpLocks/>
          </p:cNvCxnSpPr>
          <p:nvPr/>
        </p:nvCxnSpPr>
        <p:spPr>
          <a:xfrm flipV="1">
            <a:off x="3890001" y="1139576"/>
            <a:ext cx="2747804" cy="2725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F25CFC4-25C6-4E0C-80B0-D0572BB3055E}"/>
              </a:ext>
            </a:extLst>
          </p:cNvPr>
          <p:cNvCxnSpPr>
            <a:cxnSpLocks/>
          </p:cNvCxnSpPr>
          <p:nvPr/>
        </p:nvCxnSpPr>
        <p:spPr>
          <a:xfrm>
            <a:off x="3891968" y="498307"/>
            <a:ext cx="0" cy="55886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835FA69-2C7C-49EE-B8E7-51AF6C54A54E}"/>
              </a:ext>
            </a:extLst>
          </p:cNvPr>
          <p:cNvSpPr/>
          <p:nvPr/>
        </p:nvSpPr>
        <p:spPr>
          <a:xfrm>
            <a:off x="2899622" y="2738636"/>
            <a:ext cx="688736" cy="610948"/>
          </a:xfrm>
          <a:prstGeom prst="roundRect">
            <a:avLst>
              <a:gd name="adj" fmla="val 0"/>
            </a:avLst>
          </a:prstGeom>
          <a:solidFill>
            <a:srgbClr val="FE8F20"/>
          </a:solidFill>
          <a:ln>
            <a:solidFill>
              <a:srgbClr val="FE8F2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 descr="Icon&#10;&#10;Description automatically generated">
            <a:extLst>
              <a:ext uri="{FF2B5EF4-FFF2-40B4-BE49-F238E27FC236}">
                <a16:creationId xmlns:a16="http://schemas.microsoft.com/office/drawing/2014/main" id="{09661B14-AA87-4C60-8C5E-903E3D99E2F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794" y="2837892"/>
            <a:ext cx="461433" cy="4614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D100A06-4E97-484C-ABD9-56A9EAD46373}"/>
              </a:ext>
            </a:extLst>
          </p:cNvPr>
          <p:cNvSpPr txBox="1"/>
          <p:nvPr/>
        </p:nvSpPr>
        <p:spPr>
          <a:xfrm>
            <a:off x="2841112" y="848650"/>
            <a:ext cx="85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Perigo!</a:t>
            </a:r>
            <a:endParaRPr lang="en-US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A94E2B75-3A94-42C8-8EA0-088F072DEC83}"/>
              </a:ext>
            </a:extLst>
          </p:cNvPr>
          <p:cNvSpPr/>
          <p:nvPr/>
        </p:nvSpPr>
        <p:spPr>
          <a:xfrm>
            <a:off x="3124119" y="3085371"/>
            <a:ext cx="237728" cy="196112"/>
          </a:xfrm>
          <a:prstGeom prst="roundRect">
            <a:avLst>
              <a:gd name="adj" fmla="val 0"/>
            </a:avLst>
          </a:prstGeom>
          <a:solidFill>
            <a:srgbClr val="FE8F20"/>
          </a:solidFill>
          <a:ln>
            <a:solidFill>
              <a:srgbClr val="FE8F2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 descr="Icon&#10;&#10;Description automatically generated">
            <a:extLst>
              <a:ext uri="{FF2B5EF4-FFF2-40B4-BE49-F238E27FC236}">
                <a16:creationId xmlns:a16="http://schemas.microsoft.com/office/drawing/2014/main" id="{1BA6B078-D8F4-4A9D-8B3D-D7B1AFF37F2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449" y="3053441"/>
            <a:ext cx="272122" cy="272122"/>
          </a:xfrm>
          <a:prstGeom prst="rect">
            <a:avLst/>
          </a:prstGeom>
        </p:spPr>
      </p:pic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4C3C7BA1-43AE-46DA-9FB7-A127FB14FE6A}"/>
              </a:ext>
            </a:extLst>
          </p:cNvPr>
          <p:cNvSpPr/>
          <p:nvPr/>
        </p:nvSpPr>
        <p:spPr>
          <a:xfrm>
            <a:off x="2904874" y="3789375"/>
            <a:ext cx="676140" cy="610948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Icon&#10;&#10;Description automatically generated">
            <a:extLst>
              <a:ext uri="{FF2B5EF4-FFF2-40B4-BE49-F238E27FC236}">
                <a16:creationId xmlns:a16="http://schemas.microsoft.com/office/drawing/2014/main" id="{6DAF1699-0211-4304-88F4-69E62DC80EB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47" y="3853559"/>
            <a:ext cx="501238" cy="50123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3C6D923-D0D6-4F03-9699-4A89D5033FF8}"/>
              </a:ext>
            </a:extLst>
          </p:cNvPr>
          <p:cNvSpPr txBox="1"/>
          <p:nvPr/>
        </p:nvSpPr>
        <p:spPr>
          <a:xfrm>
            <a:off x="2719861" y="4336214"/>
            <a:ext cx="1082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/>
              <a:t>Comunicar</a:t>
            </a:r>
            <a:endParaRPr lang="en-US" sz="16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685EF35-1204-4A05-9216-BFD508CCB6B7}"/>
              </a:ext>
            </a:extLst>
          </p:cNvPr>
          <p:cNvSpPr txBox="1"/>
          <p:nvPr/>
        </p:nvSpPr>
        <p:spPr>
          <a:xfrm>
            <a:off x="2649115" y="3325563"/>
            <a:ext cx="1327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/>
              <a:t>Enviar </a:t>
            </a:r>
            <a:r>
              <a:rPr lang="pt-PT" sz="1600" err="1"/>
              <a:t>Drone</a:t>
            </a:r>
            <a:endParaRPr lang="en-US" sz="16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2C2D78-6728-4A28-B73F-44EFB9996EC9}"/>
              </a:ext>
            </a:extLst>
          </p:cNvPr>
          <p:cNvSpPr txBox="1"/>
          <p:nvPr/>
        </p:nvSpPr>
        <p:spPr>
          <a:xfrm>
            <a:off x="5904555" y="1252811"/>
            <a:ext cx="1595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>
                <a:solidFill>
                  <a:srgbClr val="FFFF00"/>
                </a:solidFill>
              </a:rPr>
              <a:t>Pulseira nº 21</a:t>
            </a:r>
          </a:p>
          <a:p>
            <a:pPr algn="ctr"/>
            <a:r>
              <a:rPr lang="pt-PT">
                <a:solidFill>
                  <a:srgbClr val="FFFF00"/>
                </a:solidFill>
              </a:rPr>
              <a:t>Local Perigoso!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03853D6-FB51-4186-88E2-C7792CC69A53}"/>
              </a:ext>
            </a:extLst>
          </p:cNvPr>
          <p:cNvSpPr/>
          <p:nvPr/>
        </p:nvSpPr>
        <p:spPr>
          <a:xfrm>
            <a:off x="2722640" y="5367653"/>
            <a:ext cx="1082219" cy="5811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Cancelar Alerta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E54673-840F-4947-98AA-50FAE88314C0}"/>
              </a:ext>
            </a:extLst>
          </p:cNvPr>
          <p:cNvSpPr/>
          <p:nvPr/>
        </p:nvSpPr>
        <p:spPr>
          <a:xfrm>
            <a:off x="2610830" y="691471"/>
            <a:ext cx="7146593" cy="5499468"/>
          </a:xfrm>
          <a:prstGeom prst="rect">
            <a:avLst/>
          </a:prstGeom>
          <a:solidFill>
            <a:schemeClr val="bg2">
              <a:alpha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4F4B837-EF3D-4B0F-A952-24EEFBA8E8A7}"/>
              </a:ext>
            </a:extLst>
          </p:cNvPr>
          <p:cNvGrpSpPr/>
          <p:nvPr/>
        </p:nvGrpSpPr>
        <p:grpSpPr>
          <a:xfrm>
            <a:off x="3063592" y="1889560"/>
            <a:ext cx="6188751" cy="1395122"/>
            <a:chOff x="3036162" y="2803843"/>
            <a:chExt cx="6188751" cy="135996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F2716C5-B4A2-4E96-B6FB-728F5394CFEC}"/>
                </a:ext>
              </a:extLst>
            </p:cNvPr>
            <p:cNvSpPr/>
            <p:nvPr/>
          </p:nvSpPr>
          <p:spPr>
            <a:xfrm>
              <a:off x="3036162" y="2803843"/>
              <a:ext cx="6188751" cy="135996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solidFill>
                    <a:schemeClr val="tx1"/>
                  </a:solidFill>
                </a:rPr>
                <a:t>Tem a certeza que quer </a:t>
              </a:r>
            </a:p>
            <a:p>
              <a:pPr algn="ctr"/>
              <a:r>
                <a:rPr lang="pt-PT" dirty="0">
                  <a:solidFill>
                    <a:schemeClr val="tx1"/>
                  </a:solidFill>
                </a:rPr>
                <a:t>cancelar o alerta?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38" name="Picture 37" descr="Icon&#10;&#10;Description automatically generated">
              <a:extLst>
                <a:ext uri="{FF2B5EF4-FFF2-40B4-BE49-F238E27FC236}">
                  <a16:creationId xmlns:a16="http://schemas.microsoft.com/office/drawing/2014/main" id="{CF2EE886-201C-4D51-A148-5488B7987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9082" y="2830006"/>
              <a:ext cx="1190538" cy="1190538"/>
            </a:xfrm>
            <a:prstGeom prst="rect">
              <a:avLst/>
            </a:prstGeom>
          </p:spPr>
        </p:pic>
      </p:grpSp>
      <p:pic>
        <p:nvPicPr>
          <p:cNvPr id="81" name="Picture 80" descr="A picture containing text, monitor, electronics, screen&#10;&#10;Description automatically generated">
            <a:extLst>
              <a:ext uri="{FF2B5EF4-FFF2-40B4-BE49-F238E27FC236}">
                <a16:creationId xmlns:a16="http://schemas.microsoft.com/office/drawing/2014/main" id="{6E2884BD-0824-4091-B8D6-3E268806C9B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15088" y="11203"/>
            <a:ext cx="8807852" cy="688249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2718025-052C-4CF9-8114-6B4E4839EB0C}"/>
              </a:ext>
            </a:extLst>
          </p:cNvPr>
          <p:cNvSpPr/>
          <p:nvPr/>
        </p:nvSpPr>
        <p:spPr>
          <a:xfrm>
            <a:off x="4415850" y="3436477"/>
            <a:ext cx="1611896" cy="8341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SIM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199789-534A-4CEC-B448-AAC0B80078EF}"/>
              </a:ext>
            </a:extLst>
          </p:cNvPr>
          <p:cNvSpPr/>
          <p:nvPr/>
        </p:nvSpPr>
        <p:spPr>
          <a:xfrm>
            <a:off x="6293291" y="3428097"/>
            <a:ext cx="1611896" cy="83416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Não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E959631-B339-4AA1-BF2E-196F00B6F767}"/>
              </a:ext>
            </a:extLst>
          </p:cNvPr>
          <p:cNvSpPr txBox="1"/>
          <p:nvPr/>
        </p:nvSpPr>
        <p:spPr>
          <a:xfrm>
            <a:off x="8786936" y="749773"/>
            <a:ext cx="913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/>
              <a:t>Posto Nº1</a:t>
            </a:r>
            <a:endParaRPr lang="en-US" sz="1400"/>
          </a:p>
        </p:txBody>
      </p:sp>
      <p:pic>
        <p:nvPicPr>
          <p:cNvPr id="47" name="Picture 37" descr="Icon&#10;&#10;Description automatically generated">
            <a:extLst>
              <a:ext uri="{FF2B5EF4-FFF2-40B4-BE49-F238E27FC236}">
                <a16:creationId xmlns:a16="http://schemas.microsoft.com/office/drawing/2014/main" id="{CF2EE886-201C-4D51-A148-5488B798797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365" y="1880653"/>
            <a:ext cx="1190538" cy="122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02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67F00A7-108C-4727-ACB8-677599B77AC6}"/>
              </a:ext>
            </a:extLst>
          </p:cNvPr>
          <p:cNvSpPr/>
          <p:nvPr/>
        </p:nvSpPr>
        <p:spPr>
          <a:xfrm>
            <a:off x="2558642" y="1853967"/>
            <a:ext cx="3537356" cy="4237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F64AF735-EE7A-46DD-A39B-747EA1953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50184" y="1613884"/>
            <a:ext cx="5499467" cy="360783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8C3E59E-3AF8-4AF4-8E18-DCFC9CC34304}"/>
              </a:ext>
            </a:extLst>
          </p:cNvPr>
          <p:cNvSpPr/>
          <p:nvPr/>
        </p:nvSpPr>
        <p:spPr>
          <a:xfrm>
            <a:off x="2558642" y="668068"/>
            <a:ext cx="1767278" cy="1185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FADD2C0-A8EF-45EA-BD36-784494DA5C50}"/>
              </a:ext>
            </a:extLst>
          </p:cNvPr>
          <p:cNvSpPr/>
          <p:nvPr/>
        </p:nvSpPr>
        <p:spPr>
          <a:xfrm>
            <a:off x="2558641" y="1853967"/>
            <a:ext cx="1770078" cy="212241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6DEF612-95CB-4398-8295-3271C245CF3D}"/>
              </a:ext>
            </a:extLst>
          </p:cNvPr>
          <p:cNvSpPr/>
          <p:nvPr/>
        </p:nvSpPr>
        <p:spPr>
          <a:xfrm>
            <a:off x="2557242" y="3980239"/>
            <a:ext cx="1770078" cy="2110169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4954334-5A44-4144-91F8-D6FF706F08C1}"/>
              </a:ext>
            </a:extLst>
          </p:cNvPr>
          <p:cNvSpPr/>
          <p:nvPr/>
        </p:nvSpPr>
        <p:spPr>
          <a:xfrm>
            <a:off x="4325920" y="3981180"/>
            <a:ext cx="1770078" cy="2110169"/>
          </a:xfrm>
          <a:prstGeom prst="roundRect">
            <a:avLst>
              <a:gd name="adj" fmla="val 0"/>
            </a:avLst>
          </a:prstGeom>
          <a:solidFill>
            <a:srgbClr val="FE8F20"/>
          </a:solidFill>
          <a:ln>
            <a:solidFill>
              <a:srgbClr val="FE8F2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C9534E3-8C96-4961-9E6A-75C8207D5B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32" t="11273" r="30565" b="47726"/>
          <a:stretch/>
        </p:blipFill>
        <p:spPr bwMode="auto">
          <a:xfrm>
            <a:off x="3160148" y="870908"/>
            <a:ext cx="547741" cy="528968"/>
          </a:xfrm>
          <a:prstGeom prst="ellipse">
            <a:avLst/>
          </a:prstGeom>
          <a:ln w="63500" cap="rnd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40F5051E-C3EB-428B-8EFA-A7B1D1054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046" y="4442372"/>
            <a:ext cx="1185900" cy="1185900"/>
          </a:xfrm>
          <a:prstGeom prst="rect">
            <a:avLst/>
          </a:prstGeom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E66F5DB-1763-49AF-8549-CA4B8A466668}"/>
              </a:ext>
            </a:extLst>
          </p:cNvPr>
          <p:cNvSpPr/>
          <p:nvPr/>
        </p:nvSpPr>
        <p:spPr>
          <a:xfrm>
            <a:off x="5053013" y="5111025"/>
            <a:ext cx="381782" cy="393928"/>
          </a:xfrm>
          <a:prstGeom prst="roundRect">
            <a:avLst>
              <a:gd name="adj" fmla="val 0"/>
            </a:avLst>
          </a:prstGeom>
          <a:solidFill>
            <a:srgbClr val="FE8F20"/>
          </a:solidFill>
          <a:ln>
            <a:solidFill>
              <a:srgbClr val="FE8F2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8CF1E9ED-08C4-45CA-A026-A2408D79D8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314" y="4974800"/>
            <a:ext cx="699363" cy="699363"/>
          </a:xfrm>
          <a:prstGeom prst="rect">
            <a:avLst/>
          </a:prstGeom>
        </p:spPr>
      </p:pic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27280E89-2327-44FB-ABD9-8D9FFB41791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131" y="2284751"/>
            <a:ext cx="1153150" cy="1153150"/>
          </a:xfrm>
          <a:prstGeom prst="rect">
            <a:avLst/>
          </a:prstGeom>
        </p:spPr>
      </p:pic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24D08539-6A91-4B0C-A50E-1675083D2FD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00" y="4374478"/>
            <a:ext cx="1200644" cy="1200644"/>
          </a:xfrm>
          <a:prstGeom prst="rect">
            <a:avLst/>
          </a:prstGeom>
        </p:spPr>
      </p:pic>
      <p:pic>
        <p:nvPicPr>
          <p:cNvPr id="64" name="Picture 63" descr="Logo, icon&#10;&#10;Description automatically generated">
            <a:extLst>
              <a:ext uri="{FF2B5EF4-FFF2-40B4-BE49-F238E27FC236}">
                <a16:creationId xmlns:a16="http://schemas.microsoft.com/office/drawing/2014/main" id="{63FBEF69-4756-4749-B2F9-62835F73D06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2140">
            <a:off x="8591928" y="5077919"/>
            <a:ext cx="854065" cy="854065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8291F9A-217E-4250-8655-9F1F9D09FDF4}"/>
              </a:ext>
            </a:extLst>
          </p:cNvPr>
          <p:cNvSpPr/>
          <p:nvPr/>
        </p:nvSpPr>
        <p:spPr>
          <a:xfrm>
            <a:off x="4333727" y="677399"/>
            <a:ext cx="1776143" cy="1185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6FC034-1D18-4836-B579-9C7688CD1589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6034029" y="1018969"/>
            <a:ext cx="1805124" cy="19656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83A4B5E-6315-49EF-98A9-266B9AE0B823}"/>
              </a:ext>
            </a:extLst>
          </p:cNvPr>
          <p:cNvGrpSpPr/>
          <p:nvPr/>
        </p:nvGrpSpPr>
        <p:grpSpPr>
          <a:xfrm>
            <a:off x="4433961" y="1142900"/>
            <a:ext cx="1600068" cy="578150"/>
            <a:chOff x="4446854" y="1199738"/>
            <a:chExt cx="1600068" cy="578150"/>
          </a:xfrm>
        </p:grpSpPr>
        <p:pic>
          <p:nvPicPr>
            <p:cNvPr id="66" name="Picture 65" descr="Icon&#10;&#10;Description automatically generated">
              <a:extLst>
                <a:ext uri="{FF2B5EF4-FFF2-40B4-BE49-F238E27FC236}">
                  <a16:creationId xmlns:a16="http://schemas.microsoft.com/office/drawing/2014/main" id="{575AADDA-444C-4C96-A7A0-389145D4C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6854" y="1234152"/>
              <a:ext cx="458078" cy="458078"/>
            </a:xfrm>
            <a:prstGeom prst="rect">
              <a:avLst/>
            </a:prstGeom>
          </p:spPr>
        </p:pic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7443C51-6040-4181-8293-C02C20765378}"/>
                </a:ext>
              </a:extLst>
            </p:cNvPr>
            <p:cNvGrpSpPr/>
            <p:nvPr/>
          </p:nvGrpSpPr>
          <p:grpSpPr>
            <a:xfrm>
              <a:off x="4891419" y="1199738"/>
              <a:ext cx="614347" cy="553639"/>
              <a:chOff x="4909505" y="1069376"/>
              <a:chExt cx="614347" cy="553639"/>
            </a:xfrm>
          </p:grpSpPr>
          <p:pic>
            <p:nvPicPr>
              <p:cNvPr id="62" name="Picture 61" descr="Icon&#10;&#10;Description automatically generated">
                <a:extLst>
                  <a:ext uri="{FF2B5EF4-FFF2-40B4-BE49-F238E27FC236}">
                    <a16:creationId xmlns:a16="http://schemas.microsoft.com/office/drawing/2014/main" id="{41F84CB0-0087-411E-AF25-765626472B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5638" y="1069376"/>
                <a:ext cx="339720" cy="339720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A18F944-602D-4F2A-B241-CAA8637C7649}"/>
                  </a:ext>
                </a:extLst>
              </p:cNvPr>
              <p:cNvSpPr txBox="1"/>
              <p:nvPr/>
            </p:nvSpPr>
            <p:spPr>
              <a:xfrm>
                <a:off x="4909505" y="1346016"/>
                <a:ext cx="6143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>
                    <a:solidFill>
                      <a:schemeClr val="accent1"/>
                    </a:solidFill>
                  </a:rPr>
                  <a:t> 1,2 m</a:t>
                </a:r>
                <a:endParaRPr lang="en-US" sz="12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5DE0BBC-A1CA-4120-A648-EC0288587791}"/>
                </a:ext>
              </a:extLst>
            </p:cNvPr>
            <p:cNvGrpSpPr/>
            <p:nvPr/>
          </p:nvGrpSpPr>
          <p:grpSpPr>
            <a:xfrm>
              <a:off x="5367272" y="1210664"/>
              <a:ext cx="679650" cy="567224"/>
              <a:chOff x="5328697" y="1062822"/>
              <a:chExt cx="679650" cy="567224"/>
            </a:xfrm>
          </p:grpSpPr>
          <p:pic>
            <p:nvPicPr>
              <p:cNvPr id="68" name="Picture 67" descr="Icon&#10;&#10;Description automatically generated">
                <a:extLst>
                  <a:ext uri="{FF2B5EF4-FFF2-40B4-BE49-F238E27FC236}">
                    <a16:creationId xmlns:a16="http://schemas.microsoft.com/office/drawing/2014/main" id="{853EDFD5-D824-4780-A2E1-F0F1AE5EF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8662" y="1062822"/>
                <a:ext cx="339720" cy="339720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7110BB-5EC1-452F-B16C-6AC12D741B7F}"/>
                  </a:ext>
                </a:extLst>
              </p:cNvPr>
              <p:cNvSpPr txBox="1"/>
              <p:nvPr/>
            </p:nvSpPr>
            <p:spPr>
              <a:xfrm>
                <a:off x="5328697" y="1353047"/>
                <a:ext cx="6796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>
                    <a:solidFill>
                      <a:schemeClr val="accent1"/>
                    </a:solidFill>
                  </a:rPr>
                  <a:t> 5 Km/h</a:t>
                </a:r>
                <a:endParaRPr lang="en-US" sz="120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1A4FFC-134C-434F-B767-84A8C734493E}"/>
              </a:ext>
            </a:extLst>
          </p:cNvPr>
          <p:cNvSpPr/>
          <p:nvPr/>
        </p:nvSpPr>
        <p:spPr>
          <a:xfrm>
            <a:off x="4327320" y="1857824"/>
            <a:ext cx="1770078" cy="2110169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F25CFC4-25C6-4E0C-80B0-D0572BB3055E}"/>
              </a:ext>
            </a:extLst>
          </p:cNvPr>
          <p:cNvCxnSpPr>
            <a:cxnSpLocks/>
          </p:cNvCxnSpPr>
          <p:nvPr/>
        </p:nvCxnSpPr>
        <p:spPr>
          <a:xfrm>
            <a:off x="6111674" y="578840"/>
            <a:ext cx="0" cy="55886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CDBDEA55-3700-40E5-BE7A-3FE6965A525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29" y="2182650"/>
            <a:ext cx="1190538" cy="1190538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B03CA5F2-C490-4209-83E0-96C4A8A8A3DC}"/>
              </a:ext>
            </a:extLst>
          </p:cNvPr>
          <p:cNvSpPr txBox="1"/>
          <p:nvPr/>
        </p:nvSpPr>
        <p:spPr>
          <a:xfrm>
            <a:off x="2677884" y="1377159"/>
            <a:ext cx="149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/>
              <a:t>Bernardo</a:t>
            </a:r>
            <a:endParaRPr lang="en-US"/>
          </a:p>
        </p:txBody>
      </p:sp>
      <p:pic>
        <p:nvPicPr>
          <p:cNvPr id="81" name="Picture 80" descr="A picture containing text, monitor, electronics, screen&#10;&#10;Description automatically generated">
            <a:extLst>
              <a:ext uri="{FF2B5EF4-FFF2-40B4-BE49-F238E27FC236}">
                <a16:creationId xmlns:a16="http://schemas.microsoft.com/office/drawing/2014/main" id="{6E2884BD-0824-4091-B8D6-3E268806C9B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692072" y="-24495"/>
            <a:ext cx="8807852" cy="6882495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820FC570-55FF-41EB-A322-02E6CC5094E9}"/>
              </a:ext>
            </a:extLst>
          </p:cNvPr>
          <p:cNvSpPr txBox="1"/>
          <p:nvPr/>
        </p:nvSpPr>
        <p:spPr>
          <a:xfrm>
            <a:off x="4449509" y="819311"/>
            <a:ext cx="1495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/>
              <a:t>Estado do tempo</a:t>
            </a:r>
            <a:endParaRPr lang="en-US" sz="140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0BF5E76-9612-4584-A650-1334F7A1E5B8}"/>
              </a:ext>
            </a:extLst>
          </p:cNvPr>
          <p:cNvSpPr/>
          <p:nvPr/>
        </p:nvSpPr>
        <p:spPr>
          <a:xfrm>
            <a:off x="8509943" y="345962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E2C7937-C2C9-4029-A817-EF39611E370A}"/>
              </a:ext>
            </a:extLst>
          </p:cNvPr>
          <p:cNvSpPr/>
          <p:nvPr/>
        </p:nvSpPr>
        <p:spPr>
          <a:xfrm>
            <a:off x="8436909" y="398887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17F9821-277F-4124-B48B-7C3800EF1D04}"/>
              </a:ext>
            </a:extLst>
          </p:cNvPr>
          <p:cNvSpPr/>
          <p:nvPr/>
        </p:nvSpPr>
        <p:spPr>
          <a:xfrm>
            <a:off x="8598105" y="391165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1B8AB10-A02C-4D0E-BD2D-D04C481BF041}"/>
              </a:ext>
            </a:extLst>
          </p:cNvPr>
          <p:cNvSpPr/>
          <p:nvPr/>
        </p:nvSpPr>
        <p:spPr>
          <a:xfrm>
            <a:off x="7017280" y="404111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5BC6C4D-F0E6-4315-BD1F-3AEAC8B1B6F7}"/>
              </a:ext>
            </a:extLst>
          </p:cNvPr>
          <p:cNvSpPr/>
          <p:nvPr/>
        </p:nvSpPr>
        <p:spPr>
          <a:xfrm>
            <a:off x="7167871" y="413033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C817616-D9B9-429C-94B8-27AEFAA0E16F}"/>
              </a:ext>
            </a:extLst>
          </p:cNvPr>
          <p:cNvSpPr/>
          <p:nvPr/>
        </p:nvSpPr>
        <p:spPr>
          <a:xfrm>
            <a:off x="7562607" y="360649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8DA94B8-E30E-466A-8A5B-5961041937AB}"/>
              </a:ext>
            </a:extLst>
          </p:cNvPr>
          <p:cNvSpPr/>
          <p:nvPr/>
        </p:nvSpPr>
        <p:spPr>
          <a:xfrm>
            <a:off x="6891803" y="502388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F0E46AE-0976-410D-B03C-2B48855C7B33}"/>
              </a:ext>
            </a:extLst>
          </p:cNvPr>
          <p:cNvSpPr/>
          <p:nvPr/>
        </p:nvSpPr>
        <p:spPr>
          <a:xfrm>
            <a:off x="9174440" y="390326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9A354A2-0DBB-4863-BFA6-296C3C89454A}"/>
              </a:ext>
            </a:extLst>
          </p:cNvPr>
          <p:cNvSpPr/>
          <p:nvPr/>
        </p:nvSpPr>
        <p:spPr>
          <a:xfrm>
            <a:off x="6542299" y="4579387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CCED88E-C915-4924-8C80-BD938642D02A}"/>
              </a:ext>
            </a:extLst>
          </p:cNvPr>
          <p:cNvSpPr/>
          <p:nvPr/>
        </p:nvSpPr>
        <p:spPr>
          <a:xfrm>
            <a:off x="7459671" y="466320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ECC99DE-71AD-4BFE-AAE9-38BCEC25578C}"/>
              </a:ext>
            </a:extLst>
          </p:cNvPr>
          <p:cNvSpPr/>
          <p:nvPr/>
        </p:nvSpPr>
        <p:spPr>
          <a:xfrm>
            <a:off x="7744400" y="404111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99E242D-BF75-4966-966E-37F714125C13}"/>
              </a:ext>
            </a:extLst>
          </p:cNvPr>
          <p:cNvSpPr/>
          <p:nvPr/>
        </p:nvSpPr>
        <p:spPr>
          <a:xfrm>
            <a:off x="7274439" y="219931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914AF39-AF68-445F-B2DB-6E410F9F2B46}"/>
              </a:ext>
            </a:extLst>
          </p:cNvPr>
          <p:cNvSpPr/>
          <p:nvPr/>
        </p:nvSpPr>
        <p:spPr>
          <a:xfrm>
            <a:off x="8887797" y="377380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D50C165B-293D-4DC9-B5D2-6879BF2D7DEC}"/>
              </a:ext>
            </a:extLst>
          </p:cNvPr>
          <p:cNvSpPr/>
          <p:nvPr/>
        </p:nvSpPr>
        <p:spPr>
          <a:xfrm>
            <a:off x="7239366" y="392826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A318539-6627-4F7A-A287-8BF7A31FCAB7}"/>
              </a:ext>
            </a:extLst>
          </p:cNvPr>
          <p:cNvSpPr/>
          <p:nvPr/>
        </p:nvSpPr>
        <p:spPr>
          <a:xfrm>
            <a:off x="6405446" y="396799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67D05E8-C380-40B6-A2FC-14384C48A3ED}"/>
              </a:ext>
            </a:extLst>
          </p:cNvPr>
          <p:cNvSpPr/>
          <p:nvPr/>
        </p:nvSpPr>
        <p:spPr>
          <a:xfrm>
            <a:off x="7100811" y="347839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4F4B563-6EA2-44D9-8777-89F51F01E20C}"/>
              </a:ext>
            </a:extLst>
          </p:cNvPr>
          <p:cNvSpPr/>
          <p:nvPr/>
        </p:nvSpPr>
        <p:spPr>
          <a:xfrm>
            <a:off x="9017344" y="2912625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0FED683-1F7D-4008-9AD0-922EF5BAC40A}"/>
              </a:ext>
            </a:extLst>
          </p:cNvPr>
          <p:cNvSpPr/>
          <p:nvPr/>
        </p:nvSpPr>
        <p:spPr>
          <a:xfrm>
            <a:off x="6188969" y="355018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075AA47-D710-4EAD-B3AE-E1469D8A7CFC}"/>
              </a:ext>
            </a:extLst>
          </p:cNvPr>
          <p:cNvSpPr/>
          <p:nvPr/>
        </p:nvSpPr>
        <p:spPr>
          <a:xfrm>
            <a:off x="6302683" y="282527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99D8D6D-0D0E-4AAB-849E-7223AC6599DE}"/>
              </a:ext>
            </a:extLst>
          </p:cNvPr>
          <p:cNvSpPr/>
          <p:nvPr/>
        </p:nvSpPr>
        <p:spPr>
          <a:xfrm>
            <a:off x="9394851" y="323540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C173B2E-C1AE-4727-A69D-E0D97B2D678C}"/>
              </a:ext>
            </a:extLst>
          </p:cNvPr>
          <p:cNvSpPr/>
          <p:nvPr/>
        </p:nvSpPr>
        <p:spPr>
          <a:xfrm>
            <a:off x="7832655" y="302524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3C64F22-682E-4B07-A16C-C96E469AA882}"/>
              </a:ext>
            </a:extLst>
          </p:cNvPr>
          <p:cNvSpPr/>
          <p:nvPr/>
        </p:nvSpPr>
        <p:spPr>
          <a:xfrm>
            <a:off x="8710527" y="1870370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4172560-835C-4987-8EC7-1FBD5F2ABAE0}"/>
              </a:ext>
            </a:extLst>
          </p:cNvPr>
          <p:cNvSpPr/>
          <p:nvPr/>
        </p:nvSpPr>
        <p:spPr>
          <a:xfrm>
            <a:off x="9104313" y="3308610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C7D1C58-187A-47EF-A25F-1053C044E64C}"/>
              </a:ext>
            </a:extLst>
          </p:cNvPr>
          <p:cNvSpPr/>
          <p:nvPr/>
        </p:nvSpPr>
        <p:spPr>
          <a:xfrm>
            <a:off x="8713515" y="4685995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1C4E1FF9-4E03-4B40-8F8A-B072F1738362}"/>
              </a:ext>
            </a:extLst>
          </p:cNvPr>
          <p:cNvSpPr/>
          <p:nvPr/>
        </p:nvSpPr>
        <p:spPr>
          <a:xfrm>
            <a:off x="8552983" y="473971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E5F5111-3D96-4EB8-8C1D-966A8A0D08D0}"/>
              </a:ext>
            </a:extLst>
          </p:cNvPr>
          <p:cNvSpPr/>
          <p:nvPr/>
        </p:nvSpPr>
        <p:spPr>
          <a:xfrm>
            <a:off x="8591763" y="412267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FB8A52AD-2391-492E-B998-A2A5B10F6406}"/>
              </a:ext>
            </a:extLst>
          </p:cNvPr>
          <p:cNvSpPr/>
          <p:nvPr/>
        </p:nvSpPr>
        <p:spPr>
          <a:xfrm>
            <a:off x="7385563" y="5320577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CDA0BB9-7AEC-4B4F-A21F-59D6DFAB70B9}"/>
              </a:ext>
            </a:extLst>
          </p:cNvPr>
          <p:cNvSpPr/>
          <p:nvPr/>
        </p:nvSpPr>
        <p:spPr>
          <a:xfrm>
            <a:off x="7820181" y="908469"/>
            <a:ext cx="129547" cy="1294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2C8AEE41-0EF6-4497-B5E0-7C7B85066E8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943" y="4792429"/>
            <a:ext cx="279172" cy="410547"/>
          </a:xfrm>
          <a:prstGeom prst="rect">
            <a:avLst/>
          </a:prstGeom>
        </p:spPr>
      </p:pic>
      <p:pic>
        <p:nvPicPr>
          <p:cNvPr id="2" name="Imagem 2" descr="Uma imagem com texto, monitor, ecrã, moldura de fotografia&#10;&#10;Descrição gerada automaticamente">
            <a:extLst>
              <a:ext uri="{FF2B5EF4-FFF2-40B4-BE49-F238E27FC236}">
                <a16:creationId xmlns:a16="http://schemas.microsoft.com/office/drawing/2014/main" id="{F8500D72-7B44-A9DE-F96C-6EA8FB6646C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789" y="5793022"/>
            <a:ext cx="332435" cy="180946"/>
          </a:xfrm>
          <a:prstGeom prst="rect">
            <a:avLst/>
          </a:prstGeom>
        </p:spPr>
      </p:pic>
      <p:sp>
        <p:nvSpPr>
          <p:cNvPr id="63" name="CaixaDeTexto 62">
            <a:extLst>
              <a:ext uri="{FF2B5EF4-FFF2-40B4-BE49-F238E27FC236}">
                <a16:creationId xmlns:a16="http://schemas.microsoft.com/office/drawing/2014/main" id="{8095F0C0-39F1-43E4-A465-300F0C0C91BD}"/>
              </a:ext>
            </a:extLst>
          </p:cNvPr>
          <p:cNvSpPr txBox="1"/>
          <p:nvPr/>
        </p:nvSpPr>
        <p:spPr>
          <a:xfrm>
            <a:off x="8786936" y="749773"/>
            <a:ext cx="913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/>
              <a:t>Posto Nº1</a:t>
            </a:r>
            <a:endParaRPr lang="en-US" sz="1400"/>
          </a:p>
        </p:txBody>
      </p:sp>
      <p:sp>
        <p:nvSpPr>
          <p:cNvPr id="6" name="CaixaDeTexto 3">
            <a:extLst>
              <a:ext uri="{FF2B5EF4-FFF2-40B4-BE49-F238E27FC236}">
                <a16:creationId xmlns:a16="http://schemas.microsoft.com/office/drawing/2014/main" id="{4D1532F8-95A2-76B4-2B99-240D9A135C51}"/>
              </a:ext>
            </a:extLst>
          </p:cNvPr>
          <p:cNvSpPr txBox="1"/>
          <p:nvPr/>
        </p:nvSpPr>
        <p:spPr>
          <a:xfrm>
            <a:off x="54533" y="95899"/>
            <a:ext cx="1701171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/>
              <a:t>2.2) Ecrã Principal:</a:t>
            </a:r>
          </a:p>
          <a:p>
            <a:r>
              <a:rPr lang="pt-PT" sz="1400">
                <a:cs typeface="Calibri"/>
              </a:rPr>
              <a:t>Alerta Situação </a:t>
            </a:r>
          </a:p>
          <a:p>
            <a:r>
              <a:rPr lang="pt-PT" sz="1400">
                <a:cs typeface="Calibri"/>
              </a:rPr>
              <a:t>de Emergência</a:t>
            </a:r>
            <a:endParaRPr lang="pt-PT">
              <a:cs typeface="Calibri"/>
            </a:endParaRPr>
          </a:p>
          <a:p>
            <a:r>
              <a:rPr lang="pt-PT" sz="1400">
                <a:cs typeface="Calibri"/>
              </a:rPr>
              <a:t>pré afogamento</a:t>
            </a:r>
          </a:p>
          <a:p>
            <a:r>
              <a:rPr lang="pt-PT" sz="1400">
                <a:cs typeface="Calibri"/>
              </a:rPr>
              <a:t>(banhista</a:t>
            </a:r>
            <a:endParaRPr lang="pt-PT">
              <a:cs typeface="Calibri"/>
            </a:endParaRPr>
          </a:p>
          <a:p>
            <a:r>
              <a:rPr lang="pt-PT" sz="1400">
                <a:cs typeface="Calibri"/>
              </a:rPr>
              <a:t>com sinais vitais</a:t>
            </a:r>
          </a:p>
          <a:p>
            <a:r>
              <a:rPr lang="pt-PT" sz="1400">
                <a:cs typeface="Calibri"/>
              </a:rPr>
              <a:t>preocupantes). </a:t>
            </a:r>
            <a:endParaRPr lang="pt-PT"/>
          </a:p>
          <a:p>
            <a:endParaRPr lang="pt-PT" sz="1400">
              <a:cs typeface="Calibri"/>
            </a:endParaRPr>
          </a:p>
          <a:p>
            <a:r>
              <a:rPr lang="pt-PT" sz="1400">
                <a:cs typeface="Calibri"/>
              </a:rPr>
              <a:t>Ao clicar no botão</a:t>
            </a:r>
            <a:endParaRPr lang="pt-PT">
              <a:cs typeface="Calibri"/>
            </a:endParaRPr>
          </a:p>
          <a:p>
            <a:r>
              <a:rPr lang="pt-PT" sz="1400">
                <a:cs typeface="Calibri"/>
              </a:rPr>
              <a:t>B3.) é redirecionado </a:t>
            </a:r>
            <a:endParaRPr lang="pt-PT">
              <a:cs typeface="Calibri"/>
            </a:endParaRPr>
          </a:p>
          <a:p>
            <a:r>
              <a:rPr lang="pt-PT" sz="1400">
                <a:cs typeface="Calibri"/>
              </a:rPr>
              <a:t>para o ecrã ponto </a:t>
            </a:r>
            <a:endParaRPr lang="pt-PT">
              <a:cs typeface="Calibri"/>
            </a:endParaRPr>
          </a:p>
          <a:p>
            <a:r>
              <a:rPr lang="pt-PT" sz="1400">
                <a:cs typeface="Calibri"/>
              </a:rPr>
              <a:t>B3.2.)</a:t>
            </a:r>
            <a:endParaRPr lang="pt-PT">
              <a:cs typeface="Calibri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40989A-B9AE-267F-5FEF-589279FAB697}"/>
              </a:ext>
            </a:extLst>
          </p:cNvPr>
          <p:cNvCxnSpPr>
            <a:cxnSpLocks/>
          </p:cNvCxnSpPr>
          <p:nvPr/>
        </p:nvCxnSpPr>
        <p:spPr>
          <a:xfrm>
            <a:off x="1626360" y="2139646"/>
            <a:ext cx="2914415" cy="21291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398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8C3E59E-3AF8-4AF4-8E18-DCFC9CC34304}"/>
              </a:ext>
            </a:extLst>
          </p:cNvPr>
          <p:cNvSpPr/>
          <p:nvPr/>
        </p:nvSpPr>
        <p:spPr>
          <a:xfrm>
            <a:off x="2558642" y="668068"/>
            <a:ext cx="1767278" cy="1185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C9534E3-8C96-4961-9E6A-75C8207D5B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32" t="11273" r="30565" b="47726"/>
          <a:stretch/>
        </p:blipFill>
        <p:spPr bwMode="auto">
          <a:xfrm>
            <a:off x="3160148" y="870908"/>
            <a:ext cx="547741" cy="528968"/>
          </a:xfrm>
          <a:prstGeom prst="ellipse">
            <a:avLst/>
          </a:prstGeom>
          <a:ln w="63500" cap="rnd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4" name="Picture 63" descr="Logo, icon&#10;&#10;Description automatically generated">
            <a:extLst>
              <a:ext uri="{FF2B5EF4-FFF2-40B4-BE49-F238E27FC236}">
                <a16:creationId xmlns:a16="http://schemas.microsoft.com/office/drawing/2014/main" id="{63FBEF69-4756-4749-B2F9-62835F73D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2140">
            <a:off x="8591928" y="5077919"/>
            <a:ext cx="854065" cy="854065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8291F9A-217E-4250-8655-9F1F9D09FDF4}"/>
              </a:ext>
            </a:extLst>
          </p:cNvPr>
          <p:cNvSpPr/>
          <p:nvPr/>
        </p:nvSpPr>
        <p:spPr>
          <a:xfrm>
            <a:off x="4333727" y="677399"/>
            <a:ext cx="1776143" cy="1185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83A4B5E-6315-49EF-98A9-266B9AE0B823}"/>
              </a:ext>
            </a:extLst>
          </p:cNvPr>
          <p:cNvGrpSpPr/>
          <p:nvPr/>
        </p:nvGrpSpPr>
        <p:grpSpPr>
          <a:xfrm>
            <a:off x="4433961" y="1142900"/>
            <a:ext cx="1600068" cy="578150"/>
            <a:chOff x="4446854" y="1199738"/>
            <a:chExt cx="1600068" cy="578150"/>
          </a:xfrm>
        </p:grpSpPr>
        <p:pic>
          <p:nvPicPr>
            <p:cNvPr id="66" name="Picture 65" descr="Icon&#10;&#10;Description automatically generated">
              <a:extLst>
                <a:ext uri="{FF2B5EF4-FFF2-40B4-BE49-F238E27FC236}">
                  <a16:creationId xmlns:a16="http://schemas.microsoft.com/office/drawing/2014/main" id="{575AADDA-444C-4C96-A7A0-389145D4C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6854" y="1234152"/>
              <a:ext cx="458078" cy="458078"/>
            </a:xfrm>
            <a:prstGeom prst="rect">
              <a:avLst/>
            </a:prstGeom>
          </p:spPr>
        </p:pic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7443C51-6040-4181-8293-C02C20765378}"/>
                </a:ext>
              </a:extLst>
            </p:cNvPr>
            <p:cNvGrpSpPr/>
            <p:nvPr/>
          </p:nvGrpSpPr>
          <p:grpSpPr>
            <a:xfrm>
              <a:off x="4891419" y="1199738"/>
              <a:ext cx="614347" cy="553639"/>
              <a:chOff x="4909505" y="1069376"/>
              <a:chExt cx="614347" cy="553639"/>
            </a:xfrm>
          </p:grpSpPr>
          <p:pic>
            <p:nvPicPr>
              <p:cNvPr id="62" name="Picture 61" descr="Icon&#10;&#10;Description automatically generated">
                <a:extLst>
                  <a:ext uri="{FF2B5EF4-FFF2-40B4-BE49-F238E27FC236}">
                    <a16:creationId xmlns:a16="http://schemas.microsoft.com/office/drawing/2014/main" id="{41F84CB0-0087-411E-AF25-765626472B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5638" y="1069376"/>
                <a:ext cx="339720" cy="339720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A18F944-602D-4F2A-B241-CAA8637C7649}"/>
                  </a:ext>
                </a:extLst>
              </p:cNvPr>
              <p:cNvSpPr txBox="1"/>
              <p:nvPr/>
            </p:nvSpPr>
            <p:spPr>
              <a:xfrm>
                <a:off x="4909505" y="1346016"/>
                <a:ext cx="6143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>
                    <a:solidFill>
                      <a:schemeClr val="accent1"/>
                    </a:solidFill>
                  </a:rPr>
                  <a:t> 1,2 m</a:t>
                </a:r>
                <a:endParaRPr lang="en-US" sz="12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5DE0BBC-A1CA-4120-A648-EC0288587791}"/>
                </a:ext>
              </a:extLst>
            </p:cNvPr>
            <p:cNvGrpSpPr/>
            <p:nvPr/>
          </p:nvGrpSpPr>
          <p:grpSpPr>
            <a:xfrm>
              <a:off x="5367272" y="1210664"/>
              <a:ext cx="679650" cy="567224"/>
              <a:chOff x="5328697" y="1062822"/>
              <a:chExt cx="679650" cy="567224"/>
            </a:xfrm>
          </p:grpSpPr>
          <p:pic>
            <p:nvPicPr>
              <p:cNvPr id="68" name="Picture 67" descr="Icon&#10;&#10;Description automatically generated">
                <a:extLst>
                  <a:ext uri="{FF2B5EF4-FFF2-40B4-BE49-F238E27FC236}">
                    <a16:creationId xmlns:a16="http://schemas.microsoft.com/office/drawing/2014/main" id="{853EDFD5-D824-4780-A2E1-F0F1AE5EF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8662" y="1062822"/>
                <a:ext cx="339720" cy="339720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7110BB-5EC1-452F-B16C-6AC12D741B7F}"/>
                  </a:ext>
                </a:extLst>
              </p:cNvPr>
              <p:cNvSpPr txBox="1"/>
              <p:nvPr/>
            </p:nvSpPr>
            <p:spPr>
              <a:xfrm>
                <a:off x="5328697" y="1353047"/>
                <a:ext cx="6796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>
                    <a:solidFill>
                      <a:schemeClr val="accent1"/>
                    </a:solidFill>
                  </a:rPr>
                  <a:t> 5 Km/h</a:t>
                </a:r>
                <a:endParaRPr lang="en-US" sz="120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B03CA5F2-C490-4209-83E0-96C4A8A8A3DC}"/>
              </a:ext>
            </a:extLst>
          </p:cNvPr>
          <p:cNvSpPr txBox="1"/>
          <p:nvPr/>
        </p:nvSpPr>
        <p:spPr>
          <a:xfrm>
            <a:off x="2677884" y="1377159"/>
            <a:ext cx="149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/>
              <a:t>Bernardo</a:t>
            </a:r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20FC570-55FF-41EB-A322-02E6CC5094E9}"/>
              </a:ext>
            </a:extLst>
          </p:cNvPr>
          <p:cNvSpPr txBox="1"/>
          <p:nvPr/>
        </p:nvSpPr>
        <p:spPr>
          <a:xfrm>
            <a:off x="4449509" y="819311"/>
            <a:ext cx="1495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/>
              <a:t>Estado do tempo</a:t>
            </a:r>
            <a:endParaRPr lang="en-US" sz="1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F4BBD0-FCBB-489B-85F9-91F46860B2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6559" y="647056"/>
            <a:ext cx="5931923" cy="5391633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1A4FFC-134C-434F-B767-84A8C734493E}"/>
              </a:ext>
            </a:extLst>
          </p:cNvPr>
          <p:cNvSpPr/>
          <p:nvPr/>
        </p:nvSpPr>
        <p:spPr>
          <a:xfrm>
            <a:off x="2577256" y="653768"/>
            <a:ext cx="1294131" cy="5391633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CDBDEA55-3700-40E5-BE7A-3FE6965A525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658" y="1117542"/>
            <a:ext cx="880994" cy="880994"/>
          </a:xfrm>
          <a:prstGeom prst="rect">
            <a:avLst/>
          </a:prstGeom>
        </p:spPr>
      </p:pic>
      <p:pic>
        <p:nvPicPr>
          <p:cNvPr id="2" name="Imagem 2" descr="Uma imagem com texto, monitor, ecrã, moldura de fotografia&#10;&#10;Descrição gerada automaticamente">
            <a:extLst>
              <a:ext uri="{FF2B5EF4-FFF2-40B4-BE49-F238E27FC236}">
                <a16:creationId xmlns:a16="http://schemas.microsoft.com/office/drawing/2014/main" id="{9F8B57CD-EC25-02D9-345A-FF412E14FFB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577" y="5701363"/>
            <a:ext cx="332435" cy="180946"/>
          </a:xfrm>
          <a:prstGeom prst="rect">
            <a:avLst/>
          </a:prstGeom>
        </p:spPr>
      </p:pic>
      <p:sp>
        <p:nvSpPr>
          <p:cNvPr id="67" name="Oval 66">
            <a:extLst>
              <a:ext uri="{FF2B5EF4-FFF2-40B4-BE49-F238E27FC236}">
                <a16:creationId xmlns:a16="http://schemas.microsoft.com/office/drawing/2014/main" id="{17C579C3-59F1-40A6-A767-EB73A4750BF6}"/>
              </a:ext>
            </a:extLst>
          </p:cNvPr>
          <p:cNvSpPr/>
          <p:nvPr/>
        </p:nvSpPr>
        <p:spPr>
          <a:xfrm>
            <a:off x="9246968" y="1105361"/>
            <a:ext cx="331632" cy="3664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X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242B6B6-3CA2-4AAE-9215-ABF08B63F2A1}"/>
              </a:ext>
            </a:extLst>
          </p:cNvPr>
          <p:cNvCxnSpPr>
            <a:cxnSpLocks/>
          </p:cNvCxnSpPr>
          <p:nvPr/>
        </p:nvCxnSpPr>
        <p:spPr>
          <a:xfrm flipV="1">
            <a:off x="3890001" y="1139576"/>
            <a:ext cx="2747804" cy="272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F25CFC4-25C6-4E0C-80B0-D0572BB3055E}"/>
              </a:ext>
            </a:extLst>
          </p:cNvPr>
          <p:cNvCxnSpPr>
            <a:cxnSpLocks/>
          </p:cNvCxnSpPr>
          <p:nvPr/>
        </p:nvCxnSpPr>
        <p:spPr>
          <a:xfrm>
            <a:off x="3891968" y="498307"/>
            <a:ext cx="0" cy="55886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835FA69-2C7C-49EE-B8E7-51AF6C54A54E}"/>
              </a:ext>
            </a:extLst>
          </p:cNvPr>
          <p:cNvSpPr/>
          <p:nvPr/>
        </p:nvSpPr>
        <p:spPr>
          <a:xfrm>
            <a:off x="5456063" y="3740963"/>
            <a:ext cx="1863441" cy="1683463"/>
          </a:xfrm>
          <a:prstGeom prst="roundRect">
            <a:avLst>
              <a:gd name="adj" fmla="val 0"/>
            </a:avLst>
          </a:prstGeom>
          <a:solidFill>
            <a:srgbClr val="FE8F20"/>
          </a:solidFill>
          <a:ln>
            <a:solidFill>
              <a:srgbClr val="FE8F2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 descr="Icon&#10;&#10;Description automatically generated">
            <a:extLst>
              <a:ext uri="{FF2B5EF4-FFF2-40B4-BE49-F238E27FC236}">
                <a16:creationId xmlns:a16="http://schemas.microsoft.com/office/drawing/2014/main" id="{09661B14-AA87-4C60-8C5E-903E3D99E2F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836" y="3987593"/>
            <a:ext cx="1181959" cy="118195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D100A06-4E97-484C-ABD9-56A9EAD46373}"/>
              </a:ext>
            </a:extLst>
          </p:cNvPr>
          <p:cNvSpPr txBox="1"/>
          <p:nvPr/>
        </p:nvSpPr>
        <p:spPr>
          <a:xfrm>
            <a:off x="2585914" y="837948"/>
            <a:ext cx="135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>
                <a:solidFill>
                  <a:schemeClr val="bg1"/>
                </a:solidFill>
              </a:rPr>
              <a:t>Emergência!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A94E2B75-3A94-42C8-8EA0-088F072DEC83}"/>
              </a:ext>
            </a:extLst>
          </p:cNvPr>
          <p:cNvSpPr/>
          <p:nvPr/>
        </p:nvSpPr>
        <p:spPr>
          <a:xfrm>
            <a:off x="6191669" y="4658140"/>
            <a:ext cx="392231" cy="370790"/>
          </a:xfrm>
          <a:prstGeom prst="roundRect">
            <a:avLst>
              <a:gd name="adj" fmla="val 0"/>
            </a:avLst>
          </a:prstGeom>
          <a:solidFill>
            <a:srgbClr val="FE8F20"/>
          </a:solidFill>
          <a:ln>
            <a:solidFill>
              <a:srgbClr val="FE8F2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 descr="Icon&#10;&#10;Description automatically generated">
            <a:extLst>
              <a:ext uri="{FF2B5EF4-FFF2-40B4-BE49-F238E27FC236}">
                <a16:creationId xmlns:a16="http://schemas.microsoft.com/office/drawing/2014/main" id="{1BA6B078-D8F4-4A9D-8B3D-D7B1AFF37F2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85" y="4513843"/>
            <a:ext cx="697040" cy="697040"/>
          </a:xfrm>
          <a:prstGeom prst="rect">
            <a:avLst/>
          </a:prstGeom>
        </p:spPr>
      </p:pic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4C3C7BA1-43AE-46DA-9FB7-A127FB14FE6A}"/>
              </a:ext>
            </a:extLst>
          </p:cNvPr>
          <p:cNvSpPr/>
          <p:nvPr/>
        </p:nvSpPr>
        <p:spPr>
          <a:xfrm>
            <a:off x="2876775" y="3800174"/>
            <a:ext cx="676140" cy="610948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Icon&#10;&#10;Description automatically generated">
            <a:extLst>
              <a:ext uri="{FF2B5EF4-FFF2-40B4-BE49-F238E27FC236}">
                <a16:creationId xmlns:a16="http://schemas.microsoft.com/office/drawing/2014/main" id="{6DAF1699-0211-4304-88F4-69E62DC80EB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533" y="3834976"/>
            <a:ext cx="501238" cy="50123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3C6D923-D0D6-4F03-9699-4A89D5033FF8}"/>
              </a:ext>
            </a:extLst>
          </p:cNvPr>
          <p:cNvSpPr txBox="1"/>
          <p:nvPr/>
        </p:nvSpPr>
        <p:spPr>
          <a:xfrm>
            <a:off x="2704451" y="4336214"/>
            <a:ext cx="1257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>
                <a:solidFill>
                  <a:schemeClr val="bg1"/>
                </a:solidFill>
              </a:rPr>
              <a:t>Comunicar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2C2D78-6728-4A28-B73F-44EFB9996EC9}"/>
              </a:ext>
            </a:extLst>
          </p:cNvPr>
          <p:cNvSpPr txBox="1"/>
          <p:nvPr/>
        </p:nvSpPr>
        <p:spPr>
          <a:xfrm>
            <a:off x="5580441" y="1249327"/>
            <a:ext cx="2482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>
                <a:solidFill>
                  <a:srgbClr val="FF0000"/>
                </a:solidFill>
              </a:rPr>
              <a:t>Pulseira nº 21</a:t>
            </a:r>
          </a:p>
          <a:p>
            <a:pPr algn="ctr"/>
            <a:r>
              <a:rPr lang="pt-PT">
                <a:solidFill>
                  <a:srgbClr val="FF0000"/>
                </a:solidFill>
              </a:rPr>
              <a:t>Ritmo cardíaco: 130Bpm</a:t>
            </a:r>
          </a:p>
          <a:p>
            <a:pPr algn="ctr"/>
            <a:r>
              <a:rPr lang="pt-PT">
                <a:solidFill>
                  <a:srgbClr val="FF0000"/>
                </a:solidFill>
              </a:rPr>
              <a:t>Oxigenação: 65%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702CD86-A03F-4BDC-8C18-8E9C4104E1B8}"/>
              </a:ext>
            </a:extLst>
          </p:cNvPr>
          <p:cNvSpPr/>
          <p:nvPr/>
        </p:nvSpPr>
        <p:spPr>
          <a:xfrm>
            <a:off x="6593232" y="998970"/>
            <a:ext cx="298571" cy="2878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DC034FB-D184-4612-AF4E-B4A3DBE43472}"/>
              </a:ext>
            </a:extLst>
          </p:cNvPr>
          <p:cNvSpPr/>
          <p:nvPr/>
        </p:nvSpPr>
        <p:spPr>
          <a:xfrm>
            <a:off x="2887135" y="2742555"/>
            <a:ext cx="669233" cy="610948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63127657-E781-48B5-A7A2-67EF8265E37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61" y="2835130"/>
            <a:ext cx="423929" cy="42392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584898D-30C8-4C3B-81FA-2AC3795CB500}"/>
              </a:ext>
            </a:extLst>
          </p:cNvPr>
          <p:cNvSpPr/>
          <p:nvPr/>
        </p:nvSpPr>
        <p:spPr>
          <a:xfrm>
            <a:off x="2704451" y="5301150"/>
            <a:ext cx="1082219" cy="5811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Situação Resolvida</a:t>
            </a:r>
            <a:endParaRPr lang="en-US" sz="16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0F1A0A-4B76-4CB1-A8BF-D87C10994ED9}"/>
              </a:ext>
            </a:extLst>
          </p:cNvPr>
          <p:cNvSpPr txBox="1"/>
          <p:nvPr/>
        </p:nvSpPr>
        <p:spPr>
          <a:xfrm>
            <a:off x="2585914" y="3330768"/>
            <a:ext cx="1257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>
                <a:solidFill>
                  <a:schemeClr val="bg1"/>
                </a:solidFill>
              </a:rPr>
              <a:t>Ligar 112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4" name="CaixaDeTexto 3">
            <a:extLst>
              <a:ext uri="{FF2B5EF4-FFF2-40B4-BE49-F238E27FC236}">
                <a16:creationId xmlns:a16="http://schemas.microsoft.com/office/drawing/2014/main" id="{C57FC2F7-C6B9-4CD4-A902-BBB45B52C8E0}"/>
              </a:ext>
            </a:extLst>
          </p:cNvPr>
          <p:cNvSpPr txBox="1"/>
          <p:nvPr/>
        </p:nvSpPr>
        <p:spPr>
          <a:xfrm>
            <a:off x="121079" y="1881023"/>
            <a:ext cx="1549270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 dirty="0">
                <a:ea typeface="+mn-lt"/>
                <a:cs typeface="+mn-lt"/>
              </a:rPr>
              <a:t>Botão B4.) </a:t>
            </a:r>
            <a:endParaRPr lang="en-US" dirty="0"/>
          </a:p>
          <a:p>
            <a:r>
              <a:rPr lang="pt-PT" sz="1400" dirty="0">
                <a:cs typeface="Calibri"/>
              </a:rPr>
              <a:t>Redireciona para o</a:t>
            </a:r>
          </a:p>
          <a:p>
            <a:r>
              <a:rPr lang="pt-PT" sz="1400" dirty="0">
                <a:cs typeface="Calibri"/>
              </a:rPr>
              <a:t>Ecrã ponto B4)</a:t>
            </a:r>
          </a:p>
          <a:p>
            <a:endParaRPr lang="pt-PT" sz="1400" dirty="0">
              <a:cs typeface="Calibri"/>
            </a:endParaRPr>
          </a:p>
        </p:txBody>
      </p:sp>
      <p:sp>
        <p:nvSpPr>
          <p:cNvPr id="45" name="CaixaDeTexto 3">
            <a:extLst>
              <a:ext uri="{FF2B5EF4-FFF2-40B4-BE49-F238E27FC236}">
                <a16:creationId xmlns:a16="http://schemas.microsoft.com/office/drawing/2014/main" id="{3C68C1D1-1D9D-433F-BF41-61F83543AE7D}"/>
              </a:ext>
            </a:extLst>
          </p:cNvPr>
          <p:cNvSpPr txBox="1"/>
          <p:nvPr/>
        </p:nvSpPr>
        <p:spPr>
          <a:xfrm>
            <a:off x="10651375" y="3871332"/>
            <a:ext cx="1537665" cy="224676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/>
              <a:t>Botão 6.)</a:t>
            </a:r>
          </a:p>
          <a:p>
            <a:r>
              <a:rPr lang="pt-PT" sz="1400">
                <a:cs typeface="Calibri"/>
              </a:rPr>
              <a:t>Redireciona para</a:t>
            </a:r>
            <a:endParaRPr lang="pt-PT" sz="1400"/>
          </a:p>
          <a:p>
            <a:r>
              <a:rPr lang="pt-PT" sz="1400">
                <a:cs typeface="Calibri"/>
              </a:rPr>
              <a:t>o Ecrã ponto 6.2.)</a:t>
            </a:r>
            <a:endParaRPr lang="pt-PT" sz="1400"/>
          </a:p>
          <a:p>
            <a:r>
              <a:rPr lang="pt-PT" sz="1400"/>
              <a:t>Para confirmação</a:t>
            </a:r>
            <a:endParaRPr lang="pt-PT" sz="1400">
              <a:cs typeface="Calibri"/>
            </a:endParaRPr>
          </a:p>
          <a:p>
            <a:r>
              <a:rPr lang="pt-PT" sz="1400"/>
              <a:t>de envio imediato </a:t>
            </a:r>
            <a:endParaRPr lang="pt-PT" sz="1400">
              <a:cs typeface="Calibri"/>
            </a:endParaRPr>
          </a:p>
          <a:p>
            <a:r>
              <a:rPr lang="pt-PT" sz="1400">
                <a:cs typeface="Calibri"/>
              </a:rPr>
              <a:t>de </a:t>
            </a:r>
            <a:r>
              <a:rPr lang="pt-PT" sz="1400" err="1"/>
              <a:t>Drone</a:t>
            </a:r>
            <a:r>
              <a:rPr lang="pt-PT" sz="1400"/>
              <a:t> com </a:t>
            </a:r>
          </a:p>
          <a:p>
            <a:r>
              <a:rPr lang="pt-PT" sz="1400"/>
              <a:t>estado livre, não</a:t>
            </a:r>
            <a:endParaRPr lang="pt-PT" sz="1400">
              <a:cs typeface="Calibri"/>
            </a:endParaRPr>
          </a:p>
          <a:p>
            <a:r>
              <a:rPr lang="pt-PT" sz="1400">
                <a:cs typeface="Calibri"/>
              </a:rPr>
              <a:t>necessitando de</a:t>
            </a:r>
          </a:p>
          <a:p>
            <a:r>
              <a:rPr lang="pt-PT" sz="1400" err="1">
                <a:cs typeface="Calibri" panose="020F0502020204030204"/>
              </a:rPr>
              <a:t>selecção</a:t>
            </a:r>
            <a:r>
              <a:rPr lang="pt-PT" sz="1400">
                <a:cs typeface="Calibri" panose="020F0502020204030204"/>
              </a:rPr>
              <a:t> de </a:t>
            </a:r>
            <a:r>
              <a:rPr lang="pt-PT" sz="1400" err="1">
                <a:cs typeface="Calibri" panose="020F0502020204030204"/>
              </a:rPr>
              <a:t>Drone</a:t>
            </a:r>
            <a:endParaRPr lang="pt-PT" sz="1400">
              <a:cs typeface="Calibri" panose="020F0502020204030204"/>
            </a:endParaRPr>
          </a:p>
          <a:p>
            <a:endParaRPr lang="pt-PT" sz="1400">
              <a:cs typeface="Calibri" panose="020F0502020204030204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765138B9-6A71-4577-98AF-7DD9A6A6E019}"/>
              </a:ext>
            </a:extLst>
          </p:cNvPr>
          <p:cNvSpPr txBox="1"/>
          <p:nvPr/>
        </p:nvSpPr>
        <p:spPr>
          <a:xfrm>
            <a:off x="8812009" y="804220"/>
            <a:ext cx="913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/>
              <a:t>Posto Nº1</a:t>
            </a:r>
            <a:endParaRPr lang="en-US" sz="1400"/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D13472C0-47D8-704E-9648-8F0579C4C628}"/>
              </a:ext>
            </a:extLst>
          </p:cNvPr>
          <p:cNvSpPr txBox="1"/>
          <p:nvPr/>
        </p:nvSpPr>
        <p:spPr>
          <a:xfrm>
            <a:off x="99357" y="84693"/>
            <a:ext cx="1362424" cy="160043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 dirty="0"/>
              <a:t>B3.2) Ecrã de</a:t>
            </a:r>
          </a:p>
          <a:p>
            <a:r>
              <a:rPr lang="pt-PT" sz="1400" dirty="0">
                <a:cs typeface="Calibri"/>
              </a:rPr>
              <a:t>Alerta Situação </a:t>
            </a:r>
          </a:p>
          <a:p>
            <a:r>
              <a:rPr lang="pt-PT" sz="1400" dirty="0">
                <a:cs typeface="Calibri"/>
              </a:rPr>
              <a:t>de Emergência </a:t>
            </a:r>
            <a:endParaRPr lang="pt-PT" dirty="0">
              <a:cs typeface="Calibri"/>
            </a:endParaRPr>
          </a:p>
          <a:p>
            <a:r>
              <a:rPr lang="pt-PT" sz="1400" dirty="0">
                <a:cs typeface="Calibri"/>
              </a:rPr>
              <a:t>(banhista</a:t>
            </a:r>
            <a:endParaRPr lang="pt-PT" dirty="0">
              <a:cs typeface="Calibri"/>
            </a:endParaRPr>
          </a:p>
          <a:p>
            <a:r>
              <a:rPr lang="pt-PT" sz="1400" dirty="0">
                <a:cs typeface="Calibri"/>
              </a:rPr>
              <a:t>com sinais vitais</a:t>
            </a:r>
          </a:p>
          <a:p>
            <a:r>
              <a:rPr lang="pt-PT" sz="1400" dirty="0">
                <a:cs typeface="Calibri"/>
              </a:rPr>
              <a:t>preocupantes). </a:t>
            </a:r>
            <a:endParaRPr lang="pt-PT" dirty="0"/>
          </a:p>
          <a:p>
            <a:endParaRPr lang="pt-PT" sz="1400" dirty="0">
              <a:cs typeface="Calibri"/>
            </a:endParaRPr>
          </a:p>
        </p:txBody>
      </p:sp>
      <p:sp>
        <p:nvSpPr>
          <p:cNvPr id="11" name="CaixaDeTexto 3">
            <a:extLst>
              <a:ext uri="{FF2B5EF4-FFF2-40B4-BE49-F238E27FC236}">
                <a16:creationId xmlns:a16="http://schemas.microsoft.com/office/drawing/2014/main" id="{A44306B1-97E5-E2B8-CDA5-8B7B51699261}"/>
              </a:ext>
            </a:extLst>
          </p:cNvPr>
          <p:cNvSpPr txBox="1"/>
          <p:nvPr/>
        </p:nvSpPr>
        <p:spPr>
          <a:xfrm>
            <a:off x="42435" y="2772874"/>
            <a:ext cx="1694633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400" dirty="0"/>
              <a:t>Botão B5.)</a:t>
            </a:r>
            <a:endParaRPr lang="en-US" dirty="0"/>
          </a:p>
          <a:p>
            <a:r>
              <a:rPr lang="pt-PT" sz="1400" dirty="0">
                <a:cs typeface="Calibri"/>
              </a:rPr>
              <a:t>Redireciona para o </a:t>
            </a:r>
            <a:endParaRPr lang="pt-PT" sz="1400" dirty="0"/>
          </a:p>
          <a:p>
            <a:r>
              <a:rPr lang="pt-PT" sz="1400" dirty="0">
                <a:cs typeface="Calibri"/>
              </a:rPr>
              <a:t>ecrã ponto 5.1.),</a:t>
            </a:r>
            <a:r>
              <a:rPr lang="pt-PT" sz="1400" dirty="0"/>
              <a:t> </a:t>
            </a:r>
            <a:endParaRPr lang="en-US" dirty="0"/>
          </a:p>
          <a:p>
            <a:r>
              <a:rPr lang="pt-PT" sz="1400" dirty="0"/>
              <a:t>comunica </a:t>
            </a:r>
            <a:endParaRPr lang="en-US" dirty="0">
              <a:cs typeface="Calibri"/>
            </a:endParaRPr>
          </a:p>
          <a:p>
            <a:r>
              <a:rPr lang="pt-PT" sz="1400" dirty="0">
                <a:ea typeface="+mn-lt"/>
                <a:cs typeface="+mn-lt"/>
              </a:rPr>
              <a:t>com colega mais </a:t>
            </a:r>
            <a:endParaRPr lang="en-US" sz="1400" dirty="0">
              <a:ea typeface="+mn-lt"/>
              <a:cs typeface="+mn-lt"/>
            </a:endParaRPr>
          </a:p>
          <a:p>
            <a:r>
              <a:rPr lang="pt-PT" sz="1400" dirty="0">
                <a:ea typeface="+mn-lt"/>
                <a:cs typeface="+mn-lt"/>
              </a:rPr>
              <a:t>próximo da vitima </a:t>
            </a:r>
            <a:endParaRPr lang="en-US" sz="1400" dirty="0">
              <a:ea typeface="+mn-lt"/>
              <a:cs typeface="+mn-lt"/>
            </a:endParaRPr>
          </a:p>
          <a:p>
            <a:r>
              <a:rPr lang="pt-PT" sz="1400" dirty="0">
                <a:ea typeface="+mn-lt"/>
                <a:cs typeface="+mn-lt"/>
              </a:rPr>
              <a:t>sem necessidade de</a:t>
            </a:r>
            <a:endParaRPr lang="en-US" sz="1400" dirty="0">
              <a:ea typeface="+mn-lt"/>
              <a:cs typeface="+mn-lt"/>
            </a:endParaRPr>
          </a:p>
          <a:p>
            <a:r>
              <a:rPr lang="pt-PT" sz="1400" dirty="0">
                <a:ea typeface="+mn-lt"/>
                <a:cs typeface="+mn-lt"/>
              </a:rPr>
              <a:t>seleção</a:t>
            </a:r>
            <a:r>
              <a:rPr lang="pt-PT" sz="1400" dirty="0"/>
              <a:t>, enviando </a:t>
            </a:r>
            <a:endParaRPr lang="pt-PT" sz="1400" dirty="0">
              <a:cs typeface="Calibri"/>
            </a:endParaRPr>
          </a:p>
          <a:p>
            <a:r>
              <a:rPr lang="pt-PT" sz="1400" dirty="0"/>
              <a:t>ainda vibração </a:t>
            </a:r>
            <a:endParaRPr lang="pt-PT" sz="1400" dirty="0">
              <a:cs typeface="Calibri"/>
            </a:endParaRPr>
          </a:p>
          <a:p>
            <a:r>
              <a:rPr lang="pt-PT" sz="1400" dirty="0"/>
              <a:t>repetitiva de aviso.</a:t>
            </a:r>
            <a:endParaRPr lang="pt-PT" sz="1400" dirty="0">
              <a:cs typeface="Calibri"/>
            </a:endParaRPr>
          </a:p>
          <a:p>
            <a:endParaRPr lang="pt-PT" sz="1400" dirty="0">
              <a:cs typeface="Calibri"/>
            </a:endParaRPr>
          </a:p>
          <a:p>
            <a:endParaRPr lang="pt-PT" sz="1400" dirty="0">
              <a:cs typeface="Calibri"/>
            </a:endParaRPr>
          </a:p>
        </p:txBody>
      </p:sp>
      <p:sp>
        <p:nvSpPr>
          <p:cNvPr id="48" name="CaixaDeTexto 3">
            <a:extLst>
              <a:ext uri="{FF2B5EF4-FFF2-40B4-BE49-F238E27FC236}">
                <a16:creationId xmlns:a16="http://schemas.microsoft.com/office/drawing/2014/main" id="{074CC401-9454-47D8-A423-555B5BD47975}"/>
              </a:ext>
            </a:extLst>
          </p:cNvPr>
          <p:cNvSpPr txBox="1"/>
          <p:nvPr/>
        </p:nvSpPr>
        <p:spPr>
          <a:xfrm>
            <a:off x="15963" y="5266700"/>
            <a:ext cx="1549270" cy="116955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 dirty="0">
                <a:ea typeface="+mn-lt"/>
                <a:cs typeface="+mn-lt"/>
              </a:rPr>
              <a:t>Botão “Situação</a:t>
            </a:r>
          </a:p>
          <a:p>
            <a:r>
              <a:rPr lang="pt-PT" sz="1400" dirty="0">
                <a:ea typeface="+mn-lt"/>
                <a:cs typeface="+mn-lt"/>
              </a:rPr>
              <a:t>Resolvida”.</a:t>
            </a:r>
            <a:endParaRPr lang="en-US" dirty="0"/>
          </a:p>
          <a:p>
            <a:r>
              <a:rPr lang="pt-PT" sz="1400" dirty="0">
                <a:cs typeface="Calibri"/>
              </a:rPr>
              <a:t>Redireciona para o</a:t>
            </a:r>
          </a:p>
          <a:p>
            <a:r>
              <a:rPr lang="pt-PT" sz="1400" dirty="0">
                <a:cs typeface="Calibri"/>
              </a:rPr>
              <a:t>Ecrã ponto 2.)</a:t>
            </a:r>
          </a:p>
          <a:p>
            <a:endParaRPr lang="pt-PT" sz="1400" dirty="0">
              <a:cs typeface="Calibri"/>
            </a:endParaRPr>
          </a:p>
        </p:txBody>
      </p:sp>
      <p:pic>
        <p:nvPicPr>
          <p:cNvPr id="10" name="Picture 9" descr="A picture containing text, monitor, electronics, screen&#10;&#10;Description automatically generated">
            <a:extLst>
              <a:ext uri="{FF2B5EF4-FFF2-40B4-BE49-F238E27FC236}">
                <a16:creationId xmlns:a16="http://schemas.microsoft.com/office/drawing/2014/main" id="{968A5EA5-18FF-905F-0A94-93C808C27C4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693053" y="-35678"/>
            <a:ext cx="8807852" cy="6882495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F3A63C-95D7-4FFD-85AC-24254D9AD4C2}"/>
              </a:ext>
            </a:extLst>
          </p:cNvPr>
          <p:cNvCxnSpPr>
            <a:cxnSpLocks/>
          </p:cNvCxnSpPr>
          <p:nvPr/>
        </p:nvCxnSpPr>
        <p:spPr>
          <a:xfrm flipH="1">
            <a:off x="7492411" y="4147150"/>
            <a:ext cx="3089783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FF3AEEA-458F-461B-BE6C-D7B97A9E0702}"/>
              </a:ext>
            </a:extLst>
          </p:cNvPr>
          <p:cNvCxnSpPr>
            <a:cxnSpLocks/>
          </p:cNvCxnSpPr>
          <p:nvPr/>
        </p:nvCxnSpPr>
        <p:spPr>
          <a:xfrm>
            <a:off x="1461781" y="3740963"/>
            <a:ext cx="1330877" cy="35388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76E423B-530D-45D9-88F8-91181D5FCC28}"/>
              </a:ext>
            </a:extLst>
          </p:cNvPr>
          <p:cNvCxnSpPr>
            <a:cxnSpLocks/>
          </p:cNvCxnSpPr>
          <p:nvPr/>
        </p:nvCxnSpPr>
        <p:spPr>
          <a:xfrm>
            <a:off x="1437413" y="2476014"/>
            <a:ext cx="1355245" cy="59372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FA69AEA-B37C-469E-AC9A-FDDEF3E9D234}"/>
              </a:ext>
            </a:extLst>
          </p:cNvPr>
          <p:cNvCxnSpPr>
            <a:cxnSpLocks/>
          </p:cNvCxnSpPr>
          <p:nvPr/>
        </p:nvCxnSpPr>
        <p:spPr>
          <a:xfrm>
            <a:off x="1432841" y="5480841"/>
            <a:ext cx="1378346" cy="49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663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8C3E59E-3AF8-4AF4-8E18-DCFC9CC34304}"/>
              </a:ext>
            </a:extLst>
          </p:cNvPr>
          <p:cNvSpPr/>
          <p:nvPr/>
        </p:nvSpPr>
        <p:spPr>
          <a:xfrm>
            <a:off x="2558642" y="668068"/>
            <a:ext cx="1767278" cy="1185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C9534E3-8C96-4961-9E6A-75C8207D5B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32" t="11273" r="30565" b="47726"/>
          <a:stretch/>
        </p:blipFill>
        <p:spPr bwMode="auto">
          <a:xfrm>
            <a:off x="3160148" y="870908"/>
            <a:ext cx="547741" cy="528968"/>
          </a:xfrm>
          <a:prstGeom prst="ellipse">
            <a:avLst/>
          </a:prstGeom>
          <a:ln w="63500" cap="rnd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4" name="Picture 63" descr="Logo, icon&#10;&#10;Description automatically generated">
            <a:extLst>
              <a:ext uri="{FF2B5EF4-FFF2-40B4-BE49-F238E27FC236}">
                <a16:creationId xmlns:a16="http://schemas.microsoft.com/office/drawing/2014/main" id="{63FBEF69-4756-4749-B2F9-62835F73D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2140">
            <a:off x="8591928" y="5077919"/>
            <a:ext cx="854065" cy="854065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8291F9A-217E-4250-8655-9F1F9D09FDF4}"/>
              </a:ext>
            </a:extLst>
          </p:cNvPr>
          <p:cNvSpPr/>
          <p:nvPr/>
        </p:nvSpPr>
        <p:spPr>
          <a:xfrm>
            <a:off x="4333727" y="677399"/>
            <a:ext cx="1776143" cy="1185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83A4B5E-6315-49EF-98A9-266B9AE0B823}"/>
              </a:ext>
            </a:extLst>
          </p:cNvPr>
          <p:cNvGrpSpPr/>
          <p:nvPr/>
        </p:nvGrpSpPr>
        <p:grpSpPr>
          <a:xfrm>
            <a:off x="4433961" y="1142900"/>
            <a:ext cx="1600068" cy="578150"/>
            <a:chOff x="4446854" y="1199738"/>
            <a:chExt cx="1600068" cy="578150"/>
          </a:xfrm>
        </p:grpSpPr>
        <p:pic>
          <p:nvPicPr>
            <p:cNvPr id="66" name="Picture 65" descr="Icon&#10;&#10;Description automatically generated">
              <a:extLst>
                <a:ext uri="{FF2B5EF4-FFF2-40B4-BE49-F238E27FC236}">
                  <a16:creationId xmlns:a16="http://schemas.microsoft.com/office/drawing/2014/main" id="{575AADDA-444C-4C96-A7A0-389145D4C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6854" y="1234152"/>
              <a:ext cx="458078" cy="458078"/>
            </a:xfrm>
            <a:prstGeom prst="rect">
              <a:avLst/>
            </a:prstGeom>
          </p:spPr>
        </p:pic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7443C51-6040-4181-8293-C02C20765378}"/>
                </a:ext>
              </a:extLst>
            </p:cNvPr>
            <p:cNvGrpSpPr/>
            <p:nvPr/>
          </p:nvGrpSpPr>
          <p:grpSpPr>
            <a:xfrm>
              <a:off x="4891419" y="1199738"/>
              <a:ext cx="614347" cy="553639"/>
              <a:chOff x="4909505" y="1069376"/>
              <a:chExt cx="614347" cy="553639"/>
            </a:xfrm>
          </p:grpSpPr>
          <p:pic>
            <p:nvPicPr>
              <p:cNvPr id="62" name="Picture 61" descr="Icon&#10;&#10;Description automatically generated">
                <a:extLst>
                  <a:ext uri="{FF2B5EF4-FFF2-40B4-BE49-F238E27FC236}">
                    <a16:creationId xmlns:a16="http://schemas.microsoft.com/office/drawing/2014/main" id="{41F84CB0-0087-411E-AF25-765626472B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5638" y="1069376"/>
                <a:ext cx="339720" cy="339720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A18F944-602D-4F2A-B241-CAA8637C7649}"/>
                  </a:ext>
                </a:extLst>
              </p:cNvPr>
              <p:cNvSpPr txBox="1"/>
              <p:nvPr/>
            </p:nvSpPr>
            <p:spPr>
              <a:xfrm>
                <a:off x="4909505" y="1346016"/>
                <a:ext cx="6143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>
                    <a:solidFill>
                      <a:schemeClr val="accent1"/>
                    </a:solidFill>
                  </a:rPr>
                  <a:t> 1,2 m</a:t>
                </a:r>
                <a:endParaRPr lang="en-US" sz="12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5DE0BBC-A1CA-4120-A648-EC0288587791}"/>
                </a:ext>
              </a:extLst>
            </p:cNvPr>
            <p:cNvGrpSpPr/>
            <p:nvPr/>
          </p:nvGrpSpPr>
          <p:grpSpPr>
            <a:xfrm>
              <a:off x="5367272" y="1210664"/>
              <a:ext cx="679650" cy="567224"/>
              <a:chOff x="5328697" y="1062822"/>
              <a:chExt cx="679650" cy="567224"/>
            </a:xfrm>
          </p:grpSpPr>
          <p:pic>
            <p:nvPicPr>
              <p:cNvPr id="68" name="Picture 67" descr="Icon&#10;&#10;Description automatically generated">
                <a:extLst>
                  <a:ext uri="{FF2B5EF4-FFF2-40B4-BE49-F238E27FC236}">
                    <a16:creationId xmlns:a16="http://schemas.microsoft.com/office/drawing/2014/main" id="{853EDFD5-D824-4780-A2E1-F0F1AE5EF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8662" y="1062822"/>
                <a:ext cx="339720" cy="339720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7110BB-5EC1-452F-B16C-6AC12D741B7F}"/>
                  </a:ext>
                </a:extLst>
              </p:cNvPr>
              <p:cNvSpPr txBox="1"/>
              <p:nvPr/>
            </p:nvSpPr>
            <p:spPr>
              <a:xfrm>
                <a:off x="5328697" y="1353047"/>
                <a:ext cx="6796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>
                    <a:solidFill>
                      <a:schemeClr val="accent1"/>
                    </a:solidFill>
                  </a:rPr>
                  <a:t> 5 Km/h</a:t>
                </a:r>
                <a:endParaRPr lang="en-US" sz="120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B03CA5F2-C490-4209-83E0-96C4A8A8A3DC}"/>
              </a:ext>
            </a:extLst>
          </p:cNvPr>
          <p:cNvSpPr txBox="1"/>
          <p:nvPr/>
        </p:nvSpPr>
        <p:spPr>
          <a:xfrm>
            <a:off x="2677884" y="1377159"/>
            <a:ext cx="149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/>
              <a:t>Bernardo</a:t>
            </a:r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20FC570-55FF-41EB-A322-02E6CC5094E9}"/>
              </a:ext>
            </a:extLst>
          </p:cNvPr>
          <p:cNvSpPr txBox="1"/>
          <p:nvPr/>
        </p:nvSpPr>
        <p:spPr>
          <a:xfrm>
            <a:off x="4449509" y="819311"/>
            <a:ext cx="1495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/>
              <a:t>Estado do tempo</a:t>
            </a:r>
            <a:endParaRPr lang="en-US" sz="1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F4BBD0-FCBB-489B-85F9-91F46860B2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6559" y="647056"/>
            <a:ext cx="5931923" cy="5391633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1A4FFC-134C-434F-B767-84A8C734493E}"/>
              </a:ext>
            </a:extLst>
          </p:cNvPr>
          <p:cNvSpPr/>
          <p:nvPr/>
        </p:nvSpPr>
        <p:spPr>
          <a:xfrm>
            <a:off x="2577256" y="653768"/>
            <a:ext cx="1294131" cy="5391633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pic>
        <p:nvPicPr>
          <p:cNvPr id="2" name="Imagem 2" descr="Uma imagem com texto, monitor, ecrã, moldura de fotografia&#10;&#10;Descrição gerada automaticamente">
            <a:extLst>
              <a:ext uri="{FF2B5EF4-FFF2-40B4-BE49-F238E27FC236}">
                <a16:creationId xmlns:a16="http://schemas.microsoft.com/office/drawing/2014/main" id="{9F8B57CD-EC25-02D9-345A-FF412E14FFB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577" y="5701363"/>
            <a:ext cx="332435" cy="180946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242B6B6-3CA2-4AAE-9215-ABF08B63F2A1}"/>
              </a:ext>
            </a:extLst>
          </p:cNvPr>
          <p:cNvCxnSpPr>
            <a:cxnSpLocks/>
          </p:cNvCxnSpPr>
          <p:nvPr/>
        </p:nvCxnSpPr>
        <p:spPr>
          <a:xfrm flipV="1">
            <a:off x="3890001" y="1139576"/>
            <a:ext cx="2747804" cy="272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F25CFC4-25C6-4E0C-80B0-D0572BB3055E}"/>
              </a:ext>
            </a:extLst>
          </p:cNvPr>
          <p:cNvCxnSpPr>
            <a:cxnSpLocks/>
          </p:cNvCxnSpPr>
          <p:nvPr/>
        </p:nvCxnSpPr>
        <p:spPr>
          <a:xfrm>
            <a:off x="3891968" y="498307"/>
            <a:ext cx="0" cy="55886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62C2D78-6728-4A28-B73F-44EFB9996EC9}"/>
              </a:ext>
            </a:extLst>
          </p:cNvPr>
          <p:cNvSpPr txBox="1"/>
          <p:nvPr/>
        </p:nvSpPr>
        <p:spPr>
          <a:xfrm>
            <a:off x="5580441" y="1249327"/>
            <a:ext cx="2482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>
                <a:solidFill>
                  <a:srgbClr val="FF0000"/>
                </a:solidFill>
              </a:rPr>
              <a:t>Pulseira nº 21</a:t>
            </a:r>
          </a:p>
          <a:p>
            <a:pPr algn="ctr"/>
            <a:r>
              <a:rPr lang="pt-PT">
                <a:solidFill>
                  <a:srgbClr val="FF0000"/>
                </a:solidFill>
              </a:rPr>
              <a:t>Ritmo cardíaco: 130Bpm</a:t>
            </a:r>
          </a:p>
          <a:p>
            <a:pPr algn="ctr"/>
            <a:r>
              <a:rPr lang="pt-PT">
                <a:solidFill>
                  <a:srgbClr val="FF0000"/>
                </a:solidFill>
              </a:rPr>
              <a:t>Oxigenação: 65%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702CD86-A03F-4BDC-8C18-8E9C4104E1B8}"/>
              </a:ext>
            </a:extLst>
          </p:cNvPr>
          <p:cNvSpPr/>
          <p:nvPr/>
        </p:nvSpPr>
        <p:spPr>
          <a:xfrm>
            <a:off x="6593232" y="998970"/>
            <a:ext cx="298571" cy="2878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Picture 34" descr="Icon&#10;&#10;Description automatically generated">
            <a:extLst>
              <a:ext uri="{FF2B5EF4-FFF2-40B4-BE49-F238E27FC236}">
                <a16:creationId xmlns:a16="http://schemas.microsoft.com/office/drawing/2014/main" id="{CDBDEA55-3700-40E5-BE7A-3FE6965A525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658" y="1117542"/>
            <a:ext cx="880994" cy="880994"/>
          </a:xfrm>
          <a:prstGeom prst="rect">
            <a:avLst/>
          </a:prstGeom>
        </p:spPr>
      </p:pic>
      <p:sp>
        <p:nvSpPr>
          <p:cNvPr id="115" name="Oval 114">
            <a:extLst>
              <a:ext uri="{FF2B5EF4-FFF2-40B4-BE49-F238E27FC236}">
                <a16:creationId xmlns:a16="http://schemas.microsoft.com/office/drawing/2014/main" id="{17C579C3-59F1-40A6-A767-EB73A4750BF6}"/>
              </a:ext>
            </a:extLst>
          </p:cNvPr>
          <p:cNvSpPr/>
          <p:nvPr/>
        </p:nvSpPr>
        <p:spPr>
          <a:xfrm>
            <a:off x="9246968" y="1105361"/>
            <a:ext cx="331632" cy="3664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X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6" name="Rectangle: Rounded Corners 79">
            <a:extLst>
              <a:ext uri="{FF2B5EF4-FFF2-40B4-BE49-F238E27FC236}">
                <a16:creationId xmlns:a16="http://schemas.microsoft.com/office/drawing/2014/main" id="{2835FA69-2C7C-49EE-B8E7-51AF6C54A54E}"/>
              </a:ext>
            </a:extLst>
          </p:cNvPr>
          <p:cNvSpPr/>
          <p:nvPr/>
        </p:nvSpPr>
        <p:spPr>
          <a:xfrm>
            <a:off x="5456063" y="3740963"/>
            <a:ext cx="1863441" cy="1683463"/>
          </a:xfrm>
          <a:prstGeom prst="roundRect">
            <a:avLst>
              <a:gd name="adj" fmla="val 0"/>
            </a:avLst>
          </a:prstGeom>
          <a:solidFill>
            <a:srgbClr val="FE8F20"/>
          </a:solidFill>
          <a:ln>
            <a:solidFill>
              <a:srgbClr val="FE8F2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82" descr="Icon&#10;&#10;Description automatically generated">
            <a:extLst>
              <a:ext uri="{FF2B5EF4-FFF2-40B4-BE49-F238E27FC236}">
                <a16:creationId xmlns:a16="http://schemas.microsoft.com/office/drawing/2014/main" id="{09661B14-AA87-4C60-8C5E-903E3D99E2F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836" y="3987593"/>
            <a:ext cx="1181959" cy="1181959"/>
          </a:xfrm>
          <a:prstGeom prst="rect">
            <a:avLst/>
          </a:prstGeom>
        </p:spPr>
      </p:pic>
      <p:sp>
        <p:nvSpPr>
          <p:cNvPr id="118" name="TextBox 19">
            <a:extLst>
              <a:ext uri="{FF2B5EF4-FFF2-40B4-BE49-F238E27FC236}">
                <a16:creationId xmlns:a16="http://schemas.microsoft.com/office/drawing/2014/main" id="{DD100A06-4E97-484C-ABD9-56A9EAD46373}"/>
              </a:ext>
            </a:extLst>
          </p:cNvPr>
          <p:cNvSpPr txBox="1"/>
          <p:nvPr/>
        </p:nvSpPr>
        <p:spPr>
          <a:xfrm>
            <a:off x="2585914" y="837948"/>
            <a:ext cx="135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>
                <a:solidFill>
                  <a:schemeClr val="bg1"/>
                </a:solidFill>
              </a:rPr>
              <a:t>Emergência!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0" name="Rectangle: Rounded Corners 85">
            <a:hlinkClick r:id="rId11" action="ppaction://hlinksldjump" highlightClick="1">
              <a:snd r:embed="rId12" name="click.wav"/>
            </a:hlinkClick>
            <a:extLst>
              <a:ext uri="{FF2B5EF4-FFF2-40B4-BE49-F238E27FC236}">
                <a16:creationId xmlns:a16="http://schemas.microsoft.com/office/drawing/2014/main" id="{4C3C7BA1-43AE-46DA-9FB7-A127FB14FE6A}"/>
              </a:ext>
            </a:extLst>
          </p:cNvPr>
          <p:cNvSpPr/>
          <p:nvPr/>
        </p:nvSpPr>
        <p:spPr>
          <a:xfrm>
            <a:off x="2876775" y="3800174"/>
            <a:ext cx="676140" cy="610948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Picture 86" descr="Icon&#10;&#10;Description automatically generated">
            <a:hlinkClick r:id="rId11" action="ppaction://hlinksldjump">
              <a:snd r:embed="rId12" name="click.wav"/>
            </a:hlinkClick>
            <a:extLst>
              <a:ext uri="{FF2B5EF4-FFF2-40B4-BE49-F238E27FC236}">
                <a16:creationId xmlns:a16="http://schemas.microsoft.com/office/drawing/2014/main" id="{6DAF1699-0211-4304-88F4-69E62DC80EB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533" y="3834976"/>
            <a:ext cx="501238" cy="501238"/>
          </a:xfrm>
          <a:prstGeom prst="rect">
            <a:avLst/>
          </a:prstGeom>
        </p:spPr>
      </p:pic>
      <p:sp>
        <p:nvSpPr>
          <p:cNvPr id="122" name="TextBox 20">
            <a:extLst>
              <a:ext uri="{FF2B5EF4-FFF2-40B4-BE49-F238E27FC236}">
                <a16:creationId xmlns:a16="http://schemas.microsoft.com/office/drawing/2014/main" id="{93C6D923-D0D6-4F03-9699-4A89D5033FF8}"/>
              </a:ext>
            </a:extLst>
          </p:cNvPr>
          <p:cNvSpPr txBox="1"/>
          <p:nvPr/>
        </p:nvSpPr>
        <p:spPr>
          <a:xfrm>
            <a:off x="2704451" y="4336214"/>
            <a:ext cx="1257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>
                <a:solidFill>
                  <a:schemeClr val="bg1"/>
                </a:solidFill>
              </a:rPr>
              <a:t>Comunicar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23" name="Rectangle: Rounded Corners 35">
            <a:hlinkClick r:id="rId14" action="ppaction://hlinksldjump" highlightClick="1">
              <a:snd r:embed="rId12" name="click.wav"/>
            </a:hlinkClick>
            <a:extLst>
              <a:ext uri="{FF2B5EF4-FFF2-40B4-BE49-F238E27FC236}">
                <a16:creationId xmlns:a16="http://schemas.microsoft.com/office/drawing/2014/main" id="{7DC034FB-D184-4612-AF4E-B4A3DBE43472}"/>
              </a:ext>
            </a:extLst>
          </p:cNvPr>
          <p:cNvSpPr/>
          <p:nvPr/>
        </p:nvSpPr>
        <p:spPr>
          <a:xfrm>
            <a:off x="2887135" y="2742555"/>
            <a:ext cx="669233" cy="610948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36" descr="Icon&#10;&#10;Description automatically generated">
            <a:hlinkClick r:id="rId14" action="ppaction://hlinksldjump">
              <a:snd r:embed="rId12" name="click.wav"/>
            </a:hlinkClick>
            <a:extLst>
              <a:ext uri="{FF2B5EF4-FFF2-40B4-BE49-F238E27FC236}">
                <a16:creationId xmlns:a16="http://schemas.microsoft.com/office/drawing/2014/main" id="{63127657-E781-48B5-A7A2-67EF8265E37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alphaModFix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61" y="2835130"/>
            <a:ext cx="423929" cy="423929"/>
          </a:xfrm>
          <a:prstGeom prst="rect">
            <a:avLst/>
          </a:prstGeom>
        </p:spPr>
      </p:pic>
      <p:sp>
        <p:nvSpPr>
          <p:cNvPr id="125" name="Rectangle 37">
            <a:extLst>
              <a:ext uri="{FF2B5EF4-FFF2-40B4-BE49-F238E27FC236}">
                <a16:creationId xmlns:a16="http://schemas.microsoft.com/office/drawing/2014/main" id="{6584898D-30C8-4C3B-81FA-2AC3795CB500}"/>
              </a:ext>
            </a:extLst>
          </p:cNvPr>
          <p:cNvSpPr/>
          <p:nvPr/>
        </p:nvSpPr>
        <p:spPr>
          <a:xfrm>
            <a:off x="2704451" y="5301150"/>
            <a:ext cx="1082219" cy="5811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Situação</a:t>
            </a:r>
          </a:p>
          <a:p>
            <a:pPr algn="ctr"/>
            <a:r>
              <a:rPr lang="pt-PT" sz="16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Resolvida</a:t>
            </a:r>
            <a:endParaRPr lang="en-US" sz="16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6" name="TextBox 38">
            <a:extLst>
              <a:ext uri="{FF2B5EF4-FFF2-40B4-BE49-F238E27FC236}">
                <a16:creationId xmlns:a16="http://schemas.microsoft.com/office/drawing/2014/main" id="{760F1A0A-4B76-4CB1-A8BF-D87C10994ED9}"/>
              </a:ext>
            </a:extLst>
          </p:cNvPr>
          <p:cNvSpPr txBox="1"/>
          <p:nvPr/>
        </p:nvSpPr>
        <p:spPr>
          <a:xfrm>
            <a:off x="2585914" y="3330768"/>
            <a:ext cx="1257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>
                <a:solidFill>
                  <a:schemeClr val="bg1"/>
                </a:solidFill>
              </a:rPr>
              <a:t>Ligar 112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765138B9-6A71-4577-98AF-7DD9A6A6E019}"/>
              </a:ext>
            </a:extLst>
          </p:cNvPr>
          <p:cNvSpPr txBox="1"/>
          <p:nvPr/>
        </p:nvSpPr>
        <p:spPr>
          <a:xfrm>
            <a:off x="8812009" y="804220"/>
            <a:ext cx="913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/>
              <a:t>Posto Nº1</a:t>
            </a:r>
            <a:endParaRPr lang="en-US" sz="140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A94E2B75-3A94-42C8-8EA0-088F072DEC83}"/>
              </a:ext>
            </a:extLst>
          </p:cNvPr>
          <p:cNvSpPr/>
          <p:nvPr/>
        </p:nvSpPr>
        <p:spPr>
          <a:xfrm>
            <a:off x="6172889" y="4720139"/>
            <a:ext cx="392231" cy="370790"/>
          </a:xfrm>
          <a:prstGeom prst="roundRect">
            <a:avLst>
              <a:gd name="adj" fmla="val 0"/>
            </a:avLst>
          </a:prstGeom>
          <a:solidFill>
            <a:srgbClr val="FE8F20"/>
          </a:solidFill>
          <a:ln>
            <a:solidFill>
              <a:srgbClr val="FE8F2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9" name="Picture 83" descr="Icon&#10;&#10;Description automatically generated">
            <a:extLst>
              <a:ext uri="{FF2B5EF4-FFF2-40B4-BE49-F238E27FC236}">
                <a16:creationId xmlns:a16="http://schemas.microsoft.com/office/drawing/2014/main" id="{1BA6B078-D8F4-4A9D-8B3D-D7B1AFF37F24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85" y="4550419"/>
            <a:ext cx="697040" cy="697040"/>
          </a:xfrm>
          <a:prstGeom prst="rect">
            <a:avLst/>
          </a:prstGeom>
        </p:spPr>
      </p:pic>
      <p:sp>
        <p:nvSpPr>
          <p:cNvPr id="39" name="Rectangle 44">
            <a:extLst>
              <a:ext uri="{FF2B5EF4-FFF2-40B4-BE49-F238E27FC236}">
                <a16:creationId xmlns:a16="http://schemas.microsoft.com/office/drawing/2014/main" id="{47E54673-840F-4947-98AA-50FAE88314C0}"/>
              </a:ext>
            </a:extLst>
          </p:cNvPr>
          <p:cNvSpPr/>
          <p:nvPr/>
        </p:nvSpPr>
        <p:spPr>
          <a:xfrm>
            <a:off x="2559882" y="647056"/>
            <a:ext cx="7146593" cy="5499468"/>
          </a:xfrm>
          <a:prstGeom prst="rect">
            <a:avLst/>
          </a:prstGeom>
          <a:solidFill>
            <a:schemeClr val="bg2">
              <a:alpha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text, monitor, electronics, screen&#10;&#10;Description automatically generated">
            <a:extLst>
              <a:ext uri="{FF2B5EF4-FFF2-40B4-BE49-F238E27FC236}">
                <a16:creationId xmlns:a16="http://schemas.microsoft.com/office/drawing/2014/main" id="{968A5EA5-18FF-905F-0A94-93C808C27C4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68963" y="-91664"/>
            <a:ext cx="8807852" cy="6882495"/>
          </a:xfrm>
          <a:prstGeom prst="rect">
            <a:avLst/>
          </a:prstGeom>
        </p:spPr>
      </p:pic>
      <p:grpSp>
        <p:nvGrpSpPr>
          <p:cNvPr id="40" name="Group 132">
            <a:extLst>
              <a:ext uri="{FF2B5EF4-FFF2-40B4-BE49-F238E27FC236}">
                <a16:creationId xmlns:a16="http://schemas.microsoft.com/office/drawing/2014/main" id="{E216921F-4B14-4E5C-8DFF-AE628D18AA96}"/>
              </a:ext>
            </a:extLst>
          </p:cNvPr>
          <p:cNvGrpSpPr/>
          <p:nvPr/>
        </p:nvGrpSpPr>
        <p:grpSpPr>
          <a:xfrm>
            <a:off x="3159848" y="2436198"/>
            <a:ext cx="6188751" cy="1395122"/>
            <a:chOff x="3036162" y="2803843"/>
            <a:chExt cx="6188751" cy="1359966"/>
          </a:xfrm>
          <a:solidFill>
            <a:srgbClr val="FF0000"/>
          </a:solidFill>
        </p:grpSpPr>
        <p:sp>
          <p:nvSpPr>
            <p:cNvPr id="41" name="Rectangle 133">
              <a:extLst>
                <a:ext uri="{FF2B5EF4-FFF2-40B4-BE49-F238E27FC236}">
                  <a16:creationId xmlns:a16="http://schemas.microsoft.com/office/drawing/2014/main" id="{32369D53-1469-4E78-8871-7E38A297B753}"/>
                </a:ext>
              </a:extLst>
            </p:cNvPr>
            <p:cNvSpPr/>
            <p:nvPr/>
          </p:nvSpPr>
          <p:spPr>
            <a:xfrm>
              <a:off x="3036162" y="2803843"/>
              <a:ext cx="6188751" cy="1359966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solidFill>
                    <a:schemeClr val="tx1"/>
                  </a:solidFill>
                </a:rPr>
                <a:t>Tem a certeza que a situação de </a:t>
              </a:r>
            </a:p>
            <a:p>
              <a:pPr algn="ctr"/>
              <a:r>
                <a:rPr lang="pt-PT" dirty="0">
                  <a:solidFill>
                    <a:schemeClr val="tx1"/>
                  </a:solidFill>
                </a:rPr>
                <a:t>emergência está resolvida?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2" name="Picture 134" descr="Icon&#10;&#10;Description automatically generated">
              <a:extLst>
                <a:ext uri="{FF2B5EF4-FFF2-40B4-BE49-F238E27FC236}">
                  <a16:creationId xmlns:a16="http://schemas.microsoft.com/office/drawing/2014/main" id="{77285C50-6B9E-4933-96AB-DB41603A0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8305" y="2837822"/>
              <a:ext cx="1190538" cy="1190538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</p:pic>
      </p:grpSp>
      <p:sp>
        <p:nvSpPr>
          <p:cNvPr id="43" name="Rectangle 137">
            <a:extLst>
              <a:ext uri="{FF2B5EF4-FFF2-40B4-BE49-F238E27FC236}">
                <a16:creationId xmlns:a16="http://schemas.microsoft.com/office/drawing/2014/main" id="{F3D3EB29-8546-4825-8C33-45C7B6AB5A73}"/>
              </a:ext>
            </a:extLst>
          </p:cNvPr>
          <p:cNvSpPr/>
          <p:nvPr/>
        </p:nvSpPr>
        <p:spPr>
          <a:xfrm>
            <a:off x="4512106" y="3983115"/>
            <a:ext cx="1611896" cy="8341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SIM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4" name="Rectangle 138">
            <a:extLst>
              <a:ext uri="{FF2B5EF4-FFF2-40B4-BE49-F238E27FC236}">
                <a16:creationId xmlns:a16="http://schemas.microsoft.com/office/drawing/2014/main" id="{F5BF1E76-0C6C-4653-B505-C55266841583}"/>
              </a:ext>
            </a:extLst>
          </p:cNvPr>
          <p:cNvSpPr/>
          <p:nvPr/>
        </p:nvSpPr>
        <p:spPr>
          <a:xfrm>
            <a:off x="6389547" y="3974735"/>
            <a:ext cx="1611896" cy="83416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Não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5" name="Picture 134" descr="Icon&#10;&#10;Description automatically generated">
            <a:extLst>
              <a:ext uri="{FF2B5EF4-FFF2-40B4-BE49-F238E27FC236}">
                <a16:creationId xmlns:a16="http://schemas.microsoft.com/office/drawing/2014/main" id="{77285C50-6B9E-4933-96AB-DB41603A01C6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038" y="2451499"/>
            <a:ext cx="1190538" cy="12213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0EFB9A83-0A8F-441D-BEAA-D5FA54A3EEEF}"/>
              </a:ext>
            </a:extLst>
          </p:cNvPr>
          <p:cNvSpPr txBox="1"/>
          <p:nvPr/>
        </p:nvSpPr>
        <p:spPr>
          <a:xfrm>
            <a:off x="65739" y="62281"/>
            <a:ext cx="1694570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400" dirty="0"/>
              <a:t>B3.2.1) Ecrã de</a:t>
            </a:r>
          </a:p>
          <a:p>
            <a:r>
              <a:rPr lang="pt-PT" sz="1400" dirty="0">
                <a:cs typeface="Calibri"/>
              </a:rPr>
              <a:t>Alerta Situação </a:t>
            </a:r>
          </a:p>
          <a:p>
            <a:r>
              <a:rPr lang="pt-PT" sz="1400" dirty="0">
                <a:cs typeface="Calibri"/>
              </a:rPr>
              <a:t>de Emergência:</a:t>
            </a:r>
          </a:p>
          <a:p>
            <a:r>
              <a:rPr lang="pt-PT" sz="1400" dirty="0"/>
              <a:t>Confirmação de resolução de situação</a:t>
            </a:r>
            <a:endParaRPr lang="pt-PT" sz="1400" dirty="0">
              <a:cs typeface="Calibri"/>
            </a:endParaRPr>
          </a:p>
        </p:txBody>
      </p:sp>
      <p:sp>
        <p:nvSpPr>
          <p:cNvPr id="47" name="TextBox 2">
            <a:extLst>
              <a:ext uri="{FF2B5EF4-FFF2-40B4-BE49-F238E27FC236}">
                <a16:creationId xmlns:a16="http://schemas.microsoft.com/office/drawing/2014/main" id="{D5E1C300-3E2E-670D-9C5A-821D77606790}"/>
              </a:ext>
            </a:extLst>
          </p:cNvPr>
          <p:cNvSpPr txBox="1"/>
          <p:nvPr/>
        </p:nvSpPr>
        <p:spPr>
          <a:xfrm>
            <a:off x="-4482" y="2303930"/>
            <a:ext cx="274320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400" dirty="0">
                <a:cs typeface="Segoe UI"/>
              </a:rPr>
              <a:t>Se o </a:t>
            </a:r>
            <a:r>
              <a:rPr lang="pt-PT" sz="1400" dirty="0" err="1">
                <a:cs typeface="Segoe UI"/>
              </a:rPr>
              <a:t>user</a:t>
            </a:r>
            <a:r>
              <a:rPr lang="pt-PT" sz="1400" dirty="0">
                <a:cs typeface="Segoe UI"/>
              </a:rPr>
              <a:t> clicar:​</a:t>
            </a:r>
            <a:r>
              <a:rPr lang="en-US" sz="1400" dirty="0">
                <a:cs typeface="Segoe UI"/>
              </a:rPr>
              <a:t>​</a:t>
            </a:r>
          </a:p>
          <a:p>
            <a:r>
              <a:rPr lang="pt-PT" sz="1400" dirty="0">
                <a:cs typeface="Segoe UI"/>
              </a:rPr>
              <a:t>-&gt;</a:t>
            </a:r>
            <a:r>
              <a:rPr lang="pt-PT" sz="1400" dirty="0">
                <a:solidFill>
                  <a:srgbClr val="FF0000"/>
                </a:solidFill>
                <a:cs typeface="Segoe UI"/>
              </a:rPr>
              <a:t> Sim:</a:t>
            </a:r>
            <a:r>
              <a:rPr lang="pt-PT" sz="1400" dirty="0">
                <a:cs typeface="Segoe UI"/>
              </a:rPr>
              <a:t> Cancela a </a:t>
            </a:r>
          </a:p>
          <a:p>
            <a:r>
              <a:rPr lang="pt-PT" sz="1400" dirty="0">
                <a:cs typeface="Segoe UI"/>
              </a:rPr>
              <a:t>situação de </a:t>
            </a:r>
          </a:p>
          <a:p>
            <a:r>
              <a:rPr lang="pt-PT" sz="1400" dirty="0">
                <a:cs typeface="Segoe UI"/>
              </a:rPr>
              <a:t>emergência e </a:t>
            </a:r>
            <a:endParaRPr lang="en-US" dirty="0">
              <a:cs typeface="Calibri" panose="020F0502020204030204"/>
            </a:endParaRPr>
          </a:p>
          <a:p>
            <a:r>
              <a:rPr lang="pt-PT" sz="1400" dirty="0">
                <a:cs typeface="Segoe UI"/>
              </a:rPr>
              <a:t>redireciona </a:t>
            </a:r>
            <a:r>
              <a:rPr lang="en-US" sz="1400" dirty="0">
                <a:cs typeface="Segoe UI"/>
              </a:rPr>
              <a:t>​​</a:t>
            </a:r>
            <a:endParaRPr lang="en-US" dirty="0">
              <a:cs typeface="Calibri"/>
            </a:endParaRPr>
          </a:p>
          <a:p>
            <a:r>
              <a:rPr lang="pt-PT" sz="1400" dirty="0">
                <a:cs typeface="Segoe UI"/>
              </a:rPr>
              <a:t>para o Ecrã ponto</a:t>
            </a:r>
            <a:r>
              <a:rPr lang="en-US" sz="1400" dirty="0">
                <a:cs typeface="Segoe UI"/>
              </a:rPr>
              <a:t>​​</a:t>
            </a:r>
          </a:p>
          <a:p>
            <a:r>
              <a:rPr lang="pt-PT" sz="1400" dirty="0">
                <a:cs typeface="Segoe UI"/>
              </a:rPr>
              <a:t> 2.)</a:t>
            </a:r>
            <a:r>
              <a:rPr lang="en-US" sz="1400" dirty="0">
                <a:cs typeface="Segoe UI"/>
              </a:rPr>
              <a:t>​​</a:t>
            </a:r>
          </a:p>
          <a:p>
            <a:r>
              <a:rPr lang="pt-PT" sz="1400" dirty="0">
                <a:cs typeface="Segoe UI"/>
              </a:rPr>
              <a:t>-&gt; </a:t>
            </a:r>
            <a:r>
              <a:rPr lang="pt-PT" sz="1400" dirty="0">
                <a:solidFill>
                  <a:srgbClr val="70AD47"/>
                </a:solidFill>
                <a:cs typeface="Segoe UI"/>
              </a:rPr>
              <a:t>Não:</a:t>
            </a:r>
            <a:r>
              <a:rPr lang="pt-PT" sz="1400" dirty="0">
                <a:cs typeface="Segoe UI"/>
              </a:rPr>
              <a:t> Redireciona/</a:t>
            </a:r>
            <a:r>
              <a:rPr lang="en-US" sz="1400" dirty="0">
                <a:cs typeface="Segoe UI"/>
              </a:rPr>
              <a:t>​​</a:t>
            </a:r>
          </a:p>
          <a:p>
            <a:r>
              <a:rPr lang="pt-PT" sz="1400" dirty="0">
                <a:cs typeface="Segoe UI"/>
              </a:rPr>
              <a:t>volta a trás para o </a:t>
            </a:r>
            <a:r>
              <a:rPr lang="en-US" sz="1400" dirty="0">
                <a:cs typeface="Segoe UI"/>
              </a:rPr>
              <a:t>​​</a:t>
            </a:r>
          </a:p>
          <a:p>
            <a:r>
              <a:rPr lang="pt-PT" sz="1400" dirty="0">
                <a:cs typeface="Segoe UI"/>
              </a:rPr>
              <a:t>Ecrã B3.2.) </a:t>
            </a:r>
          </a:p>
        </p:txBody>
      </p:sp>
    </p:spTree>
    <p:extLst>
      <p:ext uri="{BB962C8B-B14F-4D97-AF65-F5344CB8AC3E}">
        <p14:creationId xmlns:p14="http://schemas.microsoft.com/office/powerpoint/2010/main" val="135467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F64AF735-EE7A-46DD-A39B-747EA1953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50184" y="1613884"/>
            <a:ext cx="5499467" cy="3607836"/>
          </a:xfrm>
          <a:prstGeom prst="rect">
            <a:avLst/>
          </a:prstGeom>
        </p:spPr>
      </p:pic>
      <p:pic>
        <p:nvPicPr>
          <p:cNvPr id="64" name="Picture 63" descr="Logo, icon&#10;&#10;Description automatically generated">
            <a:extLst>
              <a:ext uri="{FF2B5EF4-FFF2-40B4-BE49-F238E27FC236}">
                <a16:creationId xmlns:a16="http://schemas.microsoft.com/office/drawing/2014/main" id="{63FBEF69-4756-4749-B2F9-62835F73D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2140">
            <a:off x="8591928" y="5077919"/>
            <a:ext cx="854065" cy="854065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F25CFC4-25C6-4E0C-80B0-D0572BB3055E}"/>
              </a:ext>
            </a:extLst>
          </p:cNvPr>
          <p:cNvCxnSpPr>
            <a:cxnSpLocks/>
          </p:cNvCxnSpPr>
          <p:nvPr/>
        </p:nvCxnSpPr>
        <p:spPr>
          <a:xfrm>
            <a:off x="6111674" y="578840"/>
            <a:ext cx="0" cy="55886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80BF5E76-9612-4584-A650-1334F7A1E5B8}"/>
              </a:ext>
            </a:extLst>
          </p:cNvPr>
          <p:cNvSpPr/>
          <p:nvPr/>
        </p:nvSpPr>
        <p:spPr>
          <a:xfrm>
            <a:off x="8509943" y="345962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5FD8022-B30A-4439-9B58-A4D1BED5A888}"/>
              </a:ext>
            </a:extLst>
          </p:cNvPr>
          <p:cNvSpPr/>
          <p:nvPr/>
        </p:nvSpPr>
        <p:spPr>
          <a:xfrm>
            <a:off x="8019423" y="4514658"/>
            <a:ext cx="129547" cy="129459"/>
          </a:xfrm>
          <a:prstGeom prst="ellipse">
            <a:avLst/>
          </a:prstGeom>
          <a:solidFill>
            <a:srgbClr val="FD21C3"/>
          </a:solidFill>
          <a:ln>
            <a:solidFill>
              <a:srgbClr val="FD2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E2C7937-C2C9-4029-A817-EF39611E370A}"/>
              </a:ext>
            </a:extLst>
          </p:cNvPr>
          <p:cNvSpPr/>
          <p:nvPr/>
        </p:nvSpPr>
        <p:spPr>
          <a:xfrm>
            <a:off x="8436909" y="398887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17F9821-277F-4124-B48B-7C3800EF1D04}"/>
              </a:ext>
            </a:extLst>
          </p:cNvPr>
          <p:cNvSpPr/>
          <p:nvPr/>
        </p:nvSpPr>
        <p:spPr>
          <a:xfrm>
            <a:off x="8598105" y="391165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1B8AB10-A02C-4D0E-BD2D-D04C481BF041}"/>
              </a:ext>
            </a:extLst>
          </p:cNvPr>
          <p:cNvSpPr/>
          <p:nvPr/>
        </p:nvSpPr>
        <p:spPr>
          <a:xfrm>
            <a:off x="7017280" y="404111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5BC6C4D-F0E6-4315-BD1F-3AEAC8B1B6F7}"/>
              </a:ext>
            </a:extLst>
          </p:cNvPr>
          <p:cNvSpPr/>
          <p:nvPr/>
        </p:nvSpPr>
        <p:spPr>
          <a:xfrm>
            <a:off x="7167871" y="413033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C817616-D9B9-429C-94B8-27AEFAA0E16F}"/>
              </a:ext>
            </a:extLst>
          </p:cNvPr>
          <p:cNvSpPr/>
          <p:nvPr/>
        </p:nvSpPr>
        <p:spPr>
          <a:xfrm>
            <a:off x="7562607" y="360649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8DA94B8-E30E-466A-8A5B-5961041937AB}"/>
              </a:ext>
            </a:extLst>
          </p:cNvPr>
          <p:cNvSpPr/>
          <p:nvPr/>
        </p:nvSpPr>
        <p:spPr>
          <a:xfrm>
            <a:off x="6891803" y="502388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F0E46AE-0976-410D-B03C-2B48855C7B33}"/>
              </a:ext>
            </a:extLst>
          </p:cNvPr>
          <p:cNvSpPr/>
          <p:nvPr/>
        </p:nvSpPr>
        <p:spPr>
          <a:xfrm>
            <a:off x="9174440" y="390326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9A354A2-0DBB-4863-BFA6-296C3C89454A}"/>
              </a:ext>
            </a:extLst>
          </p:cNvPr>
          <p:cNvSpPr/>
          <p:nvPr/>
        </p:nvSpPr>
        <p:spPr>
          <a:xfrm>
            <a:off x="6542299" y="4579387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CCED88E-C915-4924-8C80-BD938642D02A}"/>
              </a:ext>
            </a:extLst>
          </p:cNvPr>
          <p:cNvSpPr/>
          <p:nvPr/>
        </p:nvSpPr>
        <p:spPr>
          <a:xfrm>
            <a:off x="7459671" y="466320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ECC99DE-71AD-4BFE-AAE9-38BCEC25578C}"/>
              </a:ext>
            </a:extLst>
          </p:cNvPr>
          <p:cNvSpPr/>
          <p:nvPr/>
        </p:nvSpPr>
        <p:spPr>
          <a:xfrm>
            <a:off x="7744400" y="404111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99E242D-BF75-4966-966E-37F714125C13}"/>
              </a:ext>
            </a:extLst>
          </p:cNvPr>
          <p:cNvSpPr/>
          <p:nvPr/>
        </p:nvSpPr>
        <p:spPr>
          <a:xfrm>
            <a:off x="7274439" y="219931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914AF39-AF68-445F-B2DB-6E410F9F2B46}"/>
              </a:ext>
            </a:extLst>
          </p:cNvPr>
          <p:cNvSpPr/>
          <p:nvPr/>
        </p:nvSpPr>
        <p:spPr>
          <a:xfrm>
            <a:off x="8887797" y="377380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D50C165B-293D-4DC9-B5D2-6879BF2D7DEC}"/>
              </a:ext>
            </a:extLst>
          </p:cNvPr>
          <p:cNvSpPr/>
          <p:nvPr/>
        </p:nvSpPr>
        <p:spPr>
          <a:xfrm>
            <a:off x="7239366" y="392826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A318539-6627-4F7A-A287-8BF7A31FCAB7}"/>
              </a:ext>
            </a:extLst>
          </p:cNvPr>
          <p:cNvSpPr/>
          <p:nvPr/>
        </p:nvSpPr>
        <p:spPr>
          <a:xfrm>
            <a:off x="6405446" y="396799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67D05E8-C380-40B6-A2FC-14384C48A3ED}"/>
              </a:ext>
            </a:extLst>
          </p:cNvPr>
          <p:cNvSpPr/>
          <p:nvPr/>
        </p:nvSpPr>
        <p:spPr>
          <a:xfrm>
            <a:off x="7100811" y="347839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4F4B563-6EA2-44D9-8777-89F51F01E20C}"/>
              </a:ext>
            </a:extLst>
          </p:cNvPr>
          <p:cNvSpPr/>
          <p:nvPr/>
        </p:nvSpPr>
        <p:spPr>
          <a:xfrm>
            <a:off x="9017344" y="2912625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0FED683-1F7D-4008-9AD0-922EF5BAC40A}"/>
              </a:ext>
            </a:extLst>
          </p:cNvPr>
          <p:cNvSpPr/>
          <p:nvPr/>
        </p:nvSpPr>
        <p:spPr>
          <a:xfrm>
            <a:off x="6188969" y="355018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075AA47-D710-4EAD-B3AE-E1469D8A7CFC}"/>
              </a:ext>
            </a:extLst>
          </p:cNvPr>
          <p:cNvSpPr/>
          <p:nvPr/>
        </p:nvSpPr>
        <p:spPr>
          <a:xfrm>
            <a:off x="6302683" y="282527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99D8D6D-0D0E-4AAB-849E-7223AC6599DE}"/>
              </a:ext>
            </a:extLst>
          </p:cNvPr>
          <p:cNvSpPr/>
          <p:nvPr/>
        </p:nvSpPr>
        <p:spPr>
          <a:xfrm>
            <a:off x="9394851" y="323540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C173B2E-C1AE-4727-A69D-E0D97B2D678C}"/>
              </a:ext>
            </a:extLst>
          </p:cNvPr>
          <p:cNvSpPr/>
          <p:nvPr/>
        </p:nvSpPr>
        <p:spPr>
          <a:xfrm>
            <a:off x="7832655" y="302524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3C64F22-682E-4B07-A16C-C96E469AA882}"/>
              </a:ext>
            </a:extLst>
          </p:cNvPr>
          <p:cNvSpPr/>
          <p:nvPr/>
        </p:nvSpPr>
        <p:spPr>
          <a:xfrm>
            <a:off x="8710527" y="1870370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4172560-835C-4987-8EC7-1FBD5F2ABAE0}"/>
              </a:ext>
            </a:extLst>
          </p:cNvPr>
          <p:cNvSpPr/>
          <p:nvPr/>
        </p:nvSpPr>
        <p:spPr>
          <a:xfrm>
            <a:off x="9104313" y="3308610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C7D1C58-187A-47EF-A25F-1053C044E64C}"/>
              </a:ext>
            </a:extLst>
          </p:cNvPr>
          <p:cNvSpPr/>
          <p:nvPr/>
        </p:nvSpPr>
        <p:spPr>
          <a:xfrm>
            <a:off x="8713515" y="4685995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1C4E1FF9-4E03-4B40-8F8A-B072F1738362}"/>
              </a:ext>
            </a:extLst>
          </p:cNvPr>
          <p:cNvSpPr/>
          <p:nvPr/>
        </p:nvSpPr>
        <p:spPr>
          <a:xfrm>
            <a:off x="8552983" y="473971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E5F5111-3D96-4EB8-8C1D-966A8A0D08D0}"/>
              </a:ext>
            </a:extLst>
          </p:cNvPr>
          <p:cNvSpPr/>
          <p:nvPr/>
        </p:nvSpPr>
        <p:spPr>
          <a:xfrm>
            <a:off x="8591763" y="412267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FB8A52AD-2391-492E-B998-A2A5B10F6406}"/>
              </a:ext>
            </a:extLst>
          </p:cNvPr>
          <p:cNvSpPr/>
          <p:nvPr/>
        </p:nvSpPr>
        <p:spPr>
          <a:xfrm>
            <a:off x="7385563" y="5320577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EFB9A83-0A8F-441D-BEAA-D5FA54A3EEEF}"/>
              </a:ext>
            </a:extLst>
          </p:cNvPr>
          <p:cNvSpPr txBox="1"/>
          <p:nvPr/>
        </p:nvSpPr>
        <p:spPr>
          <a:xfrm>
            <a:off x="65739" y="62281"/>
            <a:ext cx="1632498" cy="73866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/>
              <a:t>B4.) Ecrã Chamada </a:t>
            </a:r>
            <a:endParaRPr lang="en-US"/>
          </a:p>
          <a:p>
            <a:r>
              <a:rPr lang="pt-PT" sz="1400"/>
              <a:t>para linha de </a:t>
            </a:r>
            <a:endParaRPr lang="pt-PT"/>
          </a:p>
          <a:p>
            <a:r>
              <a:rPr lang="pt-PT" sz="1400"/>
              <a:t>emergência 112 </a:t>
            </a:r>
            <a:endParaRPr lang="pt-PT">
              <a:cs typeface="Calibri"/>
            </a:endParaRPr>
          </a:p>
        </p:txBody>
      </p:sp>
      <p:pic>
        <p:nvPicPr>
          <p:cNvPr id="2" name="Imagem 2" descr="Uma imagem com texto, monitor, ecrã, moldura de fotografia&#10;&#10;Descrição gerada automaticamente">
            <a:extLst>
              <a:ext uri="{FF2B5EF4-FFF2-40B4-BE49-F238E27FC236}">
                <a16:creationId xmlns:a16="http://schemas.microsoft.com/office/drawing/2014/main" id="{8ACEA7BA-65F9-8B9C-566D-723AD8B593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789" y="5793022"/>
            <a:ext cx="332435" cy="180946"/>
          </a:xfrm>
          <a:prstGeom prst="rect">
            <a:avLst/>
          </a:prstGeom>
        </p:spPr>
      </p:pic>
      <p:pic>
        <p:nvPicPr>
          <p:cNvPr id="129" name="Picture 128" descr="Icon&#10;&#10;Description automatically generated">
            <a:extLst>
              <a:ext uri="{FF2B5EF4-FFF2-40B4-BE49-F238E27FC236}">
                <a16:creationId xmlns:a16="http://schemas.microsoft.com/office/drawing/2014/main" id="{1EFBC879-BBB0-45D7-9356-7D31B45284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943" y="4792429"/>
            <a:ext cx="279172" cy="410547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5654A8A-5B0C-4AEC-B75F-89B19AD6A36E}"/>
              </a:ext>
            </a:extLst>
          </p:cNvPr>
          <p:cNvSpPr/>
          <p:nvPr/>
        </p:nvSpPr>
        <p:spPr>
          <a:xfrm>
            <a:off x="2558641" y="669440"/>
            <a:ext cx="3528443" cy="549809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9E5690A7-CB11-4E75-AB3F-F3AC004B49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266" y="1123006"/>
            <a:ext cx="1076307" cy="1076307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D5C25EA-F344-4E98-B7B8-FAAA07EA3A21}"/>
              </a:ext>
            </a:extLst>
          </p:cNvPr>
          <p:cNvSpPr txBox="1"/>
          <p:nvPr/>
        </p:nvSpPr>
        <p:spPr>
          <a:xfrm>
            <a:off x="2558641" y="1983702"/>
            <a:ext cx="35323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0">
                <a:solidFill>
                  <a:schemeClr val="bg1"/>
                </a:solidFill>
              </a:rPr>
              <a:t>112</a:t>
            </a:r>
            <a:endParaRPr lang="en-US" sz="1000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327FCF3-9CB7-414B-B776-40724CC7F5D0}"/>
              </a:ext>
            </a:extLst>
          </p:cNvPr>
          <p:cNvSpPr/>
          <p:nvPr/>
        </p:nvSpPr>
        <p:spPr>
          <a:xfrm>
            <a:off x="3428219" y="3399236"/>
            <a:ext cx="1851770" cy="1842179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/>
              <a:t>Ligar/</a:t>
            </a:r>
          </a:p>
          <a:p>
            <a:pPr algn="ctr"/>
            <a:r>
              <a:rPr lang="pt-PT"/>
              <a:t>Desligar</a:t>
            </a:r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E2BD0B6-E36B-499C-AF01-366CDAEDF88F}"/>
              </a:ext>
            </a:extLst>
          </p:cNvPr>
          <p:cNvSpPr txBox="1"/>
          <p:nvPr/>
        </p:nvSpPr>
        <p:spPr>
          <a:xfrm>
            <a:off x="2522459" y="5107101"/>
            <a:ext cx="3532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000">
                <a:solidFill>
                  <a:schemeClr val="bg1"/>
                </a:solidFill>
              </a:rPr>
              <a:t>00:00:00</a:t>
            </a:r>
            <a:endParaRPr lang="en-US" sz="6000">
              <a:solidFill>
                <a:schemeClr val="bg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28136EA-C92E-4234-9F31-2D8DF85FD55D}"/>
              </a:ext>
            </a:extLst>
          </p:cNvPr>
          <p:cNvSpPr/>
          <p:nvPr/>
        </p:nvSpPr>
        <p:spPr>
          <a:xfrm>
            <a:off x="5594094" y="871181"/>
            <a:ext cx="331632" cy="3664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X</a:t>
            </a:r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76" name="Picture 75" descr="A picture containing text, monitor, electronics, screen&#10;&#10;Description automatically generated">
            <a:extLst>
              <a:ext uri="{FF2B5EF4-FFF2-40B4-BE49-F238E27FC236}">
                <a16:creationId xmlns:a16="http://schemas.microsoft.com/office/drawing/2014/main" id="{9F7708DC-8630-4DC5-BA49-7E4D664828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692073" y="-42012"/>
            <a:ext cx="8807852" cy="6882495"/>
          </a:xfrm>
          <a:prstGeom prst="rect">
            <a:avLst/>
          </a:prstGeom>
        </p:spPr>
      </p:pic>
      <p:sp>
        <p:nvSpPr>
          <p:cNvPr id="80" name="Oval 79">
            <a:extLst>
              <a:ext uri="{FF2B5EF4-FFF2-40B4-BE49-F238E27FC236}">
                <a16:creationId xmlns:a16="http://schemas.microsoft.com/office/drawing/2014/main" id="{E41AA555-8A52-4FC2-972E-C26A52AE7CA6}"/>
              </a:ext>
            </a:extLst>
          </p:cNvPr>
          <p:cNvSpPr/>
          <p:nvPr/>
        </p:nvSpPr>
        <p:spPr>
          <a:xfrm>
            <a:off x="8005781" y="3968171"/>
            <a:ext cx="209042" cy="2023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E3E6725-F0CA-4A58-83B2-7DC4C52F8C6A}"/>
              </a:ext>
            </a:extLst>
          </p:cNvPr>
          <p:cNvCxnSpPr>
            <a:cxnSpLocks/>
          </p:cNvCxnSpPr>
          <p:nvPr/>
        </p:nvCxnSpPr>
        <p:spPr>
          <a:xfrm flipH="1">
            <a:off x="8273496" y="4095281"/>
            <a:ext cx="23316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3">
            <a:extLst>
              <a:ext uri="{FF2B5EF4-FFF2-40B4-BE49-F238E27FC236}">
                <a16:creationId xmlns:a16="http://schemas.microsoft.com/office/drawing/2014/main" id="{D66FFBF5-BE89-4974-92B1-DCC54947D2D7}"/>
              </a:ext>
            </a:extLst>
          </p:cNvPr>
          <p:cNvSpPr txBox="1"/>
          <p:nvPr/>
        </p:nvSpPr>
        <p:spPr>
          <a:xfrm>
            <a:off x="10615102" y="3911652"/>
            <a:ext cx="1418273" cy="116955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/>
              <a:t>Localização </a:t>
            </a:r>
            <a:endParaRPr lang="en-US"/>
          </a:p>
          <a:p>
            <a:r>
              <a:rPr lang="pt-PT" sz="1400"/>
              <a:t>da pessoa </a:t>
            </a:r>
            <a:endParaRPr lang="pt-PT"/>
          </a:p>
          <a:p>
            <a:r>
              <a:rPr lang="pt-PT" sz="1400"/>
              <a:t>a necessitar de </a:t>
            </a:r>
          </a:p>
          <a:p>
            <a:r>
              <a:rPr lang="pt-PT" sz="1400"/>
              <a:t>auxilio (em caso</a:t>
            </a:r>
          </a:p>
          <a:p>
            <a:r>
              <a:rPr lang="pt-PT" sz="1400">
                <a:cs typeface="Calibri"/>
              </a:rPr>
              <a:t>de emergência). 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B924837-4F05-492C-8839-4F0E0B33F688}"/>
              </a:ext>
            </a:extLst>
          </p:cNvPr>
          <p:cNvSpPr txBox="1"/>
          <p:nvPr/>
        </p:nvSpPr>
        <p:spPr>
          <a:xfrm>
            <a:off x="8786936" y="749773"/>
            <a:ext cx="913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/>
              <a:t>Posto Nº1</a:t>
            </a:r>
            <a:endParaRPr lang="en-US" sz="14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6C823F-BB26-70C1-C29D-2B2F7DD89977}"/>
              </a:ext>
            </a:extLst>
          </p:cNvPr>
          <p:cNvCxnSpPr>
            <a:cxnSpLocks/>
          </p:cNvCxnSpPr>
          <p:nvPr/>
        </p:nvCxnSpPr>
        <p:spPr>
          <a:xfrm>
            <a:off x="1408752" y="962955"/>
            <a:ext cx="40942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3">
            <a:extLst>
              <a:ext uri="{FF2B5EF4-FFF2-40B4-BE49-F238E27FC236}">
                <a16:creationId xmlns:a16="http://schemas.microsoft.com/office/drawing/2014/main" id="{1529A0F2-8D2B-063E-3D05-BC0CD6D701B7}"/>
              </a:ext>
            </a:extLst>
          </p:cNvPr>
          <p:cNvSpPr txBox="1"/>
          <p:nvPr/>
        </p:nvSpPr>
        <p:spPr>
          <a:xfrm>
            <a:off x="112709" y="824099"/>
            <a:ext cx="1603452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/>
              <a:t>Botão: Voltar/</a:t>
            </a:r>
            <a:endParaRPr lang="en-US"/>
          </a:p>
          <a:p>
            <a:r>
              <a:rPr lang="pt-PT" sz="1400"/>
              <a:t>Cancelar.</a:t>
            </a:r>
            <a:endParaRPr lang="pt-PT"/>
          </a:p>
          <a:p>
            <a:r>
              <a:rPr lang="pt-PT" sz="1400"/>
              <a:t>Desativado quando</a:t>
            </a:r>
            <a:endParaRPr lang="pt-PT" sz="1400">
              <a:cs typeface="Calibri"/>
            </a:endParaRPr>
          </a:p>
          <a:p>
            <a:r>
              <a:rPr lang="pt-PT" sz="1400">
                <a:cs typeface="Calibri"/>
              </a:rPr>
              <a:t>chamada em curso.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7589607-5469-DF40-79E7-D69C194C05E7}"/>
              </a:ext>
            </a:extLst>
          </p:cNvPr>
          <p:cNvCxnSpPr>
            <a:cxnSpLocks/>
          </p:cNvCxnSpPr>
          <p:nvPr/>
        </p:nvCxnSpPr>
        <p:spPr>
          <a:xfrm>
            <a:off x="1588045" y="4380749"/>
            <a:ext cx="176341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3">
            <a:extLst>
              <a:ext uri="{FF2B5EF4-FFF2-40B4-BE49-F238E27FC236}">
                <a16:creationId xmlns:a16="http://schemas.microsoft.com/office/drawing/2014/main" id="{C1033900-EBD2-3AD2-9CF2-D070A578C7E5}"/>
              </a:ext>
            </a:extLst>
          </p:cNvPr>
          <p:cNvSpPr txBox="1"/>
          <p:nvPr/>
        </p:nvSpPr>
        <p:spPr>
          <a:xfrm>
            <a:off x="348033" y="3984157"/>
            <a:ext cx="1414426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/>
              <a:t>Botão: Ligar/</a:t>
            </a:r>
            <a:endParaRPr lang="en-US"/>
          </a:p>
          <a:p>
            <a:r>
              <a:rPr lang="pt-PT" sz="1400"/>
              <a:t>Desligar.</a:t>
            </a:r>
            <a:endParaRPr lang="pt-PT"/>
          </a:p>
          <a:p>
            <a:r>
              <a:rPr lang="pt-PT" sz="1400"/>
              <a:t>Prioritário sobre </a:t>
            </a:r>
          </a:p>
          <a:p>
            <a:r>
              <a:rPr lang="pt-PT" sz="1400"/>
              <a:t>outros</a:t>
            </a:r>
            <a:endParaRPr lang="pt-PT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020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ma imagem com exterior, terra, praia, arenoso&#10;&#10;Descrição gerada automaticamente">
            <a:extLst>
              <a:ext uri="{FF2B5EF4-FFF2-40B4-BE49-F238E27FC236}">
                <a16:creationId xmlns:a16="http://schemas.microsoft.com/office/drawing/2014/main" id="{5D80CA74-3AFA-4D1C-8BE3-DA1852DF1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790" y="747000"/>
            <a:ext cx="8054298" cy="5364000"/>
          </a:xfrm>
          <a:prstGeom prst="rect">
            <a:avLst/>
          </a:prstGeom>
        </p:spPr>
      </p:pic>
      <p:pic>
        <p:nvPicPr>
          <p:cNvPr id="18" name="Imagem 17" descr="Uma imagem com pessoa, rapaz, amarelo&#10;&#10;Descrição gerada automaticamente">
            <a:extLst>
              <a:ext uri="{FF2B5EF4-FFF2-40B4-BE49-F238E27FC236}">
                <a16:creationId xmlns:a16="http://schemas.microsoft.com/office/drawing/2014/main" id="{8E1AA3E1-1B42-409D-867E-23BEA877649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388" y="714633"/>
            <a:ext cx="8183037" cy="5453227"/>
          </a:xfrm>
          <a:prstGeom prst="rect">
            <a:avLst/>
          </a:prstGeom>
        </p:spPr>
      </p:pic>
      <p:pic>
        <p:nvPicPr>
          <p:cNvPr id="3" name="Picture 80" descr="A picture containing text, monitor, electronics, screen&#10;&#10;Description automatically generated">
            <a:extLst>
              <a:ext uri="{FF2B5EF4-FFF2-40B4-BE49-F238E27FC236}">
                <a16:creationId xmlns:a16="http://schemas.microsoft.com/office/drawing/2014/main" id="{D9223B24-E2FE-4C8C-B466-8697E418D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692074" y="0"/>
            <a:ext cx="8807852" cy="6882495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4A4B93C-256D-4ADC-A8CD-B0435F4251D3}"/>
              </a:ext>
            </a:extLst>
          </p:cNvPr>
          <p:cNvSpPr/>
          <p:nvPr/>
        </p:nvSpPr>
        <p:spPr>
          <a:xfrm>
            <a:off x="3737499" y="1997476"/>
            <a:ext cx="4802819" cy="3000652"/>
          </a:xfrm>
          <a:prstGeom prst="roundRect">
            <a:avLst>
              <a:gd name="adj" fmla="val 453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B50BEB3-94FD-46F1-9B2A-0A80A06B331F}"/>
              </a:ext>
            </a:extLst>
          </p:cNvPr>
          <p:cNvSpPr/>
          <p:nvPr/>
        </p:nvSpPr>
        <p:spPr>
          <a:xfrm>
            <a:off x="4360414" y="2840854"/>
            <a:ext cx="3471169" cy="363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/>
              <a:t>isn_bernardo@isn.pt</a:t>
            </a:r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60A4D5-D961-4A2C-9816-628A2918F93F}"/>
              </a:ext>
            </a:extLst>
          </p:cNvPr>
          <p:cNvSpPr/>
          <p:nvPr/>
        </p:nvSpPr>
        <p:spPr>
          <a:xfrm>
            <a:off x="4360414" y="3313109"/>
            <a:ext cx="3471169" cy="363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pt-PT">
                <a:solidFill>
                  <a:srgbClr val="FF0000"/>
                </a:solidFill>
              </a:rPr>
              <a:t>*********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95FB6A9-5F15-44C8-B626-F4628A919C2A}"/>
              </a:ext>
            </a:extLst>
          </p:cNvPr>
          <p:cNvSpPr/>
          <p:nvPr/>
        </p:nvSpPr>
        <p:spPr>
          <a:xfrm>
            <a:off x="5422033" y="4021988"/>
            <a:ext cx="1347929" cy="517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/>
              <a:t>Iniciar</a:t>
            </a:r>
            <a:endParaRPr lang="en-US"/>
          </a:p>
        </p:txBody>
      </p:sp>
      <p:pic>
        <p:nvPicPr>
          <p:cNvPr id="13" name="Imagem 12" descr="Uma imagem com texto&#10;&#10;Descrição gerada automaticamente">
            <a:extLst>
              <a:ext uri="{FF2B5EF4-FFF2-40B4-BE49-F238E27FC236}">
                <a16:creationId xmlns:a16="http://schemas.microsoft.com/office/drawing/2014/main" id="{83FBE3E3-4F43-4FE7-8EAE-AE839E4353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679" y="3934723"/>
            <a:ext cx="793808" cy="688469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E01FE37B-BE63-4B7C-8259-FE31E0A6C718}"/>
              </a:ext>
            </a:extLst>
          </p:cNvPr>
          <p:cNvSpPr/>
          <p:nvPr/>
        </p:nvSpPr>
        <p:spPr>
          <a:xfrm>
            <a:off x="4403323" y="2285362"/>
            <a:ext cx="3471169" cy="36398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600">
                <a:ln w="28575">
                  <a:solidFill>
                    <a:srgbClr val="C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SALVA</a:t>
            </a:r>
            <a:endParaRPr lang="en-US">
              <a:ln w="28575">
                <a:solidFill>
                  <a:srgbClr val="C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574F8A-39AE-B0D9-F7D0-BD22B6A15B26}"/>
              </a:ext>
            </a:extLst>
          </p:cNvPr>
          <p:cNvSpPr txBox="1"/>
          <p:nvPr/>
        </p:nvSpPr>
        <p:spPr>
          <a:xfrm>
            <a:off x="4361121" y="3652284"/>
            <a:ext cx="34697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Erro: Password </a:t>
            </a:r>
            <a:r>
              <a:rPr lang="en-US" err="1">
                <a:solidFill>
                  <a:srgbClr val="FF0000"/>
                </a:solidFill>
              </a:rPr>
              <a:t>inválida</a:t>
            </a:r>
            <a:endParaRPr lang="en-US">
              <a:solidFill>
                <a:srgbClr val="FF0000"/>
              </a:solidFill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295561C-199D-B4B1-E1A5-D2BFAB3E6375}"/>
              </a:ext>
            </a:extLst>
          </p:cNvPr>
          <p:cNvSpPr txBox="1"/>
          <p:nvPr/>
        </p:nvSpPr>
        <p:spPr>
          <a:xfrm>
            <a:off x="65739" y="62281"/>
            <a:ext cx="1332737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/>
              <a:t>1.1) Ecrã Login: </a:t>
            </a:r>
          </a:p>
          <a:p>
            <a:r>
              <a:rPr lang="pt-PT" sz="1400"/>
              <a:t>Erro: Password</a:t>
            </a:r>
            <a:endParaRPr lang="pt-PT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3542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F64AF735-EE7A-46DD-A39B-747EA1953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50184" y="1613884"/>
            <a:ext cx="5499467" cy="3607836"/>
          </a:xfrm>
          <a:prstGeom prst="rect">
            <a:avLst/>
          </a:prstGeom>
        </p:spPr>
      </p:pic>
      <p:pic>
        <p:nvPicPr>
          <p:cNvPr id="64" name="Picture 63" descr="Logo, icon&#10;&#10;Description automatically generated">
            <a:extLst>
              <a:ext uri="{FF2B5EF4-FFF2-40B4-BE49-F238E27FC236}">
                <a16:creationId xmlns:a16="http://schemas.microsoft.com/office/drawing/2014/main" id="{63FBEF69-4756-4749-B2F9-62835F73D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2140">
            <a:off x="8591928" y="5077919"/>
            <a:ext cx="854065" cy="854065"/>
          </a:xfrm>
          <a:prstGeom prst="rect">
            <a:avLst/>
          </a:prstGeom>
        </p:spPr>
      </p:pic>
      <p:sp>
        <p:nvSpPr>
          <p:cNvPr id="95" name="Oval 94">
            <a:extLst>
              <a:ext uri="{FF2B5EF4-FFF2-40B4-BE49-F238E27FC236}">
                <a16:creationId xmlns:a16="http://schemas.microsoft.com/office/drawing/2014/main" id="{80BF5E76-9612-4584-A650-1334F7A1E5B8}"/>
              </a:ext>
            </a:extLst>
          </p:cNvPr>
          <p:cNvSpPr/>
          <p:nvPr/>
        </p:nvSpPr>
        <p:spPr>
          <a:xfrm>
            <a:off x="8509943" y="345962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5FD8022-B30A-4439-9B58-A4D1BED5A888}"/>
              </a:ext>
            </a:extLst>
          </p:cNvPr>
          <p:cNvSpPr/>
          <p:nvPr/>
        </p:nvSpPr>
        <p:spPr>
          <a:xfrm>
            <a:off x="8019423" y="4514658"/>
            <a:ext cx="129547" cy="129459"/>
          </a:xfrm>
          <a:prstGeom prst="ellipse">
            <a:avLst/>
          </a:prstGeom>
          <a:solidFill>
            <a:srgbClr val="FD21C3"/>
          </a:solidFill>
          <a:ln>
            <a:solidFill>
              <a:srgbClr val="FD2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E2C7937-C2C9-4029-A817-EF39611E370A}"/>
              </a:ext>
            </a:extLst>
          </p:cNvPr>
          <p:cNvSpPr/>
          <p:nvPr/>
        </p:nvSpPr>
        <p:spPr>
          <a:xfrm>
            <a:off x="8436909" y="398887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17F9821-277F-4124-B48B-7C3800EF1D04}"/>
              </a:ext>
            </a:extLst>
          </p:cNvPr>
          <p:cNvSpPr/>
          <p:nvPr/>
        </p:nvSpPr>
        <p:spPr>
          <a:xfrm>
            <a:off x="8598105" y="391165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1B8AB10-A02C-4D0E-BD2D-D04C481BF041}"/>
              </a:ext>
            </a:extLst>
          </p:cNvPr>
          <p:cNvSpPr/>
          <p:nvPr/>
        </p:nvSpPr>
        <p:spPr>
          <a:xfrm>
            <a:off x="7017280" y="404111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5BC6C4D-F0E6-4315-BD1F-3AEAC8B1B6F7}"/>
              </a:ext>
            </a:extLst>
          </p:cNvPr>
          <p:cNvSpPr/>
          <p:nvPr/>
        </p:nvSpPr>
        <p:spPr>
          <a:xfrm>
            <a:off x="7167871" y="413033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C817616-D9B9-429C-94B8-27AEFAA0E16F}"/>
              </a:ext>
            </a:extLst>
          </p:cNvPr>
          <p:cNvSpPr/>
          <p:nvPr/>
        </p:nvSpPr>
        <p:spPr>
          <a:xfrm>
            <a:off x="7562607" y="360649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8DA94B8-E30E-466A-8A5B-5961041937AB}"/>
              </a:ext>
            </a:extLst>
          </p:cNvPr>
          <p:cNvSpPr/>
          <p:nvPr/>
        </p:nvSpPr>
        <p:spPr>
          <a:xfrm>
            <a:off x="6891803" y="502388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F0E46AE-0976-410D-B03C-2B48855C7B33}"/>
              </a:ext>
            </a:extLst>
          </p:cNvPr>
          <p:cNvSpPr/>
          <p:nvPr/>
        </p:nvSpPr>
        <p:spPr>
          <a:xfrm>
            <a:off x="9174440" y="390326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9A354A2-0DBB-4863-BFA6-296C3C89454A}"/>
              </a:ext>
            </a:extLst>
          </p:cNvPr>
          <p:cNvSpPr/>
          <p:nvPr/>
        </p:nvSpPr>
        <p:spPr>
          <a:xfrm>
            <a:off x="6542299" y="4579387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CCED88E-C915-4924-8C80-BD938642D02A}"/>
              </a:ext>
            </a:extLst>
          </p:cNvPr>
          <p:cNvSpPr/>
          <p:nvPr/>
        </p:nvSpPr>
        <p:spPr>
          <a:xfrm>
            <a:off x="7459671" y="466320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ECC99DE-71AD-4BFE-AAE9-38BCEC25578C}"/>
              </a:ext>
            </a:extLst>
          </p:cNvPr>
          <p:cNvSpPr/>
          <p:nvPr/>
        </p:nvSpPr>
        <p:spPr>
          <a:xfrm>
            <a:off x="7744400" y="404111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99E242D-BF75-4966-966E-37F714125C13}"/>
              </a:ext>
            </a:extLst>
          </p:cNvPr>
          <p:cNvSpPr/>
          <p:nvPr/>
        </p:nvSpPr>
        <p:spPr>
          <a:xfrm>
            <a:off x="7274439" y="219931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914AF39-AF68-445F-B2DB-6E410F9F2B46}"/>
              </a:ext>
            </a:extLst>
          </p:cNvPr>
          <p:cNvSpPr/>
          <p:nvPr/>
        </p:nvSpPr>
        <p:spPr>
          <a:xfrm>
            <a:off x="8887797" y="377380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D50C165B-293D-4DC9-B5D2-6879BF2D7DEC}"/>
              </a:ext>
            </a:extLst>
          </p:cNvPr>
          <p:cNvSpPr/>
          <p:nvPr/>
        </p:nvSpPr>
        <p:spPr>
          <a:xfrm>
            <a:off x="7239366" y="392826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A318539-6627-4F7A-A287-8BF7A31FCAB7}"/>
              </a:ext>
            </a:extLst>
          </p:cNvPr>
          <p:cNvSpPr/>
          <p:nvPr/>
        </p:nvSpPr>
        <p:spPr>
          <a:xfrm>
            <a:off x="6405446" y="396799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67D05E8-C380-40B6-A2FC-14384C48A3ED}"/>
              </a:ext>
            </a:extLst>
          </p:cNvPr>
          <p:cNvSpPr/>
          <p:nvPr/>
        </p:nvSpPr>
        <p:spPr>
          <a:xfrm>
            <a:off x="7100811" y="347839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4F4B563-6EA2-44D9-8777-89F51F01E20C}"/>
              </a:ext>
            </a:extLst>
          </p:cNvPr>
          <p:cNvSpPr/>
          <p:nvPr/>
        </p:nvSpPr>
        <p:spPr>
          <a:xfrm>
            <a:off x="9017344" y="2912625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0FED683-1F7D-4008-9AD0-922EF5BAC40A}"/>
              </a:ext>
            </a:extLst>
          </p:cNvPr>
          <p:cNvSpPr/>
          <p:nvPr/>
        </p:nvSpPr>
        <p:spPr>
          <a:xfrm>
            <a:off x="6188969" y="355018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075AA47-D710-4EAD-B3AE-E1469D8A7CFC}"/>
              </a:ext>
            </a:extLst>
          </p:cNvPr>
          <p:cNvSpPr/>
          <p:nvPr/>
        </p:nvSpPr>
        <p:spPr>
          <a:xfrm>
            <a:off x="6302683" y="282527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99D8D6D-0D0E-4AAB-849E-7223AC6599DE}"/>
              </a:ext>
            </a:extLst>
          </p:cNvPr>
          <p:cNvSpPr/>
          <p:nvPr/>
        </p:nvSpPr>
        <p:spPr>
          <a:xfrm>
            <a:off x="9394851" y="323540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C173B2E-C1AE-4727-A69D-E0D97B2D678C}"/>
              </a:ext>
            </a:extLst>
          </p:cNvPr>
          <p:cNvSpPr/>
          <p:nvPr/>
        </p:nvSpPr>
        <p:spPr>
          <a:xfrm>
            <a:off x="7832655" y="302524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3C64F22-682E-4B07-A16C-C96E469AA882}"/>
              </a:ext>
            </a:extLst>
          </p:cNvPr>
          <p:cNvSpPr/>
          <p:nvPr/>
        </p:nvSpPr>
        <p:spPr>
          <a:xfrm>
            <a:off x="8710527" y="1870370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4172560-835C-4987-8EC7-1FBD5F2ABAE0}"/>
              </a:ext>
            </a:extLst>
          </p:cNvPr>
          <p:cNvSpPr/>
          <p:nvPr/>
        </p:nvSpPr>
        <p:spPr>
          <a:xfrm>
            <a:off x="9104313" y="3308610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C7D1C58-187A-47EF-A25F-1053C044E64C}"/>
              </a:ext>
            </a:extLst>
          </p:cNvPr>
          <p:cNvSpPr/>
          <p:nvPr/>
        </p:nvSpPr>
        <p:spPr>
          <a:xfrm>
            <a:off x="8713515" y="4685995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1C4E1FF9-4E03-4B40-8F8A-B072F1738362}"/>
              </a:ext>
            </a:extLst>
          </p:cNvPr>
          <p:cNvSpPr/>
          <p:nvPr/>
        </p:nvSpPr>
        <p:spPr>
          <a:xfrm>
            <a:off x="8552983" y="473971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E5F5111-3D96-4EB8-8C1D-966A8A0D08D0}"/>
              </a:ext>
            </a:extLst>
          </p:cNvPr>
          <p:cNvSpPr/>
          <p:nvPr/>
        </p:nvSpPr>
        <p:spPr>
          <a:xfrm>
            <a:off x="8591763" y="412267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FB8A52AD-2391-492E-B998-A2A5B10F6406}"/>
              </a:ext>
            </a:extLst>
          </p:cNvPr>
          <p:cNvSpPr/>
          <p:nvPr/>
        </p:nvSpPr>
        <p:spPr>
          <a:xfrm>
            <a:off x="7385563" y="5320577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EFB9A83-0A8F-441D-BEAA-D5FA54A3EEEF}"/>
              </a:ext>
            </a:extLst>
          </p:cNvPr>
          <p:cNvSpPr txBox="1"/>
          <p:nvPr/>
        </p:nvSpPr>
        <p:spPr>
          <a:xfrm>
            <a:off x="65739" y="62281"/>
            <a:ext cx="1426160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/>
              <a:t>B5.) Ecrã de </a:t>
            </a:r>
            <a:endParaRPr lang="en-US"/>
          </a:p>
          <a:p>
            <a:r>
              <a:rPr lang="pt-PT" sz="1400"/>
              <a:t>Comunicação</a:t>
            </a:r>
            <a:endParaRPr lang="pt-PT"/>
          </a:p>
          <a:p>
            <a:r>
              <a:rPr lang="pt-PT" sz="1400"/>
              <a:t>entre colegas ou </a:t>
            </a:r>
            <a:endParaRPr lang="pt-PT" sz="1400">
              <a:cs typeface="Calibri"/>
            </a:endParaRPr>
          </a:p>
          <a:p>
            <a:r>
              <a:rPr lang="pt-PT" sz="1400"/>
              <a:t>banhistas</a:t>
            </a:r>
            <a:endParaRPr lang="pt-PT" sz="1400">
              <a:cs typeface="Calibri"/>
            </a:endParaRPr>
          </a:p>
        </p:txBody>
      </p:sp>
      <p:pic>
        <p:nvPicPr>
          <p:cNvPr id="2" name="Imagem 2" descr="Uma imagem com texto, monitor, ecrã, moldura de fotografia&#10;&#10;Descrição gerada automaticamente">
            <a:extLst>
              <a:ext uri="{FF2B5EF4-FFF2-40B4-BE49-F238E27FC236}">
                <a16:creationId xmlns:a16="http://schemas.microsoft.com/office/drawing/2014/main" id="{8ACEA7BA-65F9-8B9C-566D-723AD8B593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789" y="5793022"/>
            <a:ext cx="332435" cy="180946"/>
          </a:xfrm>
          <a:prstGeom prst="rect">
            <a:avLst/>
          </a:prstGeom>
        </p:spPr>
      </p:pic>
      <p:pic>
        <p:nvPicPr>
          <p:cNvPr id="129" name="Picture 128" descr="Icon&#10;&#10;Description automatically generated">
            <a:extLst>
              <a:ext uri="{FF2B5EF4-FFF2-40B4-BE49-F238E27FC236}">
                <a16:creationId xmlns:a16="http://schemas.microsoft.com/office/drawing/2014/main" id="{1EFBC879-BBB0-45D7-9356-7D31B45284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943" y="4792429"/>
            <a:ext cx="279172" cy="410547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5654A8A-5B0C-4AEC-B75F-89B19AD6A36E}"/>
              </a:ext>
            </a:extLst>
          </p:cNvPr>
          <p:cNvSpPr/>
          <p:nvPr/>
        </p:nvSpPr>
        <p:spPr>
          <a:xfrm>
            <a:off x="2558641" y="669440"/>
            <a:ext cx="3528443" cy="5498095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28136EA-C92E-4234-9F31-2D8DF85FD55D}"/>
              </a:ext>
            </a:extLst>
          </p:cNvPr>
          <p:cNvSpPr/>
          <p:nvPr/>
        </p:nvSpPr>
        <p:spPr>
          <a:xfrm>
            <a:off x="5594094" y="871181"/>
            <a:ext cx="331632" cy="3664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X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D9E536F-C41E-4041-A4F2-27C09A80344E}"/>
              </a:ext>
            </a:extLst>
          </p:cNvPr>
          <p:cNvSpPr/>
          <p:nvPr/>
        </p:nvSpPr>
        <p:spPr>
          <a:xfrm>
            <a:off x="2667603" y="2258781"/>
            <a:ext cx="3255556" cy="24809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4E58F6F4-6FF7-4F91-AA7F-92601AA921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823" y="1060542"/>
            <a:ext cx="745404" cy="74540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F8A71DB-2419-4306-A9CE-693A57094CEB}"/>
              </a:ext>
            </a:extLst>
          </p:cNvPr>
          <p:cNvSpPr txBox="1"/>
          <p:nvPr/>
        </p:nvSpPr>
        <p:spPr>
          <a:xfrm>
            <a:off x="3009928" y="1106437"/>
            <a:ext cx="3532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>
                <a:solidFill>
                  <a:schemeClr val="bg1"/>
                </a:solidFill>
              </a:rPr>
              <a:t>Comunicar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DB43958-9ED9-4753-A29A-424F59598210}"/>
              </a:ext>
            </a:extLst>
          </p:cNvPr>
          <p:cNvSpPr/>
          <p:nvPr/>
        </p:nvSpPr>
        <p:spPr>
          <a:xfrm>
            <a:off x="2567483" y="5572351"/>
            <a:ext cx="3528443" cy="5811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Banhista/Pulseira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98E663-EF45-4A6E-B213-3A3633F5612C}"/>
              </a:ext>
            </a:extLst>
          </p:cNvPr>
          <p:cNvSpPr/>
          <p:nvPr/>
        </p:nvSpPr>
        <p:spPr>
          <a:xfrm>
            <a:off x="2912551" y="3154626"/>
            <a:ext cx="1291352" cy="307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André Costa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288486-3842-47FF-ABEB-04B352015953}"/>
              </a:ext>
            </a:extLst>
          </p:cNvPr>
          <p:cNvSpPr/>
          <p:nvPr/>
        </p:nvSpPr>
        <p:spPr>
          <a:xfrm>
            <a:off x="2912575" y="2770510"/>
            <a:ext cx="1291352" cy="307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António Sala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6DD62D4-9B42-4E0F-A335-F9CC65F49079}"/>
              </a:ext>
            </a:extLst>
          </p:cNvPr>
          <p:cNvSpPr/>
          <p:nvPr/>
        </p:nvSpPr>
        <p:spPr>
          <a:xfrm>
            <a:off x="2908079" y="3553227"/>
            <a:ext cx="1291352" cy="307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João Viegas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51128B6-6B21-4B1C-80E9-FB26D34AA075}"/>
              </a:ext>
            </a:extLst>
          </p:cNvPr>
          <p:cNvCxnSpPr>
            <a:cxnSpLocks/>
          </p:cNvCxnSpPr>
          <p:nvPr/>
        </p:nvCxnSpPr>
        <p:spPr>
          <a:xfrm>
            <a:off x="6111674" y="643721"/>
            <a:ext cx="0" cy="55886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A99EB4E-B6A1-4008-A290-FADA4BDBF40B}"/>
              </a:ext>
            </a:extLst>
          </p:cNvPr>
          <p:cNvSpPr txBox="1"/>
          <p:nvPr/>
        </p:nvSpPr>
        <p:spPr>
          <a:xfrm>
            <a:off x="2503838" y="2355276"/>
            <a:ext cx="353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/>
              <a:t>Colegas Salva-Vidas</a:t>
            </a:r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E1EB1BF-5281-4AD6-98BE-078C01AD8381}"/>
              </a:ext>
            </a:extLst>
          </p:cNvPr>
          <p:cNvSpPr/>
          <p:nvPr/>
        </p:nvSpPr>
        <p:spPr>
          <a:xfrm>
            <a:off x="2913164" y="3952534"/>
            <a:ext cx="1291352" cy="307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Alfredo Pera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81F1742-5FE5-4B61-9B55-0C9C8578D241}"/>
              </a:ext>
            </a:extLst>
          </p:cNvPr>
          <p:cNvSpPr/>
          <p:nvPr/>
        </p:nvSpPr>
        <p:spPr>
          <a:xfrm>
            <a:off x="2908079" y="4342438"/>
            <a:ext cx="1291352" cy="307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Joana Silva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96FF8B3-C2BE-4B36-95CB-915C4A62DB03}"/>
              </a:ext>
            </a:extLst>
          </p:cNvPr>
          <p:cNvSpPr/>
          <p:nvPr/>
        </p:nvSpPr>
        <p:spPr>
          <a:xfrm>
            <a:off x="4394127" y="2767288"/>
            <a:ext cx="1291352" cy="307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Posto Nº2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2CD40D3-BF8A-41C8-9921-8B0E0700715D}"/>
              </a:ext>
            </a:extLst>
          </p:cNvPr>
          <p:cNvSpPr/>
          <p:nvPr/>
        </p:nvSpPr>
        <p:spPr>
          <a:xfrm>
            <a:off x="4394127" y="3557241"/>
            <a:ext cx="1291352" cy="307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Posto Nº4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D2197BE-A2A6-42F7-93AF-3786B7E86EBB}"/>
              </a:ext>
            </a:extLst>
          </p:cNvPr>
          <p:cNvSpPr/>
          <p:nvPr/>
        </p:nvSpPr>
        <p:spPr>
          <a:xfrm>
            <a:off x="4387877" y="3951833"/>
            <a:ext cx="1291352" cy="307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Posto Nº5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0B54E99-0388-4D81-8E72-AB97F9AC0C6C}"/>
              </a:ext>
            </a:extLst>
          </p:cNvPr>
          <p:cNvSpPr/>
          <p:nvPr/>
        </p:nvSpPr>
        <p:spPr>
          <a:xfrm>
            <a:off x="4387410" y="4336852"/>
            <a:ext cx="1291352" cy="307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Posto Nº6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FEC8FF4-4FBC-48CF-BA3A-624E9810C992}"/>
              </a:ext>
            </a:extLst>
          </p:cNvPr>
          <p:cNvSpPr/>
          <p:nvPr/>
        </p:nvSpPr>
        <p:spPr>
          <a:xfrm>
            <a:off x="4394127" y="3177192"/>
            <a:ext cx="1291352" cy="307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Posto Nº3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67" name="Picture 66" descr="A picture containing text, monitor, electronics, screen&#10;&#10;Description automatically generated">
            <a:extLst>
              <a:ext uri="{FF2B5EF4-FFF2-40B4-BE49-F238E27FC236}">
                <a16:creationId xmlns:a16="http://schemas.microsoft.com/office/drawing/2014/main" id="{3DB86F65-0E1C-4162-9CD0-6DB64A9924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668859" y="17592"/>
            <a:ext cx="8807852" cy="6882495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C75CC8F-7556-423C-8012-40AF37BBF368}"/>
              </a:ext>
            </a:extLst>
          </p:cNvPr>
          <p:cNvCxnSpPr>
            <a:cxnSpLocks/>
          </p:cNvCxnSpPr>
          <p:nvPr/>
        </p:nvCxnSpPr>
        <p:spPr>
          <a:xfrm flipV="1">
            <a:off x="1352723" y="962955"/>
            <a:ext cx="4150266" cy="3249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3">
            <a:extLst>
              <a:ext uri="{FF2B5EF4-FFF2-40B4-BE49-F238E27FC236}">
                <a16:creationId xmlns:a16="http://schemas.microsoft.com/office/drawing/2014/main" id="{AD6CFAD1-D08B-41A1-9E83-75E2FAE532B5}"/>
              </a:ext>
            </a:extLst>
          </p:cNvPr>
          <p:cNvSpPr txBox="1"/>
          <p:nvPr/>
        </p:nvSpPr>
        <p:spPr>
          <a:xfrm>
            <a:off x="112709" y="1059422"/>
            <a:ext cx="1629100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/>
              <a:t>Botão Voltar/</a:t>
            </a:r>
            <a:endParaRPr lang="en-US"/>
          </a:p>
          <a:p>
            <a:r>
              <a:rPr lang="pt-PT" sz="1400"/>
              <a:t>Cancelar.</a:t>
            </a:r>
            <a:endParaRPr lang="pt-PT"/>
          </a:p>
          <a:p>
            <a:r>
              <a:rPr lang="pt-PT" sz="1400"/>
              <a:t>Cancela quaisquer</a:t>
            </a:r>
            <a:endParaRPr lang="pt-PT" sz="1400">
              <a:cs typeface="Calibri"/>
            </a:endParaRPr>
          </a:p>
          <a:p>
            <a:r>
              <a:rPr lang="pt-PT" sz="1400"/>
              <a:t>chamadas em curso</a:t>
            </a:r>
            <a:endParaRPr lang="pt-PT" sz="1400">
              <a:cs typeface="Calibri"/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47A74BFB-B550-4B83-875B-280CDECEA257}"/>
              </a:ext>
            </a:extLst>
          </p:cNvPr>
          <p:cNvSpPr txBox="1"/>
          <p:nvPr/>
        </p:nvSpPr>
        <p:spPr>
          <a:xfrm>
            <a:off x="8786936" y="749773"/>
            <a:ext cx="913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/>
              <a:t>Posto Nº1</a:t>
            </a:r>
            <a:endParaRPr lang="en-US" sz="14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DCDDDDB-0BA8-524C-E96F-8C20C510FF7D}"/>
              </a:ext>
            </a:extLst>
          </p:cNvPr>
          <p:cNvCxnSpPr>
            <a:cxnSpLocks/>
          </p:cNvCxnSpPr>
          <p:nvPr/>
        </p:nvCxnSpPr>
        <p:spPr>
          <a:xfrm flipV="1">
            <a:off x="1325112" y="3025242"/>
            <a:ext cx="1487711" cy="4801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3">
            <a:extLst>
              <a:ext uri="{FF2B5EF4-FFF2-40B4-BE49-F238E27FC236}">
                <a16:creationId xmlns:a16="http://schemas.microsoft.com/office/drawing/2014/main" id="{4534BFFD-7784-D4ED-0BA8-3340B8B703EE}"/>
              </a:ext>
            </a:extLst>
          </p:cNvPr>
          <p:cNvSpPr txBox="1"/>
          <p:nvPr/>
        </p:nvSpPr>
        <p:spPr>
          <a:xfrm>
            <a:off x="60883" y="3525759"/>
            <a:ext cx="1502334" cy="116955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/>
              <a:t>Botões de seleção</a:t>
            </a:r>
            <a:endParaRPr lang="pt-PT" sz="1400">
              <a:cs typeface="Calibri"/>
            </a:endParaRPr>
          </a:p>
          <a:p>
            <a:r>
              <a:rPr lang="pt-PT" sz="1400">
                <a:cs typeface="Calibri"/>
              </a:rPr>
              <a:t>de colega a </a:t>
            </a:r>
          </a:p>
          <a:p>
            <a:r>
              <a:rPr lang="pt-PT" sz="1400">
                <a:cs typeface="Calibri"/>
              </a:rPr>
              <a:t>para comunicar.</a:t>
            </a:r>
          </a:p>
          <a:p>
            <a:r>
              <a:rPr lang="pt-PT" sz="1400">
                <a:cs typeface="Calibri"/>
              </a:rPr>
              <a:t>Redireciona para </a:t>
            </a:r>
          </a:p>
          <a:p>
            <a:r>
              <a:rPr lang="pt-PT" sz="1400">
                <a:cs typeface="Calibri"/>
              </a:rPr>
              <a:t>Ecrã Ponto 5.1.)</a:t>
            </a:r>
          </a:p>
        </p:txBody>
      </p:sp>
      <p:sp>
        <p:nvSpPr>
          <p:cNvPr id="74" name="CaixaDeTexto 3">
            <a:extLst>
              <a:ext uri="{FF2B5EF4-FFF2-40B4-BE49-F238E27FC236}">
                <a16:creationId xmlns:a16="http://schemas.microsoft.com/office/drawing/2014/main" id="{779AD47C-24BF-D270-8F0F-4624A0A8A902}"/>
              </a:ext>
            </a:extLst>
          </p:cNvPr>
          <p:cNvSpPr txBox="1"/>
          <p:nvPr/>
        </p:nvSpPr>
        <p:spPr>
          <a:xfrm>
            <a:off x="60883" y="5206641"/>
            <a:ext cx="1502334" cy="116955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/>
              <a:t>Botão de seleção</a:t>
            </a:r>
            <a:endParaRPr lang="pt-PT" sz="1400">
              <a:cs typeface="Calibri"/>
            </a:endParaRPr>
          </a:p>
          <a:p>
            <a:r>
              <a:rPr lang="pt-PT" sz="1400">
                <a:cs typeface="Calibri"/>
              </a:rPr>
              <a:t>de banhista </a:t>
            </a:r>
          </a:p>
          <a:p>
            <a:r>
              <a:rPr lang="pt-PT" sz="1400">
                <a:cs typeface="Calibri"/>
              </a:rPr>
              <a:t>para comunicar.</a:t>
            </a:r>
          </a:p>
          <a:p>
            <a:r>
              <a:rPr lang="pt-PT" sz="1400">
                <a:cs typeface="Calibri"/>
              </a:rPr>
              <a:t>Redireciona para </a:t>
            </a:r>
          </a:p>
          <a:p>
            <a:r>
              <a:rPr lang="pt-PT" sz="1400">
                <a:cs typeface="Calibri"/>
              </a:rPr>
              <a:t>Ecrã Ponto 5.2.)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3DC19E5-027B-4997-6BBB-243B4E52AE4E}"/>
              </a:ext>
            </a:extLst>
          </p:cNvPr>
          <p:cNvSpPr/>
          <p:nvPr/>
        </p:nvSpPr>
        <p:spPr>
          <a:xfrm>
            <a:off x="5504447" y="2339152"/>
            <a:ext cx="331632" cy="3664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b="1">
                <a:solidFill>
                  <a:schemeClr val="tx1"/>
                </a:solidFill>
              </a:rPr>
              <a:t>X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3C82123-5324-0D0A-2D24-959A9D5F1319}"/>
              </a:ext>
            </a:extLst>
          </p:cNvPr>
          <p:cNvCxnSpPr>
            <a:cxnSpLocks/>
          </p:cNvCxnSpPr>
          <p:nvPr/>
        </p:nvCxnSpPr>
        <p:spPr>
          <a:xfrm>
            <a:off x="1408751" y="5859924"/>
            <a:ext cx="1707384" cy="112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291D1F9-CF3B-F252-5181-C6ABE1210164}"/>
              </a:ext>
            </a:extLst>
          </p:cNvPr>
          <p:cNvCxnSpPr>
            <a:cxnSpLocks/>
          </p:cNvCxnSpPr>
          <p:nvPr/>
        </p:nvCxnSpPr>
        <p:spPr>
          <a:xfrm>
            <a:off x="1352722" y="2408513"/>
            <a:ext cx="40942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ixaDeTexto 3">
            <a:extLst>
              <a:ext uri="{FF2B5EF4-FFF2-40B4-BE49-F238E27FC236}">
                <a16:creationId xmlns:a16="http://schemas.microsoft.com/office/drawing/2014/main" id="{8718C903-1537-2115-887C-40534CAC04DC}"/>
              </a:ext>
            </a:extLst>
          </p:cNvPr>
          <p:cNvSpPr txBox="1"/>
          <p:nvPr/>
        </p:nvSpPr>
        <p:spPr>
          <a:xfrm>
            <a:off x="112709" y="2180010"/>
            <a:ext cx="144623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/>
              <a:t>Botão saída de </a:t>
            </a:r>
            <a:endParaRPr lang="en-US"/>
          </a:p>
          <a:p>
            <a:r>
              <a:rPr lang="pt-PT" sz="1400">
                <a:cs typeface="Calibri" panose="020F0502020204030204"/>
              </a:rPr>
              <a:t>sala de chamada.</a:t>
            </a:r>
          </a:p>
        </p:txBody>
      </p:sp>
    </p:spTree>
    <p:extLst>
      <p:ext uri="{BB962C8B-B14F-4D97-AF65-F5344CB8AC3E}">
        <p14:creationId xmlns:p14="http://schemas.microsoft.com/office/powerpoint/2010/main" val="4226476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F64AF735-EE7A-46DD-A39B-747EA1953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50184" y="1613884"/>
            <a:ext cx="5499467" cy="3607836"/>
          </a:xfrm>
          <a:prstGeom prst="rect">
            <a:avLst/>
          </a:prstGeom>
        </p:spPr>
      </p:pic>
      <p:pic>
        <p:nvPicPr>
          <p:cNvPr id="64" name="Picture 63" descr="Logo, icon&#10;&#10;Description automatically generated">
            <a:extLst>
              <a:ext uri="{FF2B5EF4-FFF2-40B4-BE49-F238E27FC236}">
                <a16:creationId xmlns:a16="http://schemas.microsoft.com/office/drawing/2014/main" id="{63FBEF69-4756-4749-B2F9-62835F73D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2140">
            <a:off x="8591928" y="5077919"/>
            <a:ext cx="854065" cy="854065"/>
          </a:xfrm>
          <a:prstGeom prst="rect">
            <a:avLst/>
          </a:prstGeom>
        </p:spPr>
      </p:pic>
      <p:sp>
        <p:nvSpPr>
          <p:cNvPr id="95" name="Oval 94">
            <a:extLst>
              <a:ext uri="{FF2B5EF4-FFF2-40B4-BE49-F238E27FC236}">
                <a16:creationId xmlns:a16="http://schemas.microsoft.com/office/drawing/2014/main" id="{80BF5E76-9612-4584-A650-1334F7A1E5B8}"/>
              </a:ext>
            </a:extLst>
          </p:cNvPr>
          <p:cNvSpPr/>
          <p:nvPr/>
        </p:nvSpPr>
        <p:spPr>
          <a:xfrm>
            <a:off x="8509943" y="345962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5FD8022-B30A-4439-9B58-A4D1BED5A888}"/>
              </a:ext>
            </a:extLst>
          </p:cNvPr>
          <p:cNvSpPr/>
          <p:nvPr/>
        </p:nvSpPr>
        <p:spPr>
          <a:xfrm>
            <a:off x="8019423" y="4514658"/>
            <a:ext cx="129547" cy="129459"/>
          </a:xfrm>
          <a:prstGeom prst="ellipse">
            <a:avLst/>
          </a:prstGeom>
          <a:solidFill>
            <a:srgbClr val="FD21C3"/>
          </a:solidFill>
          <a:ln>
            <a:solidFill>
              <a:srgbClr val="FD2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E2C7937-C2C9-4029-A817-EF39611E370A}"/>
              </a:ext>
            </a:extLst>
          </p:cNvPr>
          <p:cNvSpPr/>
          <p:nvPr/>
        </p:nvSpPr>
        <p:spPr>
          <a:xfrm>
            <a:off x="8436909" y="398887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17F9821-277F-4124-B48B-7C3800EF1D04}"/>
              </a:ext>
            </a:extLst>
          </p:cNvPr>
          <p:cNvSpPr/>
          <p:nvPr/>
        </p:nvSpPr>
        <p:spPr>
          <a:xfrm>
            <a:off x="8598105" y="391165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1B8AB10-A02C-4D0E-BD2D-D04C481BF041}"/>
              </a:ext>
            </a:extLst>
          </p:cNvPr>
          <p:cNvSpPr/>
          <p:nvPr/>
        </p:nvSpPr>
        <p:spPr>
          <a:xfrm>
            <a:off x="7017280" y="404111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5BC6C4D-F0E6-4315-BD1F-3AEAC8B1B6F7}"/>
              </a:ext>
            </a:extLst>
          </p:cNvPr>
          <p:cNvSpPr/>
          <p:nvPr/>
        </p:nvSpPr>
        <p:spPr>
          <a:xfrm>
            <a:off x="7167871" y="413033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C817616-D9B9-429C-94B8-27AEFAA0E16F}"/>
              </a:ext>
            </a:extLst>
          </p:cNvPr>
          <p:cNvSpPr/>
          <p:nvPr/>
        </p:nvSpPr>
        <p:spPr>
          <a:xfrm>
            <a:off x="7562607" y="360649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8DA94B8-E30E-466A-8A5B-5961041937AB}"/>
              </a:ext>
            </a:extLst>
          </p:cNvPr>
          <p:cNvSpPr/>
          <p:nvPr/>
        </p:nvSpPr>
        <p:spPr>
          <a:xfrm>
            <a:off x="6891803" y="502388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F0E46AE-0976-410D-B03C-2B48855C7B33}"/>
              </a:ext>
            </a:extLst>
          </p:cNvPr>
          <p:cNvSpPr/>
          <p:nvPr/>
        </p:nvSpPr>
        <p:spPr>
          <a:xfrm>
            <a:off x="9174440" y="390326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9A354A2-0DBB-4863-BFA6-296C3C89454A}"/>
              </a:ext>
            </a:extLst>
          </p:cNvPr>
          <p:cNvSpPr/>
          <p:nvPr/>
        </p:nvSpPr>
        <p:spPr>
          <a:xfrm>
            <a:off x="6542299" y="4579387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CCED88E-C915-4924-8C80-BD938642D02A}"/>
              </a:ext>
            </a:extLst>
          </p:cNvPr>
          <p:cNvSpPr/>
          <p:nvPr/>
        </p:nvSpPr>
        <p:spPr>
          <a:xfrm>
            <a:off x="7459671" y="466320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ECC99DE-71AD-4BFE-AAE9-38BCEC25578C}"/>
              </a:ext>
            </a:extLst>
          </p:cNvPr>
          <p:cNvSpPr/>
          <p:nvPr/>
        </p:nvSpPr>
        <p:spPr>
          <a:xfrm>
            <a:off x="7744400" y="404111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99E242D-BF75-4966-966E-37F714125C13}"/>
              </a:ext>
            </a:extLst>
          </p:cNvPr>
          <p:cNvSpPr/>
          <p:nvPr/>
        </p:nvSpPr>
        <p:spPr>
          <a:xfrm>
            <a:off x="7274439" y="219931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914AF39-AF68-445F-B2DB-6E410F9F2B46}"/>
              </a:ext>
            </a:extLst>
          </p:cNvPr>
          <p:cNvSpPr/>
          <p:nvPr/>
        </p:nvSpPr>
        <p:spPr>
          <a:xfrm>
            <a:off x="8887797" y="377380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D50C165B-293D-4DC9-B5D2-6879BF2D7DEC}"/>
              </a:ext>
            </a:extLst>
          </p:cNvPr>
          <p:cNvSpPr/>
          <p:nvPr/>
        </p:nvSpPr>
        <p:spPr>
          <a:xfrm>
            <a:off x="7239366" y="392826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A318539-6627-4F7A-A287-8BF7A31FCAB7}"/>
              </a:ext>
            </a:extLst>
          </p:cNvPr>
          <p:cNvSpPr/>
          <p:nvPr/>
        </p:nvSpPr>
        <p:spPr>
          <a:xfrm>
            <a:off x="6405446" y="396799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67D05E8-C380-40B6-A2FC-14384C48A3ED}"/>
              </a:ext>
            </a:extLst>
          </p:cNvPr>
          <p:cNvSpPr/>
          <p:nvPr/>
        </p:nvSpPr>
        <p:spPr>
          <a:xfrm>
            <a:off x="7100811" y="347839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4F4B563-6EA2-44D9-8777-89F51F01E20C}"/>
              </a:ext>
            </a:extLst>
          </p:cNvPr>
          <p:cNvSpPr/>
          <p:nvPr/>
        </p:nvSpPr>
        <p:spPr>
          <a:xfrm>
            <a:off x="9017344" y="2912625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0FED683-1F7D-4008-9AD0-922EF5BAC40A}"/>
              </a:ext>
            </a:extLst>
          </p:cNvPr>
          <p:cNvSpPr/>
          <p:nvPr/>
        </p:nvSpPr>
        <p:spPr>
          <a:xfrm>
            <a:off x="6188969" y="355018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075AA47-D710-4EAD-B3AE-E1469D8A7CFC}"/>
              </a:ext>
            </a:extLst>
          </p:cNvPr>
          <p:cNvSpPr/>
          <p:nvPr/>
        </p:nvSpPr>
        <p:spPr>
          <a:xfrm>
            <a:off x="6302683" y="282527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99D8D6D-0D0E-4AAB-849E-7223AC6599DE}"/>
              </a:ext>
            </a:extLst>
          </p:cNvPr>
          <p:cNvSpPr/>
          <p:nvPr/>
        </p:nvSpPr>
        <p:spPr>
          <a:xfrm>
            <a:off x="9394851" y="323540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C173B2E-C1AE-4727-A69D-E0D97B2D678C}"/>
              </a:ext>
            </a:extLst>
          </p:cNvPr>
          <p:cNvSpPr/>
          <p:nvPr/>
        </p:nvSpPr>
        <p:spPr>
          <a:xfrm>
            <a:off x="7832655" y="302524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3C64F22-682E-4B07-A16C-C96E469AA882}"/>
              </a:ext>
            </a:extLst>
          </p:cNvPr>
          <p:cNvSpPr/>
          <p:nvPr/>
        </p:nvSpPr>
        <p:spPr>
          <a:xfrm>
            <a:off x="8710527" y="1870370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4172560-835C-4987-8EC7-1FBD5F2ABAE0}"/>
              </a:ext>
            </a:extLst>
          </p:cNvPr>
          <p:cNvSpPr/>
          <p:nvPr/>
        </p:nvSpPr>
        <p:spPr>
          <a:xfrm>
            <a:off x="9104313" y="3308610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C7D1C58-187A-47EF-A25F-1053C044E64C}"/>
              </a:ext>
            </a:extLst>
          </p:cNvPr>
          <p:cNvSpPr/>
          <p:nvPr/>
        </p:nvSpPr>
        <p:spPr>
          <a:xfrm>
            <a:off x="8713515" y="4685995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1C4E1FF9-4E03-4B40-8F8A-B072F1738362}"/>
              </a:ext>
            </a:extLst>
          </p:cNvPr>
          <p:cNvSpPr/>
          <p:nvPr/>
        </p:nvSpPr>
        <p:spPr>
          <a:xfrm>
            <a:off x="8552983" y="473971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E5F5111-3D96-4EB8-8C1D-966A8A0D08D0}"/>
              </a:ext>
            </a:extLst>
          </p:cNvPr>
          <p:cNvSpPr/>
          <p:nvPr/>
        </p:nvSpPr>
        <p:spPr>
          <a:xfrm>
            <a:off x="8591763" y="412267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FB8A52AD-2391-492E-B998-A2A5B10F6406}"/>
              </a:ext>
            </a:extLst>
          </p:cNvPr>
          <p:cNvSpPr/>
          <p:nvPr/>
        </p:nvSpPr>
        <p:spPr>
          <a:xfrm>
            <a:off x="7385563" y="5320577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EFB9A83-0A8F-441D-BEAA-D5FA54A3EEEF}"/>
              </a:ext>
            </a:extLst>
          </p:cNvPr>
          <p:cNvSpPr txBox="1"/>
          <p:nvPr/>
        </p:nvSpPr>
        <p:spPr>
          <a:xfrm>
            <a:off x="65739" y="62281"/>
            <a:ext cx="1688411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/>
              <a:t>B5.1) Ecrã de</a:t>
            </a:r>
            <a:endParaRPr lang="en-US"/>
          </a:p>
          <a:p>
            <a:r>
              <a:rPr lang="pt-PT" sz="1400"/>
              <a:t>Comunicação:</a:t>
            </a:r>
            <a:endParaRPr lang="pt-PT" sz="1400">
              <a:cs typeface="Calibri"/>
            </a:endParaRPr>
          </a:p>
          <a:p>
            <a:r>
              <a:rPr lang="pt-PT" sz="1400">
                <a:cs typeface="Calibri"/>
              </a:rPr>
              <a:t>Seleção de Colega</a:t>
            </a:r>
          </a:p>
          <a:p>
            <a:r>
              <a:rPr lang="pt-PT" sz="1400">
                <a:cs typeface="Calibri"/>
              </a:rPr>
              <a:t>e chamada em curso</a:t>
            </a:r>
          </a:p>
        </p:txBody>
      </p:sp>
      <p:pic>
        <p:nvPicPr>
          <p:cNvPr id="2" name="Imagem 2" descr="Uma imagem com texto, monitor, ecrã, moldura de fotografia&#10;&#10;Descrição gerada automaticamente">
            <a:extLst>
              <a:ext uri="{FF2B5EF4-FFF2-40B4-BE49-F238E27FC236}">
                <a16:creationId xmlns:a16="http://schemas.microsoft.com/office/drawing/2014/main" id="{8ACEA7BA-65F9-8B9C-566D-723AD8B593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789" y="5793022"/>
            <a:ext cx="332435" cy="180946"/>
          </a:xfrm>
          <a:prstGeom prst="rect">
            <a:avLst/>
          </a:prstGeom>
        </p:spPr>
      </p:pic>
      <p:pic>
        <p:nvPicPr>
          <p:cNvPr id="129" name="Picture 128" descr="Icon&#10;&#10;Description automatically generated">
            <a:extLst>
              <a:ext uri="{FF2B5EF4-FFF2-40B4-BE49-F238E27FC236}">
                <a16:creationId xmlns:a16="http://schemas.microsoft.com/office/drawing/2014/main" id="{1EFBC879-BBB0-45D7-9356-7D31B45284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943" y="4792429"/>
            <a:ext cx="279172" cy="410547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5654A8A-5B0C-4AEC-B75F-89B19AD6A36E}"/>
              </a:ext>
            </a:extLst>
          </p:cNvPr>
          <p:cNvSpPr/>
          <p:nvPr/>
        </p:nvSpPr>
        <p:spPr>
          <a:xfrm>
            <a:off x="2558641" y="669440"/>
            <a:ext cx="3528443" cy="5498095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28136EA-C92E-4234-9F31-2D8DF85FD55D}"/>
              </a:ext>
            </a:extLst>
          </p:cNvPr>
          <p:cNvSpPr/>
          <p:nvPr/>
        </p:nvSpPr>
        <p:spPr>
          <a:xfrm>
            <a:off x="5594094" y="871181"/>
            <a:ext cx="331632" cy="3664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X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D9E536F-C41E-4041-A4F2-27C09A80344E}"/>
              </a:ext>
            </a:extLst>
          </p:cNvPr>
          <p:cNvSpPr/>
          <p:nvPr/>
        </p:nvSpPr>
        <p:spPr>
          <a:xfrm>
            <a:off x="2667603" y="2258781"/>
            <a:ext cx="3255556" cy="24809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4E58F6F4-6FF7-4F91-AA7F-92601AA921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823" y="1060542"/>
            <a:ext cx="745404" cy="74540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F8A71DB-2419-4306-A9CE-693A57094CEB}"/>
              </a:ext>
            </a:extLst>
          </p:cNvPr>
          <p:cNvSpPr txBox="1"/>
          <p:nvPr/>
        </p:nvSpPr>
        <p:spPr>
          <a:xfrm>
            <a:off x="3009928" y="1106437"/>
            <a:ext cx="3532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>
                <a:solidFill>
                  <a:schemeClr val="bg1"/>
                </a:solidFill>
              </a:rPr>
              <a:t>Comunicar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DB43958-9ED9-4753-A29A-424F59598210}"/>
              </a:ext>
            </a:extLst>
          </p:cNvPr>
          <p:cNvSpPr/>
          <p:nvPr/>
        </p:nvSpPr>
        <p:spPr>
          <a:xfrm>
            <a:off x="2567483" y="5572351"/>
            <a:ext cx="3528443" cy="5811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Banhista/Pulseira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98E663-EF45-4A6E-B213-3A3633F5612C}"/>
              </a:ext>
            </a:extLst>
          </p:cNvPr>
          <p:cNvSpPr/>
          <p:nvPr/>
        </p:nvSpPr>
        <p:spPr>
          <a:xfrm>
            <a:off x="2912551" y="3154626"/>
            <a:ext cx="1291352" cy="307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André Costa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288486-3842-47FF-ABEB-04B352015953}"/>
              </a:ext>
            </a:extLst>
          </p:cNvPr>
          <p:cNvSpPr/>
          <p:nvPr/>
        </p:nvSpPr>
        <p:spPr>
          <a:xfrm>
            <a:off x="2912575" y="2770510"/>
            <a:ext cx="1291352" cy="3072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António Sala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6DD62D4-9B42-4E0F-A335-F9CC65F49079}"/>
              </a:ext>
            </a:extLst>
          </p:cNvPr>
          <p:cNvSpPr/>
          <p:nvPr/>
        </p:nvSpPr>
        <p:spPr>
          <a:xfrm>
            <a:off x="2908079" y="3553227"/>
            <a:ext cx="1291352" cy="307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João Viegas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51128B6-6B21-4B1C-80E9-FB26D34AA075}"/>
              </a:ext>
            </a:extLst>
          </p:cNvPr>
          <p:cNvCxnSpPr>
            <a:cxnSpLocks/>
          </p:cNvCxnSpPr>
          <p:nvPr/>
        </p:nvCxnSpPr>
        <p:spPr>
          <a:xfrm>
            <a:off x="6111674" y="643721"/>
            <a:ext cx="0" cy="55886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A99EB4E-B6A1-4008-A290-FADA4BDBF40B}"/>
              </a:ext>
            </a:extLst>
          </p:cNvPr>
          <p:cNvSpPr txBox="1"/>
          <p:nvPr/>
        </p:nvSpPr>
        <p:spPr>
          <a:xfrm>
            <a:off x="2503838" y="2355276"/>
            <a:ext cx="353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/>
              <a:t>Colegas Salva-Vidas</a:t>
            </a:r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E1EB1BF-5281-4AD6-98BE-078C01AD8381}"/>
              </a:ext>
            </a:extLst>
          </p:cNvPr>
          <p:cNvSpPr/>
          <p:nvPr/>
        </p:nvSpPr>
        <p:spPr>
          <a:xfrm>
            <a:off x="2913164" y="3952534"/>
            <a:ext cx="1291352" cy="307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Alfredo Pera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81F1742-5FE5-4B61-9B55-0C9C8578D241}"/>
              </a:ext>
            </a:extLst>
          </p:cNvPr>
          <p:cNvSpPr/>
          <p:nvPr/>
        </p:nvSpPr>
        <p:spPr>
          <a:xfrm>
            <a:off x="2908079" y="4342438"/>
            <a:ext cx="1291352" cy="307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Joana Silva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96FF8B3-C2BE-4B36-95CB-915C4A62DB03}"/>
              </a:ext>
            </a:extLst>
          </p:cNvPr>
          <p:cNvSpPr/>
          <p:nvPr/>
        </p:nvSpPr>
        <p:spPr>
          <a:xfrm>
            <a:off x="4394127" y="2767288"/>
            <a:ext cx="1291352" cy="307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Posto Nº2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2CD40D3-BF8A-41C8-9921-8B0E0700715D}"/>
              </a:ext>
            </a:extLst>
          </p:cNvPr>
          <p:cNvSpPr/>
          <p:nvPr/>
        </p:nvSpPr>
        <p:spPr>
          <a:xfrm>
            <a:off x="4394127" y="3557241"/>
            <a:ext cx="1291352" cy="307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Posto Nº4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D2197BE-A2A6-42F7-93AF-3786B7E86EBB}"/>
              </a:ext>
            </a:extLst>
          </p:cNvPr>
          <p:cNvSpPr/>
          <p:nvPr/>
        </p:nvSpPr>
        <p:spPr>
          <a:xfrm>
            <a:off x="4387877" y="3951833"/>
            <a:ext cx="1291352" cy="307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Posto Nº5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0B54E99-0388-4D81-8E72-AB97F9AC0C6C}"/>
              </a:ext>
            </a:extLst>
          </p:cNvPr>
          <p:cNvSpPr/>
          <p:nvPr/>
        </p:nvSpPr>
        <p:spPr>
          <a:xfrm>
            <a:off x="4387410" y="4336852"/>
            <a:ext cx="1291352" cy="307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Posto Nº6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FEC8FF4-4FBC-48CF-BA3A-624E9810C992}"/>
              </a:ext>
            </a:extLst>
          </p:cNvPr>
          <p:cNvSpPr/>
          <p:nvPr/>
        </p:nvSpPr>
        <p:spPr>
          <a:xfrm>
            <a:off x="4394127" y="3177192"/>
            <a:ext cx="1291352" cy="307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Posto Nº3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F854C2-BBFE-4994-ADEA-B99F2E066DD0}"/>
              </a:ext>
            </a:extLst>
          </p:cNvPr>
          <p:cNvSpPr txBox="1"/>
          <p:nvPr/>
        </p:nvSpPr>
        <p:spPr>
          <a:xfrm>
            <a:off x="2503838" y="4622378"/>
            <a:ext cx="3532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000">
                <a:solidFill>
                  <a:schemeClr val="bg1"/>
                </a:solidFill>
              </a:rPr>
              <a:t>00:05:67</a:t>
            </a:r>
            <a:endParaRPr lang="en-US" sz="6000">
              <a:solidFill>
                <a:schemeClr val="bg1"/>
              </a:solidFill>
            </a:endParaRPr>
          </a:p>
        </p:txBody>
      </p:sp>
      <p:pic>
        <p:nvPicPr>
          <p:cNvPr id="70" name="Picture 69" descr="A picture containing text, monitor, electronics, screen&#10;&#10;Description automatically generated">
            <a:extLst>
              <a:ext uri="{FF2B5EF4-FFF2-40B4-BE49-F238E27FC236}">
                <a16:creationId xmlns:a16="http://schemas.microsoft.com/office/drawing/2014/main" id="{92B80BB6-C477-48F6-A481-9A84CE590D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683158" y="-3045"/>
            <a:ext cx="8807852" cy="6882495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A28FD29-9330-4C4C-9E98-07A3EE0E4C18}"/>
              </a:ext>
            </a:extLst>
          </p:cNvPr>
          <p:cNvCxnSpPr>
            <a:cxnSpLocks/>
          </p:cNvCxnSpPr>
          <p:nvPr/>
        </p:nvCxnSpPr>
        <p:spPr>
          <a:xfrm flipV="1">
            <a:off x="1549229" y="3047653"/>
            <a:ext cx="1263594" cy="206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00E5397-AE4E-482B-9185-7E58A2E32DDA}"/>
              </a:ext>
            </a:extLst>
          </p:cNvPr>
          <p:cNvSpPr txBox="1"/>
          <p:nvPr/>
        </p:nvSpPr>
        <p:spPr>
          <a:xfrm>
            <a:off x="8786936" y="749773"/>
            <a:ext cx="913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/>
              <a:t>Posto Nº1</a:t>
            </a:r>
            <a:endParaRPr lang="en-US" sz="14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73F65A1-7FA3-B6D4-C093-D8512F345C01}"/>
              </a:ext>
            </a:extLst>
          </p:cNvPr>
          <p:cNvSpPr/>
          <p:nvPr/>
        </p:nvSpPr>
        <p:spPr>
          <a:xfrm>
            <a:off x="5504447" y="2339152"/>
            <a:ext cx="331632" cy="3664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b="1">
                <a:solidFill>
                  <a:schemeClr val="tx1"/>
                </a:solidFill>
              </a:rPr>
              <a:t>X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E70CC8-3563-7FCB-1E10-3C4D1151809C}"/>
              </a:ext>
            </a:extLst>
          </p:cNvPr>
          <p:cNvSpPr/>
          <p:nvPr/>
        </p:nvSpPr>
        <p:spPr>
          <a:xfrm>
            <a:off x="1073640" y="5449904"/>
            <a:ext cx="141133" cy="11990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b="1">
                <a:solidFill>
                  <a:schemeClr val="tx1"/>
                </a:solidFill>
              </a:rPr>
              <a:t>X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583DE85-CEC1-B73E-32CB-56E5E3211C67}"/>
              </a:ext>
            </a:extLst>
          </p:cNvPr>
          <p:cNvCxnSpPr>
            <a:cxnSpLocks/>
          </p:cNvCxnSpPr>
          <p:nvPr/>
        </p:nvCxnSpPr>
        <p:spPr>
          <a:xfrm flipV="1">
            <a:off x="1235463" y="2633035"/>
            <a:ext cx="4233152" cy="28333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ixaDeTexto 3">
            <a:extLst>
              <a:ext uri="{FF2B5EF4-FFF2-40B4-BE49-F238E27FC236}">
                <a16:creationId xmlns:a16="http://schemas.microsoft.com/office/drawing/2014/main" id="{DEFFBD30-08E6-6CDB-F319-4DEDAC9E612F}"/>
              </a:ext>
            </a:extLst>
          </p:cNvPr>
          <p:cNvSpPr txBox="1"/>
          <p:nvPr/>
        </p:nvSpPr>
        <p:spPr>
          <a:xfrm>
            <a:off x="4854" y="2853406"/>
            <a:ext cx="1768048" cy="35394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400"/>
              <a:t>Colega selecionado.</a:t>
            </a:r>
          </a:p>
          <a:p>
            <a:r>
              <a:rPr lang="pt-PT" sz="1400">
                <a:cs typeface="Calibri"/>
              </a:rPr>
              <a:t>Vários colegas podem</a:t>
            </a:r>
          </a:p>
          <a:p>
            <a:r>
              <a:rPr lang="pt-PT" sz="1400">
                <a:cs typeface="Calibri"/>
              </a:rPr>
              <a:t>conversar ao mesmo</a:t>
            </a:r>
          </a:p>
          <a:p>
            <a:r>
              <a:rPr lang="pt-PT" sz="1400">
                <a:cs typeface="Calibri"/>
              </a:rPr>
              <a:t>tempo aparecendo </a:t>
            </a:r>
          </a:p>
          <a:p>
            <a:r>
              <a:rPr lang="pt-PT" sz="1400">
                <a:cs typeface="Calibri"/>
              </a:rPr>
              <a:t>selecionados caso</a:t>
            </a:r>
          </a:p>
          <a:p>
            <a:r>
              <a:rPr lang="pt-PT" sz="1400">
                <a:cs typeface="Calibri"/>
              </a:rPr>
              <a:t>Liguem. Atendimento</a:t>
            </a:r>
          </a:p>
          <a:p>
            <a:r>
              <a:rPr lang="pt-PT" sz="1400">
                <a:cs typeface="Calibri"/>
              </a:rPr>
              <a:t>automático </a:t>
            </a:r>
          </a:p>
          <a:p>
            <a:r>
              <a:rPr lang="pt-PT" sz="1400">
                <a:cs typeface="Calibri"/>
              </a:rPr>
              <a:t>(estilo </a:t>
            </a:r>
            <a:r>
              <a:rPr lang="pt-PT" sz="1400" err="1"/>
              <a:t>Walkie-Talk</a:t>
            </a:r>
            <a:r>
              <a:rPr lang="pt-PT" sz="1400">
                <a:cs typeface="Calibri"/>
              </a:rPr>
              <a:t>),</a:t>
            </a:r>
          </a:p>
          <a:p>
            <a:r>
              <a:rPr lang="pt-PT" sz="1400">
                <a:ea typeface="+mn-lt"/>
                <a:cs typeface="+mn-lt"/>
              </a:rPr>
              <a:t>com vibração de</a:t>
            </a:r>
            <a:endParaRPr lang="en-US" sz="1400">
              <a:ea typeface="+mn-lt"/>
              <a:cs typeface="+mn-lt"/>
            </a:endParaRPr>
          </a:p>
          <a:p>
            <a:r>
              <a:rPr lang="pt-PT" sz="1400">
                <a:ea typeface="+mn-lt"/>
                <a:cs typeface="+mn-lt"/>
              </a:rPr>
              <a:t>aviso.</a:t>
            </a:r>
            <a:endParaRPr lang="pt-PT"/>
          </a:p>
          <a:p>
            <a:r>
              <a:rPr lang="pt-PT" sz="1400">
                <a:cs typeface="Calibri"/>
              </a:rPr>
              <a:t>Ao clicar novamente, </a:t>
            </a:r>
          </a:p>
          <a:p>
            <a:r>
              <a:rPr lang="pt-PT" sz="1400">
                <a:cs typeface="Calibri"/>
              </a:rPr>
              <a:t>no botão do colega </a:t>
            </a:r>
            <a:endParaRPr lang="pt-PT">
              <a:cs typeface="Calibri"/>
            </a:endParaRPr>
          </a:p>
          <a:p>
            <a:r>
              <a:rPr lang="pt-PT" sz="1400">
                <a:cs typeface="Calibri"/>
              </a:rPr>
              <a:t>ou no botão</a:t>
            </a:r>
            <a:endParaRPr lang="pt-PT">
              <a:cs typeface="Calibri"/>
            </a:endParaRPr>
          </a:p>
          <a:p>
            <a:r>
              <a:rPr lang="pt-PT" sz="1400">
                <a:cs typeface="Calibri"/>
              </a:rPr>
              <a:t>redireciona/volta</a:t>
            </a:r>
            <a:endParaRPr lang="pt-PT">
              <a:cs typeface="Calibri"/>
            </a:endParaRPr>
          </a:p>
          <a:p>
            <a:r>
              <a:rPr lang="pt-PT" sz="1400">
                <a:cs typeface="Calibri"/>
              </a:rPr>
              <a:t>para o ecrã ponto 5.)</a:t>
            </a:r>
          </a:p>
          <a:p>
            <a:endParaRPr lang="pt-PT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958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F64AF735-EE7A-46DD-A39B-747EA1953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50184" y="1613884"/>
            <a:ext cx="5499467" cy="3607836"/>
          </a:xfrm>
          <a:prstGeom prst="rect">
            <a:avLst/>
          </a:prstGeom>
        </p:spPr>
      </p:pic>
      <p:pic>
        <p:nvPicPr>
          <p:cNvPr id="64" name="Picture 63" descr="Logo, icon&#10;&#10;Description automatically generated">
            <a:extLst>
              <a:ext uri="{FF2B5EF4-FFF2-40B4-BE49-F238E27FC236}">
                <a16:creationId xmlns:a16="http://schemas.microsoft.com/office/drawing/2014/main" id="{63FBEF69-4756-4749-B2F9-62835F73D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2140">
            <a:off x="8591928" y="5077919"/>
            <a:ext cx="854065" cy="854065"/>
          </a:xfrm>
          <a:prstGeom prst="rect">
            <a:avLst/>
          </a:prstGeom>
        </p:spPr>
      </p:pic>
      <p:sp>
        <p:nvSpPr>
          <p:cNvPr id="95" name="Oval 94">
            <a:extLst>
              <a:ext uri="{FF2B5EF4-FFF2-40B4-BE49-F238E27FC236}">
                <a16:creationId xmlns:a16="http://schemas.microsoft.com/office/drawing/2014/main" id="{80BF5E76-9612-4584-A650-1334F7A1E5B8}"/>
              </a:ext>
            </a:extLst>
          </p:cNvPr>
          <p:cNvSpPr/>
          <p:nvPr/>
        </p:nvSpPr>
        <p:spPr>
          <a:xfrm>
            <a:off x="8509943" y="345962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5FD8022-B30A-4439-9B58-A4D1BED5A888}"/>
              </a:ext>
            </a:extLst>
          </p:cNvPr>
          <p:cNvSpPr/>
          <p:nvPr/>
        </p:nvSpPr>
        <p:spPr>
          <a:xfrm>
            <a:off x="8019423" y="4514658"/>
            <a:ext cx="129547" cy="129459"/>
          </a:xfrm>
          <a:prstGeom prst="ellipse">
            <a:avLst/>
          </a:prstGeom>
          <a:solidFill>
            <a:srgbClr val="FD21C3"/>
          </a:solidFill>
          <a:ln>
            <a:solidFill>
              <a:srgbClr val="FD2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E2C7937-C2C9-4029-A817-EF39611E370A}"/>
              </a:ext>
            </a:extLst>
          </p:cNvPr>
          <p:cNvSpPr/>
          <p:nvPr/>
        </p:nvSpPr>
        <p:spPr>
          <a:xfrm>
            <a:off x="8436909" y="398887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17F9821-277F-4124-B48B-7C3800EF1D04}"/>
              </a:ext>
            </a:extLst>
          </p:cNvPr>
          <p:cNvSpPr/>
          <p:nvPr/>
        </p:nvSpPr>
        <p:spPr>
          <a:xfrm>
            <a:off x="8598105" y="391165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1B8AB10-A02C-4D0E-BD2D-D04C481BF041}"/>
              </a:ext>
            </a:extLst>
          </p:cNvPr>
          <p:cNvSpPr/>
          <p:nvPr/>
        </p:nvSpPr>
        <p:spPr>
          <a:xfrm>
            <a:off x="7017280" y="404111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5BC6C4D-F0E6-4315-BD1F-3AEAC8B1B6F7}"/>
              </a:ext>
            </a:extLst>
          </p:cNvPr>
          <p:cNvSpPr/>
          <p:nvPr/>
        </p:nvSpPr>
        <p:spPr>
          <a:xfrm>
            <a:off x="7167871" y="413033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C817616-D9B9-429C-94B8-27AEFAA0E16F}"/>
              </a:ext>
            </a:extLst>
          </p:cNvPr>
          <p:cNvSpPr/>
          <p:nvPr/>
        </p:nvSpPr>
        <p:spPr>
          <a:xfrm>
            <a:off x="7562607" y="360649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8DA94B8-E30E-466A-8A5B-5961041937AB}"/>
              </a:ext>
            </a:extLst>
          </p:cNvPr>
          <p:cNvSpPr/>
          <p:nvPr/>
        </p:nvSpPr>
        <p:spPr>
          <a:xfrm>
            <a:off x="6891803" y="502388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F0E46AE-0976-410D-B03C-2B48855C7B33}"/>
              </a:ext>
            </a:extLst>
          </p:cNvPr>
          <p:cNvSpPr/>
          <p:nvPr/>
        </p:nvSpPr>
        <p:spPr>
          <a:xfrm>
            <a:off x="9174440" y="390326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9A354A2-0DBB-4863-BFA6-296C3C89454A}"/>
              </a:ext>
            </a:extLst>
          </p:cNvPr>
          <p:cNvSpPr/>
          <p:nvPr/>
        </p:nvSpPr>
        <p:spPr>
          <a:xfrm>
            <a:off x="6542299" y="4579387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CCED88E-C915-4924-8C80-BD938642D02A}"/>
              </a:ext>
            </a:extLst>
          </p:cNvPr>
          <p:cNvSpPr/>
          <p:nvPr/>
        </p:nvSpPr>
        <p:spPr>
          <a:xfrm>
            <a:off x="7459671" y="466320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ECC99DE-71AD-4BFE-AAE9-38BCEC25578C}"/>
              </a:ext>
            </a:extLst>
          </p:cNvPr>
          <p:cNvSpPr/>
          <p:nvPr/>
        </p:nvSpPr>
        <p:spPr>
          <a:xfrm>
            <a:off x="7744400" y="404111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99E242D-BF75-4966-966E-37F714125C13}"/>
              </a:ext>
            </a:extLst>
          </p:cNvPr>
          <p:cNvSpPr/>
          <p:nvPr/>
        </p:nvSpPr>
        <p:spPr>
          <a:xfrm>
            <a:off x="7274439" y="219931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914AF39-AF68-445F-B2DB-6E410F9F2B46}"/>
              </a:ext>
            </a:extLst>
          </p:cNvPr>
          <p:cNvSpPr/>
          <p:nvPr/>
        </p:nvSpPr>
        <p:spPr>
          <a:xfrm>
            <a:off x="8887797" y="377380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D50C165B-293D-4DC9-B5D2-6879BF2D7DEC}"/>
              </a:ext>
            </a:extLst>
          </p:cNvPr>
          <p:cNvSpPr/>
          <p:nvPr/>
        </p:nvSpPr>
        <p:spPr>
          <a:xfrm>
            <a:off x="7239366" y="392826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A318539-6627-4F7A-A287-8BF7A31FCAB7}"/>
              </a:ext>
            </a:extLst>
          </p:cNvPr>
          <p:cNvSpPr/>
          <p:nvPr/>
        </p:nvSpPr>
        <p:spPr>
          <a:xfrm>
            <a:off x="6405446" y="396799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67D05E8-C380-40B6-A2FC-14384C48A3ED}"/>
              </a:ext>
            </a:extLst>
          </p:cNvPr>
          <p:cNvSpPr/>
          <p:nvPr/>
        </p:nvSpPr>
        <p:spPr>
          <a:xfrm>
            <a:off x="7100811" y="347839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4F4B563-6EA2-44D9-8777-89F51F01E20C}"/>
              </a:ext>
            </a:extLst>
          </p:cNvPr>
          <p:cNvSpPr/>
          <p:nvPr/>
        </p:nvSpPr>
        <p:spPr>
          <a:xfrm>
            <a:off x="9017344" y="2912625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0FED683-1F7D-4008-9AD0-922EF5BAC40A}"/>
              </a:ext>
            </a:extLst>
          </p:cNvPr>
          <p:cNvSpPr/>
          <p:nvPr/>
        </p:nvSpPr>
        <p:spPr>
          <a:xfrm>
            <a:off x="6188969" y="355018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075AA47-D710-4EAD-B3AE-E1469D8A7CFC}"/>
              </a:ext>
            </a:extLst>
          </p:cNvPr>
          <p:cNvSpPr/>
          <p:nvPr/>
        </p:nvSpPr>
        <p:spPr>
          <a:xfrm>
            <a:off x="6302683" y="282527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99D8D6D-0D0E-4AAB-849E-7223AC6599DE}"/>
              </a:ext>
            </a:extLst>
          </p:cNvPr>
          <p:cNvSpPr/>
          <p:nvPr/>
        </p:nvSpPr>
        <p:spPr>
          <a:xfrm>
            <a:off x="9394851" y="323540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C173B2E-C1AE-4727-A69D-E0D97B2D678C}"/>
              </a:ext>
            </a:extLst>
          </p:cNvPr>
          <p:cNvSpPr/>
          <p:nvPr/>
        </p:nvSpPr>
        <p:spPr>
          <a:xfrm>
            <a:off x="7832655" y="302524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3C64F22-682E-4B07-A16C-C96E469AA882}"/>
              </a:ext>
            </a:extLst>
          </p:cNvPr>
          <p:cNvSpPr/>
          <p:nvPr/>
        </p:nvSpPr>
        <p:spPr>
          <a:xfrm>
            <a:off x="8710527" y="1870370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4172560-835C-4987-8EC7-1FBD5F2ABAE0}"/>
              </a:ext>
            </a:extLst>
          </p:cNvPr>
          <p:cNvSpPr/>
          <p:nvPr/>
        </p:nvSpPr>
        <p:spPr>
          <a:xfrm>
            <a:off x="9104313" y="3308610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C7D1C58-187A-47EF-A25F-1053C044E64C}"/>
              </a:ext>
            </a:extLst>
          </p:cNvPr>
          <p:cNvSpPr/>
          <p:nvPr/>
        </p:nvSpPr>
        <p:spPr>
          <a:xfrm>
            <a:off x="8713515" y="4685995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1C4E1FF9-4E03-4B40-8F8A-B072F1738362}"/>
              </a:ext>
            </a:extLst>
          </p:cNvPr>
          <p:cNvSpPr/>
          <p:nvPr/>
        </p:nvSpPr>
        <p:spPr>
          <a:xfrm>
            <a:off x="8552983" y="473971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E5F5111-3D96-4EB8-8C1D-966A8A0D08D0}"/>
              </a:ext>
            </a:extLst>
          </p:cNvPr>
          <p:cNvSpPr/>
          <p:nvPr/>
        </p:nvSpPr>
        <p:spPr>
          <a:xfrm>
            <a:off x="8591763" y="412267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FB8A52AD-2391-492E-B998-A2A5B10F6406}"/>
              </a:ext>
            </a:extLst>
          </p:cNvPr>
          <p:cNvSpPr/>
          <p:nvPr/>
        </p:nvSpPr>
        <p:spPr>
          <a:xfrm>
            <a:off x="7385563" y="5320577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EFB9A83-0A8F-441D-BEAA-D5FA54A3EEEF}"/>
              </a:ext>
            </a:extLst>
          </p:cNvPr>
          <p:cNvSpPr txBox="1"/>
          <p:nvPr/>
        </p:nvSpPr>
        <p:spPr>
          <a:xfrm>
            <a:off x="65739" y="62281"/>
            <a:ext cx="1636154" cy="73866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/>
              <a:t>B5.2) Ecrã de </a:t>
            </a:r>
            <a:endParaRPr lang="en-US"/>
          </a:p>
          <a:p>
            <a:r>
              <a:rPr lang="pt-PT" sz="1400"/>
              <a:t>Comunicação:</a:t>
            </a:r>
            <a:endParaRPr lang="pt-PT" sz="1400">
              <a:cs typeface="Calibri"/>
            </a:endParaRPr>
          </a:p>
          <a:p>
            <a:r>
              <a:rPr lang="pt-PT" sz="1400">
                <a:cs typeface="Calibri"/>
              </a:rPr>
              <a:t>Seleção de Banhista</a:t>
            </a:r>
          </a:p>
        </p:txBody>
      </p:sp>
      <p:pic>
        <p:nvPicPr>
          <p:cNvPr id="2" name="Imagem 2" descr="Uma imagem com texto, monitor, ecrã, moldura de fotografia&#10;&#10;Descrição gerada automaticamente">
            <a:extLst>
              <a:ext uri="{FF2B5EF4-FFF2-40B4-BE49-F238E27FC236}">
                <a16:creationId xmlns:a16="http://schemas.microsoft.com/office/drawing/2014/main" id="{8ACEA7BA-65F9-8B9C-566D-723AD8B593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789" y="5793022"/>
            <a:ext cx="332435" cy="180946"/>
          </a:xfrm>
          <a:prstGeom prst="rect">
            <a:avLst/>
          </a:prstGeom>
        </p:spPr>
      </p:pic>
      <p:pic>
        <p:nvPicPr>
          <p:cNvPr id="129" name="Picture 128" descr="Icon&#10;&#10;Description automatically generated">
            <a:extLst>
              <a:ext uri="{FF2B5EF4-FFF2-40B4-BE49-F238E27FC236}">
                <a16:creationId xmlns:a16="http://schemas.microsoft.com/office/drawing/2014/main" id="{1EFBC879-BBB0-45D7-9356-7D31B45284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943" y="4792429"/>
            <a:ext cx="279172" cy="410547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5654A8A-5B0C-4AEC-B75F-89B19AD6A36E}"/>
              </a:ext>
            </a:extLst>
          </p:cNvPr>
          <p:cNvSpPr/>
          <p:nvPr/>
        </p:nvSpPr>
        <p:spPr>
          <a:xfrm>
            <a:off x="2558641" y="669440"/>
            <a:ext cx="3528443" cy="5498095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28136EA-C92E-4234-9F31-2D8DF85FD55D}"/>
              </a:ext>
            </a:extLst>
          </p:cNvPr>
          <p:cNvSpPr/>
          <p:nvPr/>
        </p:nvSpPr>
        <p:spPr>
          <a:xfrm>
            <a:off x="5594094" y="871181"/>
            <a:ext cx="331632" cy="3664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X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D9E536F-C41E-4041-A4F2-27C09A80344E}"/>
              </a:ext>
            </a:extLst>
          </p:cNvPr>
          <p:cNvSpPr/>
          <p:nvPr/>
        </p:nvSpPr>
        <p:spPr>
          <a:xfrm>
            <a:off x="2667603" y="2258781"/>
            <a:ext cx="3255556" cy="24809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4E58F6F4-6FF7-4F91-AA7F-92601AA921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823" y="1060542"/>
            <a:ext cx="745404" cy="74540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F8A71DB-2419-4306-A9CE-693A57094CEB}"/>
              </a:ext>
            </a:extLst>
          </p:cNvPr>
          <p:cNvSpPr txBox="1"/>
          <p:nvPr/>
        </p:nvSpPr>
        <p:spPr>
          <a:xfrm>
            <a:off x="3009928" y="1106437"/>
            <a:ext cx="3532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>
                <a:solidFill>
                  <a:schemeClr val="bg1"/>
                </a:solidFill>
              </a:rPr>
              <a:t>Comunicar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DB43958-9ED9-4753-A29A-424F59598210}"/>
              </a:ext>
            </a:extLst>
          </p:cNvPr>
          <p:cNvSpPr/>
          <p:nvPr/>
        </p:nvSpPr>
        <p:spPr>
          <a:xfrm>
            <a:off x="2567483" y="5572351"/>
            <a:ext cx="3528443" cy="58115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Banhista/Pulseira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98E663-EF45-4A6E-B213-3A3633F5612C}"/>
              </a:ext>
            </a:extLst>
          </p:cNvPr>
          <p:cNvSpPr/>
          <p:nvPr/>
        </p:nvSpPr>
        <p:spPr>
          <a:xfrm>
            <a:off x="2912551" y="3154626"/>
            <a:ext cx="1291352" cy="307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André Costa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6DD62D4-9B42-4E0F-A335-F9CC65F49079}"/>
              </a:ext>
            </a:extLst>
          </p:cNvPr>
          <p:cNvSpPr/>
          <p:nvPr/>
        </p:nvSpPr>
        <p:spPr>
          <a:xfrm>
            <a:off x="2908079" y="3553227"/>
            <a:ext cx="1291352" cy="307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João Viegas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51128B6-6B21-4B1C-80E9-FB26D34AA075}"/>
              </a:ext>
            </a:extLst>
          </p:cNvPr>
          <p:cNvCxnSpPr>
            <a:cxnSpLocks/>
          </p:cNvCxnSpPr>
          <p:nvPr/>
        </p:nvCxnSpPr>
        <p:spPr>
          <a:xfrm>
            <a:off x="6111674" y="643721"/>
            <a:ext cx="0" cy="55886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A99EB4E-B6A1-4008-A290-FADA4BDBF40B}"/>
              </a:ext>
            </a:extLst>
          </p:cNvPr>
          <p:cNvSpPr txBox="1"/>
          <p:nvPr/>
        </p:nvSpPr>
        <p:spPr>
          <a:xfrm>
            <a:off x="2503838" y="2355276"/>
            <a:ext cx="353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/>
              <a:t>Colegas Salva-Vidas</a:t>
            </a:r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E1EB1BF-5281-4AD6-98BE-078C01AD8381}"/>
              </a:ext>
            </a:extLst>
          </p:cNvPr>
          <p:cNvSpPr/>
          <p:nvPr/>
        </p:nvSpPr>
        <p:spPr>
          <a:xfrm>
            <a:off x="2913164" y="3952534"/>
            <a:ext cx="1291352" cy="307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Alfredo Pera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81F1742-5FE5-4B61-9B55-0C9C8578D241}"/>
              </a:ext>
            </a:extLst>
          </p:cNvPr>
          <p:cNvSpPr/>
          <p:nvPr/>
        </p:nvSpPr>
        <p:spPr>
          <a:xfrm>
            <a:off x="2908079" y="4342438"/>
            <a:ext cx="1291352" cy="307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Joana Silva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96FF8B3-C2BE-4B36-95CB-915C4A62DB03}"/>
              </a:ext>
            </a:extLst>
          </p:cNvPr>
          <p:cNvSpPr/>
          <p:nvPr/>
        </p:nvSpPr>
        <p:spPr>
          <a:xfrm>
            <a:off x="4394127" y="2767288"/>
            <a:ext cx="1291352" cy="307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Posto Nº2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2CD40D3-BF8A-41C8-9921-8B0E0700715D}"/>
              </a:ext>
            </a:extLst>
          </p:cNvPr>
          <p:cNvSpPr/>
          <p:nvPr/>
        </p:nvSpPr>
        <p:spPr>
          <a:xfrm>
            <a:off x="4394127" y="3557241"/>
            <a:ext cx="1291352" cy="307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Posto Nº4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D2197BE-A2A6-42F7-93AF-3786B7E86EBB}"/>
              </a:ext>
            </a:extLst>
          </p:cNvPr>
          <p:cNvSpPr/>
          <p:nvPr/>
        </p:nvSpPr>
        <p:spPr>
          <a:xfrm>
            <a:off x="4387877" y="3951833"/>
            <a:ext cx="1291352" cy="307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Posto Nº5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0B54E99-0388-4D81-8E72-AB97F9AC0C6C}"/>
              </a:ext>
            </a:extLst>
          </p:cNvPr>
          <p:cNvSpPr/>
          <p:nvPr/>
        </p:nvSpPr>
        <p:spPr>
          <a:xfrm>
            <a:off x="4387410" y="4336852"/>
            <a:ext cx="1291352" cy="307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Posto Nº6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FEC8FF4-4FBC-48CF-BA3A-624E9810C992}"/>
              </a:ext>
            </a:extLst>
          </p:cNvPr>
          <p:cNvSpPr/>
          <p:nvPr/>
        </p:nvSpPr>
        <p:spPr>
          <a:xfrm>
            <a:off x="4394127" y="3177192"/>
            <a:ext cx="1291352" cy="307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Posto Nº3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F854C2-BBFE-4994-ADEA-B99F2E066DD0}"/>
              </a:ext>
            </a:extLst>
          </p:cNvPr>
          <p:cNvSpPr txBox="1"/>
          <p:nvPr/>
        </p:nvSpPr>
        <p:spPr>
          <a:xfrm>
            <a:off x="2503838" y="4622378"/>
            <a:ext cx="3532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000">
                <a:solidFill>
                  <a:schemeClr val="bg1"/>
                </a:solidFill>
              </a:rPr>
              <a:t>00:00:00</a:t>
            </a:r>
            <a:endParaRPr lang="en-US" sz="6000">
              <a:solidFill>
                <a:schemeClr val="bg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9D7DD33-0D4C-4404-8345-6D9D5FD09BFD}"/>
              </a:ext>
            </a:extLst>
          </p:cNvPr>
          <p:cNvSpPr/>
          <p:nvPr/>
        </p:nvSpPr>
        <p:spPr>
          <a:xfrm>
            <a:off x="2908079" y="2764016"/>
            <a:ext cx="1291352" cy="307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António Sala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E63BECF-1273-40D5-98EA-4023E1EC4E0F}"/>
              </a:ext>
            </a:extLst>
          </p:cNvPr>
          <p:cNvSpPr txBox="1"/>
          <p:nvPr/>
        </p:nvSpPr>
        <p:spPr>
          <a:xfrm>
            <a:off x="6694209" y="824439"/>
            <a:ext cx="22299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/>
              <a:t>Selecione o Banhista:</a:t>
            </a:r>
            <a:endParaRPr lang="en-US"/>
          </a:p>
        </p:txBody>
      </p:sp>
      <p:pic>
        <p:nvPicPr>
          <p:cNvPr id="76" name="Picture 75" descr="A picture containing text, monitor, electronics, screen&#10;&#10;Description automatically generated">
            <a:extLst>
              <a:ext uri="{FF2B5EF4-FFF2-40B4-BE49-F238E27FC236}">
                <a16:creationId xmlns:a16="http://schemas.microsoft.com/office/drawing/2014/main" id="{8AAFB389-05C0-4BEF-80DB-56050A3744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683158" y="-12248"/>
            <a:ext cx="8807852" cy="6882495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AEB3FAF-D2EA-4E24-8B1A-B89C99D9FE2B}"/>
              </a:ext>
            </a:extLst>
          </p:cNvPr>
          <p:cNvCxnSpPr>
            <a:cxnSpLocks/>
          </p:cNvCxnSpPr>
          <p:nvPr/>
        </p:nvCxnSpPr>
        <p:spPr>
          <a:xfrm>
            <a:off x="1600112" y="4705158"/>
            <a:ext cx="1036607" cy="8280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ixaDeTexto 3">
            <a:extLst>
              <a:ext uri="{FF2B5EF4-FFF2-40B4-BE49-F238E27FC236}">
                <a16:creationId xmlns:a16="http://schemas.microsoft.com/office/drawing/2014/main" id="{C375CAD2-F0CF-41B6-85C6-6B0B5E48316D}"/>
              </a:ext>
            </a:extLst>
          </p:cNvPr>
          <p:cNvSpPr txBox="1"/>
          <p:nvPr/>
        </p:nvSpPr>
        <p:spPr>
          <a:xfrm>
            <a:off x="60883" y="2931847"/>
            <a:ext cx="1759456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/>
              <a:t>Opção Banhista</a:t>
            </a:r>
          </a:p>
          <a:p>
            <a:r>
              <a:rPr lang="pt-PT" sz="1400"/>
              <a:t>selecionada, </a:t>
            </a:r>
            <a:endParaRPr lang="pt-PT" sz="1400">
              <a:cs typeface="Calibri"/>
            </a:endParaRPr>
          </a:p>
          <a:p>
            <a:r>
              <a:rPr lang="pt-PT" sz="1400"/>
              <a:t>o nadador deve </a:t>
            </a:r>
            <a:endParaRPr lang="pt-PT" sz="1400">
              <a:cs typeface="Calibri"/>
            </a:endParaRPr>
          </a:p>
          <a:p>
            <a:r>
              <a:rPr lang="pt-PT" sz="1400"/>
              <a:t>clicar sobre o ponto</a:t>
            </a:r>
            <a:endParaRPr lang="pt-PT" sz="1400">
              <a:cs typeface="Calibri"/>
            </a:endParaRPr>
          </a:p>
          <a:p>
            <a:r>
              <a:rPr lang="pt-PT" sz="1400"/>
              <a:t>no mapa do banhista </a:t>
            </a:r>
          </a:p>
          <a:p>
            <a:r>
              <a:rPr lang="pt-PT" sz="1400"/>
              <a:t>Pretendido.</a:t>
            </a:r>
            <a:endParaRPr lang="pt-PT" sz="1400">
              <a:cs typeface="Calibri" panose="020F0502020204030204"/>
            </a:endParaRPr>
          </a:p>
          <a:p>
            <a:r>
              <a:rPr lang="pt-PT" sz="1400">
                <a:ea typeface="+mn-lt"/>
                <a:cs typeface="+mn-lt"/>
              </a:rPr>
              <a:t>Atendimento</a:t>
            </a:r>
            <a:endParaRPr lang="en-US" sz="1400">
              <a:ea typeface="+mn-lt"/>
              <a:cs typeface="+mn-lt"/>
            </a:endParaRPr>
          </a:p>
          <a:p>
            <a:r>
              <a:rPr lang="pt-PT" sz="1400">
                <a:ea typeface="+mn-lt"/>
                <a:cs typeface="+mn-lt"/>
              </a:rPr>
              <a:t>automático </a:t>
            </a:r>
            <a:endParaRPr lang="en-US" sz="1400">
              <a:ea typeface="+mn-lt"/>
              <a:cs typeface="+mn-lt"/>
            </a:endParaRPr>
          </a:p>
          <a:p>
            <a:r>
              <a:rPr lang="pt-PT" sz="1400">
                <a:ea typeface="+mn-lt"/>
                <a:cs typeface="+mn-lt"/>
              </a:rPr>
              <a:t>(estilo </a:t>
            </a:r>
            <a:r>
              <a:rPr lang="pt-PT" sz="1400" err="1">
                <a:ea typeface="+mn-lt"/>
                <a:cs typeface="+mn-lt"/>
              </a:rPr>
              <a:t>Walkie-Talk</a:t>
            </a:r>
            <a:r>
              <a:rPr lang="pt-PT" sz="1400">
                <a:ea typeface="+mn-lt"/>
                <a:cs typeface="+mn-lt"/>
              </a:rPr>
              <a:t>),</a:t>
            </a:r>
          </a:p>
          <a:p>
            <a:r>
              <a:rPr lang="pt-PT" sz="1400">
                <a:cs typeface="Calibri"/>
              </a:rPr>
              <a:t>com vibração de</a:t>
            </a:r>
          </a:p>
          <a:p>
            <a:r>
              <a:rPr lang="pt-PT" sz="1400">
                <a:cs typeface="Calibri"/>
              </a:rPr>
              <a:t>Aviso. Redireciona </a:t>
            </a:r>
          </a:p>
          <a:p>
            <a:r>
              <a:rPr lang="pt-PT" sz="1400">
                <a:ea typeface="+mn-lt"/>
                <a:cs typeface="+mn-lt"/>
              </a:rPr>
              <a:t>Para o Ecrã ponto </a:t>
            </a:r>
          </a:p>
          <a:p>
            <a:r>
              <a:rPr lang="pt-PT" sz="1400">
                <a:ea typeface="+mn-lt"/>
                <a:cs typeface="+mn-lt"/>
              </a:rPr>
              <a:t>5.3).</a:t>
            </a:r>
            <a:endParaRPr lang="en-US" sz="1400">
              <a:ea typeface="+mn-lt"/>
              <a:cs typeface="+mn-lt"/>
            </a:endParaRPr>
          </a:p>
          <a:p>
            <a:r>
              <a:rPr lang="pt-PT" sz="1400">
                <a:ea typeface="+mn-lt"/>
                <a:cs typeface="+mn-lt"/>
              </a:rPr>
              <a:t>Se clicar novamente, </a:t>
            </a:r>
            <a:endParaRPr lang="en-US" sz="1400">
              <a:ea typeface="+mn-lt"/>
              <a:cs typeface="+mn-lt"/>
            </a:endParaRPr>
          </a:p>
          <a:p>
            <a:r>
              <a:rPr lang="pt-PT" sz="1400">
                <a:ea typeface="+mn-lt"/>
                <a:cs typeface="+mn-lt"/>
              </a:rPr>
              <a:t>no botão cancela/ </a:t>
            </a:r>
          </a:p>
          <a:p>
            <a:r>
              <a:rPr lang="pt-PT" sz="1400">
                <a:ea typeface="+mn-lt"/>
                <a:cs typeface="+mn-lt"/>
              </a:rPr>
              <a:t>redireciona/volta</a:t>
            </a:r>
          </a:p>
          <a:p>
            <a:r>
              <a:rPr lang="pt-PT" sz="1400">
                <a:ea typeface="+mn-lt"/>
                <a:cs typeface="+mn-lt"/>
              </a:rPr>
              <a:t>para o ecrã ponto 5.)</a:t>
            </a:r>
            <a:endParaRPr lang="en-US" sz="1400">
              <a:ea typeface="+mn-lt"/>
              <a:cs typeface="+mn-lt"/>
            </a:endParaRPr>
          </a:p>
          <a:p>
            <a:endParaRPr lang="pt-PT" sz="1400">
              <a:cs typeface="Calibri"/>
            </a:endParaRP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7537D5BC-2A23-4A33-A238-552F59C31A9A}"/>
              </a:ext>
            </a:extLst>
          </p:cNvPr>
          <p:cNvSpPr txBox="1"/>
          <p:nvPr/>
        </p:nvSpPr>
        <p:spPr>
          <a:xfrm>
            <a:off x="8838018" y="696844"/>
            <a:ext cx="913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/>
              <a:t>Posto Nº1</a:t>
            </a:r>
            <a:endParaRPr lang="en-US" sz="14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EEAF6E7-B84D-B6BC-2C35-76B87CDDD918}"/>
              </a:ext>
            </a:extLst>
          </p:cNvPr>
          <p:cNvSpPr/>
          <p:nvPr/>
        </p:nvSpPr>
        <p:spPr>
          <a:xfrm>
            <a:off x="5504447" y="2339152"/>
            <a:ext cx="331632" cy="3664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b="1">
                <a:solidFill>
                  <a:schemeClr val="tx1"/>
                </a:solidFill>
              </a:rPr>
              <a:t>X</a:t>
            </a:r>
            <a:endParaRPr 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560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F64AF735-EE7A-46DD-A39B-747EA1953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50184" y="1613884"/>
            <a:ext cx="5499467" cy="3607836"/>
          </a:xfrm>
          <a:prstGeom prst="rect">
            <a:avLst/>
          </a:prstGeom>
        </p:spPr>
      </p:pic>
      <p:pic>
        <p:nvPicPr>
          <p:cNvPr id="64" name="Picture 63" descr="Logo, icon&#10;&#10;Description automatically generated">
            <a:extLst>
              <a:ext uri="{FF2B5EF4-FFF2-40B4-BE49-F238E27FC236}">
                <a16:creationId xmlns:a16="http://schemas.microsoft.com/office/drawing/2014/main" id="{63FBEF69-4756-4749-B2F9-62835F73D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2140">
            <a:off x="8591928" y="5077919"/>
            <a:ext cx="854065" cy="854065"/>
          </a:xfrm>
          <a:prstGeom prst="rect">
            <a:avLst/>
          </a:prstGeom>
        </p:spPr>
      </p:pic>
      <p:sp>
        <p:nvSpPr>
          <p:cNvPr id="95" name="Oval 94">
            <a:extLst>
              <a:ext uri="{FF2B5EF4-FFF2-40B4-BE49-F238E27FC236}">
                <a16:creationId xmlns:a16="http://schemas.microsoft.com/office/drawing/2014/main" id="{80BF5E76-9612-4584-A650-1334F7A1E5B8}"/>
              </a:ext>
            </a:extLst>
          </p:cNvPr>
          <p:cNvSpPr/>
          <p:nvPr/>
        </p:nvSpPr>
        <p:spPr>
          <a:xfrm>
            <a:off x="8509943" y="345962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5FD8022-B30A-4439-9B58-A4D1BED5A888}"/>
              </a:ext>
            </a:extLst>
          </p:cNvPr>
          <p:cNvSpPr/>
          <p:nvPr/>
        </p:nvSpPr>
        <p:spPr>
          <a:xfrm>
            <a:off x="8019423" y="4514658"/>
            <a:ext cx="129547" cy="129459"/>
          </a:xfrm>
          <a:prstGeom prst="ellipse">
            <a:avLst/>
          </a:prstGeom>
          <a:solidFill>
            <a:srgbClr val="FD21C3"/>
          </a:solidFill>
          <a:ln>
            <a:solidFill>
              <a:srgbClr val="FD2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E2C7937-C2C9-4029-A817-EF39611E370A}"/>
              </a:ext>
            </a:extLst>
          </p:cNvPr>
          <p:cNvSpPr/>
          <p:nvPr/>
        </p:nvSpPr>
        <p:spPr>
          <a:xfrm>
            <a:off x="8436909" y="398887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17F9821-277F-4124-B48B-7C3800EF1D04}"/>
              </a:ext>
            </a:extLst>
          </p:cNvPr>
          <p:cNvSpPr/>
          <p:nvPr/>
        </p:nvSpPr>
        <p:spPr>
          <a:xfrm>
            <a:off x="8598105" y="391165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1B8AB10-A02C-4D0E-BD2D-D04C481BF041}"/>
              </a:ext>
            </a:extLst>
          </p:cNvPr>
          <p:cNvSpPr/>
          <p:nvPr/>
        </p:nvSpPr>
        <p:spPr>
          <a:xfrm>
            <a:off x="7017280" y="404111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5BC6C4D-F0E6-4315-BD1F-3AEAC8B1B6F7}"/>
              </a:ext>
            </a:extLst>
          </p:cNvPr>
          <p:cNvSpPr/>
          <p:nvPr/>
        </p:nvSpPr>
        <p:spPr>
          <a:xfrm>
            <a:off x="7167871" y="413033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C817616-D9B9-429C-94B8-27AEFAA0E16F}"/>
              </a:ext>
            </a:extLst>
          </p:cNvPr>
          <p:cNvSpPr/>
          <p:nvPr/>
        </p:nvSpPr>
        <p:spPr>
          <a:xfrm>
            <a:off x="7562607" y="360649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8DA94B8-E30E-466A-8A5B-5961041937AB}"/>
              </a:ext>
            </a:extLst>
          </p:cNvPr>
          <p:cNvSpPr/>
          <p:nvPr/>
        </p:nvSpPr>
        <p:spPr>
          <a:xfrm>
            <a:off x="6891803" y="502388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F0E46AE-0976-410D-B03C-2B48855C7B33}"/>
              </a:ext>
            </a:extLst>
          </p:cNvPr>
          <p:cNvSpPr/>
          <p:nvPr/>
        </p:nvSpPr>
        <p:spPr>
          <a:xfrm>
            <a:off x="9174440" y="390326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9A354A2-0DBB-4863-BFA6-296C3C89454A}"/>
              </a:ext>
            </a:extLst>
          </p:cNvPr>
          <p:cNvSpPr/>
          <p:nvPr/>
        </p:nvSpPr>
        <p:spPr>
          <a:xfrm>
            <a:off x="6542299" y="4579387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CCED88E-C915-4924-8C80-BD938642D02A}"/>
              </a:ext>
            </a:extLst>
          </p:cNvPr>
          <p:cNvSpPr/>
          <p:nvPr/>
        </p:nvSpPr>
        <p:spPr>
          <a:xfrm>
            <a:off x="7459671" y="466320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ECC99DE-71AD-4BFE-AAE9-38BCEC25578C}"/>
              </a:ext>
            </a:extLst>
          </p:cNvPr>
          <p:cNvSpPr/>
          <p:nvPr/>
        </p:nvSpPr>
        <p:spPr>
          <a:xfrm>
            <a:off x="7744400" y="404111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99E242D-BF75-4966-966E-37F714125C13}"/>
              </a:ext>
            </a:extLst>
          </p:cNvPr>
          <p:cNvSpPr/>
          <p:nvPr/>
        </p:nvSpPr>
        <p:spPr>
          <a:xfrm>
            <a:off x="7274439" y="219931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914AF39-AF68-445F-B2DB-6E410F9F2B46}"/>
              </a:ext>
            </a:extLst>
          </p:cNvPr>
          <p:cNvSpPr/>
          <p:nvPr/>
        </p:nvSpPr>
        <p:spPr>
          <a:xfrm>
            <a:off x="8887797" y="377380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D50C165B-293D-4DC9-B5D2-6879BF2D7DEC}"/>
              </a:ext>
            </a:extLst>
          </p:cNvPr>
          <p:cNvSpPr/>
          <p:nvPr/>
        </p:nvSpPr>
        <p:spPr>
          <a:xfrm>
            <a:off x="7239366" y="392826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A318539-6627-4F7A-A287-8BF7A31FCAB7}"/>
              </a:ext>
            </a:extLst>
          </p:cNvPr>
          <p:cNvSpPr/>
          <p:nvPr/>
        </p:nvSpPr>
        <p:spPr>
          <a:xfrm>
            <a:off x="6405446" y="396799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67D05E8-C380-40B6-A2FC-14384C48A3ED}"/>
              </a:ext>
            </a:extLst>
          </p:cNvPr>
          <p:cNvSpPr/>
          <p:nvPr/>
        </p:nvSpPr>
        <p:spPr>
          <a:xfrm>
            <a:off x="7100811" y="347839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4F4B563-6EA2-44D9-8777-89F51F01E20C}"/>
              </a:ext>
            </a:extLst>
          </p:cNvPr>
          <p:cNvSpPr/>
          <p:nvPr/>
        </p:nvSpPr>
        <p:spPr>
          <a:xfrm>
            <a:off x="9017344" y="2912625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0FED683-1F7D-4008-9AD0-922EF5BAC40A}"/>
              </a:ext>
            </a:extLst>
          </p:cNvPr>
          <p:cNvSpPr/>
          <p:nvPr/>
        </p:nvSpPr>
        <p:spPr>
          <a:xfrm>
            <a:off x="6188969" y="355018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075AA47-D710-4EAD-B3AE-E1469D8A7CFC}"/>
              </a:ext>
            </a:extLst>
          </p:cNvPr>
          <p:cNvSpPr/>
          <p:nvPr/>
        </p:nvSpPr>
        <p:spPr>
          <a:xfrm>
            <a:off x="6302683" y="282527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99D8D6D-0D0E-4AAB-849E-7223AC6599DE}"/>
              </a:ext>
            </a:extLst>
          </p:cNvPr>
          <p:cNvSpPr/>
          <p:nvPr/>
        </p:nvSpPr>
        <p:spPr>
          <a:xfrm>
            <a:off x="9394851" y="323540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C173B2E-C1AE-4727-A69D-E0D97B2D678C}"/>
              </a:ext>
            </a:extLst>
          </p:cNvPr>
          <p:cNvSpPr/>
          <p:nvPr/>
        </p:nvSpPr>
        <p:spPr>
          <a:xfrm>
            <a:off x="7832655" y="302524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3C64F22-682E-4B07-A16C-C96E469AA882}"/>
              </a:ext>
            </a:extLst>
          </p:cNvPr>
          <p:cNvSpPr/>
          <p:nvPr/>
        </p:nvSpPr>
        <p:spPr>
          <a:xfrm>
            <a:off x="8710527" y="1870370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4172560-835C-4987-8EC7-1FBD5F2ABAE0}"/>
              </a:ext>
            </a:extLst>
          </p:cNvPr>
          <p:cNvSpPr/>
          <p:nvPr/>
        </p:nvSpPr>
        <p:spPr>
          <a:xfrm>
            <a:off x="9104313" y="3308610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C7D1C58-187A-47EF-A25F-1053C044E64C}"/>
              </a:ext>
            </a:extLst>
          </p:cNvPr>
          <p:cNvSpPr/>
          <p:nvPr/>
        </p:nvSpPr>
        <p:spPr>
          <a:xfrm>
            <a:off x="8713515" y="4685995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1C4E1FF9-4E03-4B40-8F8A-B072F1738362}"/>
              </a:ext>
            </a:extLst>
          </p:cNvPr>
          <p:cNvSpPr/>
          <p:nvPr/>
        </p:nvSpPr>
        <p:spPr>
          <a:xfrm>
            <a:off x="8552983" y="473971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E5F5111-3D96-4EB8-8C1D-966A8A0D08D0}"/>
              </a:ext>
            </a:extLst>
          </p:cNvPr>
          <p:cNvSpPr/>
          <p:nvPr/>
        </p:nvSpPr>
        <p:spPr>
          <a:xfrm>
            <a:off x="8591763" y="412267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FB8A52AD-2391-492E-B998-A2A5B10F6406}"/>
              </a:ext>
            </a:extLst>
          </p:cNvPr>
          <p:cNvSpPr/>
          <p:nvPr/>
        </p:nvSpPr>
        <p:spPr>
          <a:xfrm>
            <a:off x="7385563" y="5320577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EFB9A83-0A8F-441D-BEAA-D5FA54A3EEEF}"/>
              </a:ext>
            </a:extLst>
          </p:cNvPr>
          <p:cNvSpPr txBox="1"/>
          <p:nvPr/>
        </p:nvSpPr>
        <p:spPr>
          <a:xfrm>
            <a:off x="65739" y="62281"/>
            <a:ext cx="1565621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/>
              <a:t>B5.3) Ecrã de </a:t>
            </a:r>
            <a:endParaRPr lang="en-US"/>
          </a:p>
          <a:p>
            <a:r>
              <a:rPr lang="pt-PT" sz="1400"/>
              <a:t>Comunicação:</a:t>
            </a:r>
            <a:endParaRPr lang="pt-PT"/>
          </a:p>
          <a:p>
            <a:r>
              <a:rPr lang="pt-PT" sz="1400">
                <a:cs typeface="Calibri"/>
              </a:rPr>
              <a:t>Chamada com</a:t>
            </a:r>
            <a:endParaRPr lang="pt-PT" sz="1400"/>
          </a:p>
          <a:p>
            <a:r>
              <a:rPr lang="pt-PT" sz="1400">
                <a:cs typeface="Calibri"/>
              </a:rPr>
              <a:t>Banhista em curso.</a:t>
            </a:r>
          </a:p>
        </p:txBody>
      </p:sp>
      <p:pic>
        <p:nvPicPr>
          <p:cNvPr id="2" name="Imagem 2" descr="Uma imagem com texto, monitor, ecrã, moldura de fotografia&#10;&#10;Descrição gerada automaticamente">
            <a:extLst>
              <a:ext uri="{FF2B5EF4-FFF2-40B4-BE49-F238E27FC236}">
                <a16:creationId xmlns:a16="http://schemas.microsoft.com/office/drawing/2014/main" id="{8ACEA7BA-65F9-8B9C-566D-723AD8B593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789" y="5793022"/>
            <a:ext cx="332435" cy="180946"/>
          </a:xfrm>
          <a:prstGeom prst="rect">
            <a:avLst/>
          </a:prstGeom>
        </p:spPr>
      </p:pic>
      <p:pic>
        <p:nvPicPr>
          <p:cNvPr id="129" name="Picture 128" descr="Icon&#10;&#10;Description automatically generated">
            <a:extLst>
              <a:ext uri="{FF2B5EF4-FFF2-40B4-BE49-F238E27FC236}">
                <a16:creationId xmlns:a16="http://schemas.microsoft.com/office/drawing/2014/main" id="{1EFBC879-BBB0-45D7-9356-7D31B45284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943" y="4792429"/>
            <a:ext cx="279172" cy="410547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5654A8A-5B0C-4AEC-B75F-89B19AD6A36E}"/>
              </a:ext>
            </a:extLst>
          </p:cNvPr>
          <p:cNvSpPr/>
          <p:nvPr/>
        </p:nvSpPr>
        <p:spPr>
          <a:xfrm>
            <a:off x="2558641" y="669440"/>
            <a:ext cx="3528443" cy="5498095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28136EA-C92E-4234-9F31-2D8DF85FD55D}"/>
              </a:ext>
            </a:extLst>
          </p:cNvPr>
          <p:cNvSpPr/>
          <p:nvPr/>
        </p:nvSpPr>
        <p:spPr>
          <a:xfrm>
            <a:off x="5594094" y="871181"/>
            <a:ext cx="331632" cy="3664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X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D9E536F-C41E-4041-A4F2-27C09A80344E}"/>
              </a:ext>
            </a:extLst>
          </p:cNvPr>
          <p:cNvSpPr/>
          <p:nvPr/>
        </p:nvSpPr>
        <p:spPr>
          <a:xfrm>
            <a:off x="2667603" y="2258781"/>
            <a:ext cx="3255556" cy="24809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4E58F6F4-6FF7-4F91-AA7F-92601AA921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823" y="1060542"/>
            <a:ext cx="745404" cy="74540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F8A71DB-2419-4306-A9CE-693A57094CEB}"/>
              </a:ext>
            </a:extLst>
          </p:cNvPr>
          <p:cNvSpPr txBox="1"/>
          <p:nvPr/>
        </p:nvSpPr>
        <p:spPr>
          <a:xfrm>
            <a:off x="3009928" y="1106437"/>
            <a:ext cx="3532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>
                <a:solidFill>
                  <a:schemeClr val="bg1"/>
                </a:solidFill>
              </a:rPr>
              <a:t>Comunicar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98E663-EF45-4A6E-B213-3A3633F5612C}"/>
              </a:ext>
            </a:extLst>
          </p:cNvPr>
          <p:cNvSpPr/>
          <p:nvPr/>
        </p:nvSpPr>
        <p:spPr>
          <a:xfrm>
            <a:off x="2912551" y="3154626"/>
            <a:ext cx="1291352" cy="307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André Costa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6DD62D4-9B42-4E0F-A335-F9CC65F49079}"/>
              </a:ext>
            </a:extLst>
          </p:cNvPr>
          <p:cNvSpPr/>
          <p:nvPr/>
        </p:nvSpPr>
        <p:spPr>
          <a:xfrm>
            <a:off x="2908079" y="3553227"/>
            <a:ext cx="1291352" cy="307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João Viegas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A99EB4E-B6A1-4008-A290-FADA4BDBF40B}"/>
              </a:ext>
            </a:extLst>
          </p:cNvPr>
          <p:cNvSpPr txBox="1"/>
          <p:nvPr/>
        </p:nvSpPr>
        <p:spPr>
          <a:xfrm>
            <a:off x="2503838" y="2355276"/>
            <a:ext cx="353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/>
              <a:t>Colegas Salva-Vidas</a:t>
            </a:r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E1EB1BF-5281-4AD6-98BE-078C01AD8381}"/>
              </a:ext>
            </a:extLst>
          </p:cNvPr>
          <p:cNvSpPr/>
          <p:nvPr/>
        </p:nvSpPr>
        <p:spPr>
          <a:xfrm>
            <a:off x="2913164" y="3952534"/>
            <a:ext cx="1291352" cy="307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Alfredo Pera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81F1742-5FE5-4B61-9B55-0C9C8578D241}"/>
              </a:ext>
            </a:extLst>
          </p:cNvPr>
          <p:cNvSpPr/>
          <p:nvPr/>
        </p:nvSpPr>
        <p:spPr>
          <a:xfrm>
            <a:off x="2908079" y="4342438"/>
            <a:ext cx="1291352" cy="307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Joana Silva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96FF8B3-C2BE-4B36-95CB-915C4A62DB03}"/>
              </a:ext>
            </a:extLst>
          </p:cNvPr>
          <p:cNvSpPr/>
          <p:nvPr/>
        </p:nvSpPr>
        <p:spPr>
          <a:xfrm>
            <a:off x="4394127" y="2767288"/>
            <a:ext cx="1291352" cy="307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Posto Nº2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2CD40D3-BF8A-41C8-9921-8B0E0700715D}"/>
              </a:ext>
            </a:extLst>
          </p:cNvPr>
          <p:cNvSpPr/>
          <p:nvPr/>
        </p:nvSpPr>
        <p:spPr>
          <a:xfrm>
            <a:off x="4394127" y="3557241"/>
            <a:ext cx="1291352" cy="307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Posto Nº4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D2197BE-A2A6-42F7-93AF-3786B7E86EBB}"/>
              </a:ext>
            </a:extLst>
          </p:cNvPr>
          <p:cNvSpPr/>
          <p:nvPr/>
        </p:nvSpPr>
        <p:spPr>
          <a:xfrm>
            <a:off x="4387877" y="3951833"/>
            <a:ext cx="1291352" cy="307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Posto Nº5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0B54E99-0388-4D81-8E72-AB97F9AC0C6C}"/>
              </a:ext>
            </a:extLst>
          </p:cNvPr>
          <p:cNvSpPr/>
          <p:nvPr/>
        </p:nvSpPr>
        <p:spPr>
          <a:xfrm>
            <a:off x="4387410" y="4336852"/>
            <a:ext cx="1291352" cy="307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Posto Nº6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FEC8FF4-4FBC-48CF-BA3A-624E9810C992}"/>
              </a:ext>
            </a:extLst>
          </p:cNvPr>
          <p:cNvSpPr/>
          <p:nvPr/>
        </p:nvSpPr>
        <p:spPr>
          <a:xfrm>
            <a:off x="4394127" y="3177192"/>
            <a:ext cx="1291352" cy="307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Posto Nº3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F854C2-BBFE-4994-ADEA-B99F2E066DD0}"/>
              </a:ext>
            </a:extLst>
          </p:cNvPr>
          <p:cNvSpPr txBox="1"/>
          <p:nvPr/>
        </p:nvSpPr>
        <p:spPr>
          <a:xfrm>
            <a:off x="2503838" y="4622378"/>
            <a:ext cx="3532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000">
                <a:solidFill>
                  <a:schemeClr val="bg1"/>
                </a:solidFill>
              </a:rPr>
              <a:t>00:01:52</a:t>
            </a:r>
            <a:endParaRPr lang="en-US" sz="6000">
              <a:solidFill>
                <a:schemeClr val="bg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9D7DD33-0D4C-4404-8345-6D9D5FD09BFD}"/>
              </a:ext>
            </a:extLst>
          </p:cNvPr>
          <p:cNvSpPr/>
          <p:nvPr/>
        </p:nvSpPr>
        <p:spPr>
          <a:xfrm>
            <a:off x="2908079" y="2764016"/>
            <a:ext cx="1291352" cy="307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António Sala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DB43958-9ED9-4753-A29A-424F59598210}"/>
              </a:ext>
            </a:extLst>
          </p:cNvPr>
          <p:cNvSpPr/>
          <p:nvPr/>
        </p:nvSpPr>
        <p:spPr>
          <a:xfrm>
            <a:off x="2567483" y="5572351"/>
            <a:ext cx="3528443" cy="58115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Banhista/Pulseira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8007532-3D60-49C5-BC35-D0AEF401B8E8}"/>
              </a:ext>
            </a:extLst>
          </p:cNvPr>
          <p:cNvSpPr/>
          <p:nvPr/>
        </p:nvSpPr>
        <p:spPr>
          <a:xfrm>
            <a:off x="7240408" y="2176034"/>
            <a:ext cx="203593" cy="193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0F8C7FC-14F8-4399-8867-F90207CC5C36}"/>
              </a:ext>
            </a:extLst>
          </p:cNvPr>
          <p:cNvCxnSpPr>
            <a:cxnSpLocks/>
            <a:endCxn id="3" idx="4"/>
          </p:cNvCxnSpPr>
          <p:nvPr/>
        </p:nvCxnSpPr>
        <p:spPr>
          <a:xfrm flipV="1">
            <a:off x="6092959" y="2369354"/>
            <a:ext cx="1249246" cy="326868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51128B6-6B21-4B1C-80E9-FB26D34AA075}"/>
              </a:ext>
            </a:extLst>
          </p:cNvPr>
          <p:cNvCxnSpPr>
            <a:cxnSpLocks/>
          </p:cNvCxnSpPr>
          <p:nvPr/>
        </p:nvCxnSpPr>
        <p:spPr>
          <a:xfrm>
            <a:off x="6111674" y="643721"/>
            <a:ext cx="0" cy="55886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 descr="A picture containing text, monitor, electronics, screen&#10;&#10;Description automatically generated">
            <a:extLst>
              <a:ext uri="{FF2B5EF4-FFF2-40B4-BE49-F238E27FC236}">
                <a16:creationId xmlns:a16="http://schemas.microsoft.com/office/drawing/2014/main" id="{D2C2713C-F8A5-46AD-A45A-3B65BC4DD5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07748" y="-3179"/>
            <a:ext cx="8807852" cy="6882495"/>
          </a:xfrm>
          <a:prstGeom prst="rect">
            <a:avLst/>
          </a:prstGeom>
        </p:spPr>
      </p:pic>
      <p:sp>
        <p:nvSpPr>
          <p:cNvPr id="72" name="CaixaDeTexto 3">
            <a:extLst>
              <a:ext uri="{FF2B5EF4-FFF2-40B4-BE49-F238E27FC236}">
                <a16:creationId xmlns:a16="http://schemas.microsoft.com/office/drawing/2014/main" id="{F7053F34-1E57-48CF-B77F-60C4CA4F6AA3}"/>
              </a:ext>
            </a:extLst>
          </p:cNvPr>
          <p:cNvSpPr txBox="1"/>
          <p:nvPr/>
        </p:nvSpPr>
        <p:spPr>
          <a:xfrm>
            <a:off x="6743394" y="1887020"/>
            <a:ext cx="1174552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 b="1">
                <a:solidFill>
                  <a:schemeClr val="bg1"/>
                </a:solidFill>
              </a:rPr>
              <a:t>Pulseira nº14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C9E6FFB2-FFC3-4E0D-8A62-9FA0805DB393}"/>
              </a:ext>
            </a:extLst>
          </p:cNvPr>
          <p:cNvSpPr txBox="1"/>
          <p:nvPr/>
        </p:nvSpPr>
        <p:spPr>
          <a:xfrm>
            <a:off x="8786936" y="749773"/>
            <a:ext cx="913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/>
              <a:t>Posto Nº1</a:t>
            </a:r>
            <a:endParaRPr lang="en-US" sz="14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66514B2-3491-A302-7C76-9EA8D627207F}"/>
              </a:ext>
            </a:extLst>
          </p:cNvPr>
          <p:cNvSpPr/>
          <p:nvPr/>
        </p:nvSpPr>
        <p:spPr>
          <a:xfrm>
            <a:off x="5504447" y="2339152"/>
            <a:ext cx="331632" cy="3664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b="1">
                <a:solidFill>
                  <a:schemeClr val="tx1"/>
                </a:solidFill>
              </a:rPr>
              <a:t>X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E99CDD-9E7D-CDB8-F960-76E45B1E6F4E}"/>
              </a:ext>
            </a:extLst>
          </p:cNvPr>
          <p:cNvCxnSpPr>
            <a:cxnSpLocks/>
          </p:cNvCxnSpPr>
          <p:nvPr/>
        </p:nvCxnSpPr>
        <p:spPr>
          <a:xfrm>
            <a:off x="1600112" y="4705158"/>
            <a:ext cx="1036607" cy="8280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63F5E28-FAAB-34A1-C804-4D5C04E29224}"/>
              </a:ext>
            </a:extLst>
          </p:cNvPr>
          <p:cNvSpPr txBox="1"/>
          <p:nvPr/>
        </p:nvSpPr>
        <p:spPr>
          <a:xfrm>
            <a:off x="-4482" y="3727077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400">
                <a:cs typeface="Segoe UI"/>
              </a:rPr>
              <a:t>Se clicar novamente, </a:t>
            </a:r>
            <a:r>
              <a:rPr lang="en-US" sz="1400">
                <a:cs typeface="Segoe UI"/>
              </a:rPr>
              <a:t>​</a:t>
            </a:r>
          </a:p>
          <a:p>
            <a:r>
              <a:rPr lang="pt-PT" sz="1400">
                <a:cs typeface="Segoe UI"/>
              </a:rPr>
              <a:t>no botão termina a </a:t>
            </a:r>
          </a:p>
          <a:p>
            <a:r>
              <a:rPr lang="pt-PT" sz="1400">
                <a:cs typeface="Segoe UI"/>
              </a:rPr>
              <a:t>chamada e </a:t>
            </a:r>
            <a:r>
              <a:rPr lang="en-US" sz="1400">
                <a:cs typeface="Segoe UI"/>
              </a:rPr>
              <a:t>​</a:t>
            </a:r>
            <a:endParaRPr lang="en-US"/>
          </a:p>
          <a:p>
            <a:r>
              <a:rPr lang="pt-PT" sz="1400">
                <a:cs typeface="Segoe UI"/>
              </a:rPr>
              <a:t>redireciona/volta</a:t>
            </a:r>
            <a:r>
              <a:rPr lang="en-US" sz="1400">
                <a:cs typeface="Segoe UI"/>
              </a:rPr>
              <a:t>​</a:t>
            </a:r>
          </a:p>
          <a:p>
            <a:r>
              <a:rPr lang="pt-PT" sz="1400">
                <a:cs typeface="Segoe UI"/>
              </a:rPr>
              <a:t>para o ecrã ponto 5.)</a:t>
            </a:r>
          </a:p>
        </p:txBody>
      </p:sp>
    </p:spTree>
    <p:extLst>
      <p:ext uri="{BB962C8B-B14F-4D97-AF65-F5344CB8AC3E}">
        <p14:creationId xmlns:p14="http://schemas.microsoft.com/office/powerpoint/2010/main" val="2488184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F64AF735-EE7A-46DD-A39B-747EA1953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50184" y="1613884"/>
            <a:ext cx="5499467" cy="3607836"/>
          </a:xfrm>
          <a:prstGeom prst="rect">
            <a:avLst/>
          </a:prstGeom>
        </p:spPr>
      </p:pic>
      <p:pic>
        <p:nvPicPr>
          <p:cNvPr id="64" name="Picture 63" descr="Logo, icon&#10;&#10;Description automatically generated">
            <a:extLst>
              <a:ext uri="{FF2B5EF4-FFF2-40B4-BE49-F238E27FC236}">
                <a16:creationId xmlns:a16="http://schemas.microsoft.com/office/drawing/2014/main" id="{63FBEF69-4756-4749-B2F9-62835F73D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2140">
            <a:off x="8591928" y="5077919"/>
            <a:ext cx="854065" cy="854065"/>
          </a:xfrm>
          <a:prstGeom prst="rect">
            <a:avLst/>
          </a:prstGeom>
        </p:spPr>
      </p:pic>
      <p:sp>
        <p:nvSpPr>
          <p:cNvPr id="95" name="Oval 94">
            <a:extLst>
              <a:ext uri="{FF2B5EF4-FFF2-40B4-BE49-F238E27FC236}">
                <a16:creationId xmlns:a16="http://schemas.microsoft.com/office/drawing/2014/main" id="{80BF5E76-9612-4584-A650-1334F7A1E5B8}"/>
              </a:ext>
            </a:extLst>
          </p:cNvPr>
          <p:cNvSpPr/>
          <p:nvPr/>
        </p:nvSpPr>
        <p:spPr>
          <a:xfrm>
            <a:off x="8509943" y="345962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5FD8022-B30A-4439-9B58-A4D1BED5A888}"/>
              </a:ext>
            </a:extLst>
          </p:cNvPr>
          <p:cNvSpPr/>
          <p:nvPr/>
        </p:nvSpPr>
        <p:spPr>
          <a:xfrm>
            <a:off x="8019423" y="4514658"/>
            <a:ext cx="129547" cy="129459"/>
          </a:xfrm>
          <a:prstGeom prst="ellipse">
            <a:avLst/>
          </a:prstGeom>
          <a:solidFill>
            <a:srgbClr val="FD21C3"/>
          </a:solidFill>
          <a:ln>
            <a:solidFill>
              <a:srgbClr val="FD2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E2C7937-C2C9-4029-A817-EF39611E370A}"/>
              </a:ext>
            </a:extLst>
          </p:cNvPr>
          <p:cNvSpPr/>
          <p:nvPr/>
        </p:nvSpPr>
        <p:spPr>
          <a:xfrm>
            <a:off x="8436909" y="398887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17F9821-277F-4124-B48B-7C3800EF1D04}"/>
              </a:ext>
            </a:extLst>
          </p:cNvPr>
          <p:cNvSpPr/>
          <p:nvPr/>
        </p:nvSpPr>
        <p:spPr>
          <a:xfrm>
            <a:off x="8598105" y="391165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1B8AB10-A02C-4D0E-BD2D-D04C481BF041}"/>
              </a:ext>
            </a:extLst>
          </p:cNvPr>
          <p:cNvSpPr/>
          <p:nvPr/>
        </p:nvSpPr>
        <p:spPr>
          <a:xfrm>
            <a:off x="7017280" y="404111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5BC6C4D-F0E6-4315-BD1F-3AEAC8B1B6F7}"/>
              </a:ext>
            </a:extLst>
          </p:cNvPr>
          <p:cNvSpPr/>
          <p:nvPr/>
        </p:nvSpPr>
        <p:spPr>
          <a:xfrm>
            <a:off x="7167871" y="413033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C817616-D9B9-429C-94B8-27AEFAA0E16F}"/>
              </a:ext>
            </a:extLst>
          </p:cNvPr>
          <p:cNvSpPr/>
          <p:nvPr/>
        </p:nvSpPr>
        <p:spPr>
          <a:xfrm>
            <a:off x="7562607" y="360649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8DA94B8-E30E-466A-8A5B-5961041937AB}"/>
              </a:ext>
            </a:extLst>
          </p:cNvPr>
          <p:cNvSpPr/>
          <p:nvPr/>
        </p:nvSpPr>
        <p:spPr>
          <a:xfrm>
            <a:off x="6891803" y="502388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F0E46AE-0976-410D-B03C-2B48855C7B33}"/>
              </a:ext>
            </a:extLst>
          </p:cNvPr>
          <p:cNvSpPr/>
          <p:nvPr/>
        </p:nvSpPr>
        <p:spPr>
          <a:xfrm>
            <a:off x="9174440" y="390326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9A354A2-0DBB-4863-BFA6-296C3C89454A}"/>
              </a:ext>
            </a:extLst>
          </p:cNvPr>
          <p:cNvSpPr/>
          <p:nvPr/>
        </p:nvSpPr>
        <p:spPr>
          <a:xfrm>
            <a:off x="6542299" y="4579387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CCED88E-C915-4924-8C80-BD938642D02A}"/>
              </a:ext>
            </a:extLst>
          </p:cNvPr>
          <p:cNvSpPr/>
          <p:nvPr/>
        </p:nvSpPr>
        <p:spPr>
          <a:xfrm>
            <a:off x="7459671" y="466320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ECC99DE-71AD-4BFE-AAE9-38BCEC25578C}"/>
              </a:ext>
            </a:extLst>
          </p:cNvPr>
          <p:cNvSpPr/>
          <p:nvPr/>
        </p:nvSpPr>
        <p:spPr>
          <a:xfrm>
            <a:off x="7744400" y="404111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99E242D-BF75-4966-966E-37F714125C13}"/>
              </a:ext>
            </a:extLst>
          </p:cNvPr>
          <p:cNvSpPr/>
          <p:nvPr/>
        </p:nvSpPr>
        <p:spPr>
          <a:xfrm>
            <a:off x="7274439" y="219931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914AF39-AF68-445F-B2DB-6E410F9F2B46}"/>
              </a:ext>
            </a:extLst>
          </p:cNvPr>
          <p:cNvSpPr/>
          <p:nvPr/>
        </p:nvSpPr>
        <p:spPr>
          <a:xfrm>
            <a:off x="8887797" y="377380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D50C165B-293D-4DC9-B5D2-6879BF2D7DEC}"/>
              </a:ext>
            </a:extLst>
          </p:cNvPr>
          <p:cNvSpPr/>
          <p:nvPr/>
        </p:nvSpPr>
        <p:spPr>
          <a:xfrm>
            <a:off x="7239366" y="392826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A318539-6627-4F7A-A287-8BF7A31FCAB7}"/>
              </a:ext>
            </a:extLst>
          </p:cNvPr>
          <p:cNvSpPr/>
          <p:nvPr/>
        </p:nvSpPr>
        <p:spPr>
          <a:xfrm>
            <a:off x="6405446" y="396799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67D05E8-C380-40B6-A2FC-14384C48A3ED}"/>
              </a:ext>
            </a:extLst>
          </p:cNvPr>
          <p:cNvSpPr/>
          <p:nvPr/>
        </p:nvSpPr>
        <p:spPr>
          <a:xfrm>
            <a:off x="7100811" y="347839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4F4B563-6EA2-44D9-8777-89F51F01E20C}"/>
              </a:ext>
            </a:extLst>
          </p:cNvPr>
          <p:cNvSpPr/>
          <p:nvPr/>
        </p:nvSpPr>
        <p:spPr>
          <a:xfrm>
            <a:off x="9017344" y="2912625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0FED683-1F7D-4008-9AD0-922EF5BAC40A}"/>
              </a:ext>
            </a:extLst>
          </p:cNvPr>
          <p:cNvSpPr/>
          <p:nvPr/>
        </p:nvSpPr>
        <p:spPr>
          <a:xfrm>
            <a:off x="6188969" y="355018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075AA47-D710-4EAD-B3AE-E1469D8A7CFC}"/>
              </a:ext>
            </a:extLst>
          </p:cNvPr>
          <p:cNvSpPr/>
          <p:nvPr/>
        </p:nvSpPr>
        <p:spPr>
          <a:xfrm>
            <a:off x="6302683" y="282527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99D8D6D-0D0E-4AAB-849E-7223AC6599DE}"/>
              </a:ext>
            </a:extLst>
          </p:cNvPr>
          <p:cNvSpPr/>
          <p:nvPr/>
        </p:nvSpPr>
        <p:spPr>
          <a:xfrm>
            <a:off x="9394851" y="323540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C173B2E-C1AE-4727-A69D-E0D97B2D678C}"/>
              </a:ext>
            </a:extLst>
          </p:cNvPr>
          <p:cNvSpPr/>
          <p:nvPr/>
        </p:nvSpPr>
        <p:spPr>
          <a:xfrm>
            <a:off x="7832655" y="302524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3C64F22-682E-4B07-A16C-C96E469AA882}"/>
              </a:ext>
            </a:extLst>
          </p:cNvPr>
          <p:cNvSpPr/>
          <p:nvPr/>
        </p:nvSpPr>
        <p:spPr>
          <a:xfrm>
            <a:off x="8710527" y="1870370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4172560-835C-4987-8EC7-1FBD5F2ABAE0}"/>
              </a:ext>
            </a:extLst>
          </p:cNvPr>
          <p:cNvSpPr/>
          <p:nvPr/>
        </p:nvSpPr>
        <p:spPr>
          <a:xfrm>
            <a:off x="9104313" y="3308610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C7D1C58-187A-47EF-A25F-1053C044E64C}"/>
              </a:ext>
            </a:extLst>
          </p:cNvPr>
          <p:cNvSpPr/>
          <p:nvPr/>
        </p:nvSpPr>
        <p:spPr>
          <a:xfrm>
            <a:off x="8713515" y="4685995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1C4E1FF9-4E03-4B40-8F8A-B072F1738362}"/>
              </a:ext>
            </a:extLst>
          </p:cNvPr>
          <p:cNvSpPr/>
          <p:nvPr/>
        </p:nvSpPr>
        <p:spPr>
          <a:xfrm>
            <a:off x="8552983" y="473971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E5F5111-3D96-4EB8-8C1D-966A8A0D08D0}"/>
              </a:ext>
            </a:extLst>
          </p:cNvPr>
          <p:cNvSpPr/>
          <p:nvPr/>
        </p:nvSpPr>
        <p:spPr>
          <a:xfrm>
            <a:off x="8591763" y="412267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FB8A52AD-2391-492E-B998-A2A5B10F6406}"/>
              </a:ext>
            </a:extLst>
          </p:cNvPr>
          <p:cNvSpPr/>
          <p:nvPr/>
        </p:nvSpPr>
        <p:spPr>
          <a:xfrm>
            <a:off x="7385563" y="5320577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2" descr="Uma imagem com texto, monitor, ecrã, moldura de fotografia&#10;&#10;Descrição gerada automaticamente">
            <a:extLst>
              <a:ext uri="{FF2B5EF4-FFF2-40B4-BE49-F238E27FC236}">
                <a16:creationId xmlns:a16="http://schemas.microsoft.com/office/drawing/2014/main" id="{8ACEA7BA-65F9-8B9C-566D-723AD8B593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789" y="5793022"/>
            <a:ext cx="332435" cy="180946"/>
          </a:xfrm>
          <a:prstGeom prst="rect">
            <a:avLst/>
          </a:prstGeom>
        </p:spPr>
      </p:pic>
      <p:pic>
        <p:nvPicPr>
          <p:cNvPr id="129" name="Picture 128" descr="Icon&#10;&#10;Description automatically generated">
            <a:extLst>
              <a:ext uri="{FF2B5EF4-FFF2-40B4-BE49-F238E27FC236}">
                <a16:creationId xmlns:a16="http://schemas.microsoft.com/office/drawing/2014/main" id="{1EFBC879-BBB0-45D7-9356-7D31B45284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943" y="4792429"/>
            <a:ext cx="279172" cy="410547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5654A8A-5B0C-4AEC-B75F-89B19AD6A36E}"/>
              </a:ext>
            </a:extLst>
          </p:cNvPr>
          <p:cNvSpPr/>
          <p:nvPr/>
        </p:nvSpPr>
        <p:spPr>
          <a:xfrm>
            <a:off x="2558641" y="669440"/>
            <a:ext cx="3528443" cy="5498095"/>
          </a:xfrm>
          <a:prstGeom prst="roundRect">
            <a:avLst>
              <a:gd name="adj" fmla="val 0"/>
            </a:avLst>
          </a:prstGeom>
          <a:solidFill>
            <a:srgbClr val="FE8F2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28136EA-C92E-4234-9F31-2D8DF85FD55D}"/>
              </a:ext>
            </a:extLst>
          </p:cNvPr>
          <p:cNvSpPr/>
          <p:nvPr/>
        </p:nvSpPr>
        <p:spPr>
          <a:xfrm>
            <a:off x="5594094" y="871181"/>
            <a:ext cx="331632" cy="3664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X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8A71DB-2419-4306-A9CE-693A57094CEB}"/>
              </a:ext>
            </a:extLst>
          </p:cNvPr>
          <p:cNvSpPr txBox="1"/>
          <p:nvPr/>
        </p:nvSpPr>
        <p:spPr>
          <a:xfrm>
            <a:off x="3102065" y="1132191"/>
            <a:ext cx="3532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>
                <a:solidFill>
                  <a:schemeClr val="bg1"/>
                </a:solidFill>
              </a:rPr>
              <a:t>Estado de </a:t>
            </a:r>
            <a:r>
              <a:rPr lang="pt-PT" sz="4000" err="1">
                <a:solidFill>
                  <a:schemeClr val="bg1"/>
                </a:solidFill>
              </a:rPr>
              <a:t>Drones</a:t>
            </a:r>
            <a:endParaRPr lang="en-US" sz="400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E7763F-1F71-4934-9A15-C2E576C0B56B}"/>
              </a:ext>
            </a:extLst>
          </p:cNvPr>
          <p:cNvGrpSpPr/>
          <p:nvPr/>
        </p:nvGrpSpPr>
        <p:grpSpPr>
          <a:xfrm>
            <a:off x="2703775" y="1325935"/>
            <a:ext cx="1059233" cy="1002837"/>
            <a:chOff x="4641045" y="4442373"/>
            <a:chExt cx="1185900" cy="1254692"/>
          </a:xfrm>
        </p:grpSpPr>
        <p:pic>
          <p:nvPicPr>
            <p:cNvPr id="74" name="Picture 73" descr="Icon&#10;&#10;Description automatically generated">
              <a:extLst>
                <a:ext uri="{FF2B5EF4-FFF2-40B4-BE49-F238E27FC236}">
                  <a16:creationId xmlns:a16="http://schemas.microsoft.com/office/drawing/2014/main" id="{7D516D71-C6AA-4AB2-83A1-515566407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1045" y="4442373"/>
              <a:ext cx="1185900" cy="1185900"/>
            </a:xfrm>
            <a:prstGeom prst="rect">
              <a:avLst/>
            </a:prstGeom>
          </p:spPr>
        </p:pic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FA245F85-81DF-414E-87A3-10A9D7DDCD5F}"/>
                </a:ext>
              </a:extLst>
            </p:cNvPr>
            <p:cNvSpPr/>
            <p:nvPr/>
          </p:nvSpPr>
          <p:spPr>
            <a:xfrm>
              <a:off x="5000187" y="5159385"/>
              <a:ext cx="427643" cy="394284"/>
            </a:xfrm>
            <a:prstGeom prst="roundRect">
              <a:avLst>
                <a:gd name="adj" fmla="val 50000"/>
              </a:avLst>
            </a:prstGeom>
            <a:solidFill>
              <a:srgbClr val="FE8F20"/>
            </a:solidFill>
            <a:ln>
              <a:solidFill>
                <a:srgbClr val="FE8F2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74" descr="Icon&#10;&#10;Description automatically generated">
              <a:extLst>
                <a:ext uri="{FF2B5EF4-FFF2-40B4-BE49-F238E27FC236}">
                  <a16:creationId xmlns:a16="http://schemas.microsoft.com/office/drawing/2014/main" id="{3F902B3E-E677-4FEB-A111-28D7D9C52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6387" y="4997702"/>
              <a:ext cx="699363" cy="699363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D86F05D-61B9-453C-A927-9EAC670ADAE8}"/>
              </a:ext>
            </a:extLst>
          </p:cNvPr>
          <p:cNvGrpSpPr/>
          <p:nvPr/>
        </p:nvGrpSpPr>
        <p:grpSpPr>
          <a:xfrm>
            <a:off x="2556042" y="2655168"/>
            <a:ext cx="3523485" cy="386916"/>
            <a:chOff x="2556842" y="2496601"/>
            <a:chExt cx="3523485" cy="3869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5B7E31-F692-416F-A787-8C0F09C57ACA}"/>
                </a:ext>
              </a:extLst>
            </p:cNvPr>
            <p:cNvSpPr/>
            <p:nvPr/>
          </p:nvSpPr>
          <p:spPr>
            <a:xfrm>
              <a:off x="2556842" y="2496601"/>
              <a:ext cx="3523485" cy="3869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solidFill>
                    <a:srgbClr val="002060"/>
                  </a:solidFill>
                </a:rPr>
                <a:t>Em Transito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12E1383-9598-44E5-B4A2-95F5DAE7FDC0}"/>
                </a:ext>
              </a:extLst>
            </p:cNvPr>
            <p:cNvSpPr/>
            <p:nvPr/>
          </p:nvSpPr>
          <p:spPr>
            <a:xfrm>
              <a:off x="2570128" y="2506765"/>
              <a:ext cx="734461" cy="3767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r>
                <a:rPr lang="pt-PT" sz="1600" b="1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Nº1</a:t>
              </a:r>
              <a:endParaRPr lang="en-US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FD2B1707-1F39-4CC1-8D2C-9A2643521D19}"/>
              </a:ext>
            </a:extLst>
          </p:cNvPr>
          <p:cNvSpPr/>
          <p:nvPr/>
        </p:nvSpPr>
        <p:spPr>
          <a:xfrm>
            <a:off x="2563876" y="3042084"/>
            <a:ext cx="3523485" cy="386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bg1"/>
                </a:solidFill>
              </a:rPr>
              <a:t>Livre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0278EC7-A97F-4B63-8ECC-8AEDE50BA650}"/>
              </a:ext>
            </a:extLst>
          </p:cNvPr>
          <p:cNvSpPr/>
          <p:nvPr/>
        </p:nvSpPr>
        <p:spPr>
          <a:xfrm>
            <a:off x="2577162" y="3052248"/>
            <a:ext cx="734461" cy="3767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Nº2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4075285-5D61-4729-BBCE-DB903714860A}"/>
              </a:ext>
            </a:extLst>
          </p:cNvPr>
          <p:cNvGrpSpPr/>
          <p:nvPr/>
        </p:nvGrpSpPr>
        <p:grpSpPr>
          <a:xfrm>
            <a:off x="2562082" y="3429000"/>
            <a:ext cx="3523485" cy="386916"/>
            <a:chOff x="2556842" y="2496601"/>
            <a:chExt cx="3523485" cy="386916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993E581-93B1-4573-9B45-71FEE8E7083A}"/>
                </a:ext>
              </a:extLst>
            </p:cNvPr>
            <p:cNvSpPr/>
            <p:nvPr/>
          </p:nvSpPr>
          <p:spPr>
            <a:xfrm>
              <a:off x="2556842" y="2496601"/>
              <a:ext cx="3523485" cy="3869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>
                  <a:solidFill>
                    <a:schemeClr val="bg1"/>
                  </a:solidFill>
                </a:rPr>
                <a:t>Livre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6924EF8-D56E-4DC6-9967-19B44014D8B9}"/>
                </a:ext>
              </a:extLst>
            </p:cNvPr>
            <p:cNvSpPr/>
            <p:nvPr/>
          </p:nvSpPr>
          <p:spPr>
            <a:xfrm>
              <a:off x="2570128" y="2506765"/>
              <a:ext cx="734461" cy="3767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r>
                <a:rPr lang="pt-PT" sz="1600" b="1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Nº3</a:t>
              </a:r>
              <a:endParaRPr lang="en-US" sz="16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5C6106C8-D34C-4977-AFB7-169EAA9B0CFD}"/>
              </a:ext>
            </a:extLst>
          </p:cNvPr>
          <p:cNvSpPr/>
          <p:nvPr/>
        </p:nvSpPr>
        <p:spPr>
          <a:xfrm>
            <a:off x="2569916" y="3815916"/>
            <a:ext cx="3523485" cy="386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bg1"/>
                </a:solidFill>
              </a:rPr>
              <a:t>Livre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06CDFBF-F531-4FF7-8294-D4E70661F67B}"/>
              </a:ext>
            </a:extLst>
          </p:cNvPr>
          <p:cNvSpPr/>
          <p:nvPr/>
        </p:nvSpPr>
        <p:spPr>
          <a:xfrm>
            <a:off x="2574058" y="3826080"/>
            <a:ext cx="734461" cy="3767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Nº4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A8AF808-7E3D-4946-86E5-C444141ECA0E}"/>
              </a:ext>
            </a:extLst>
          </p:cNvPr>
          <p:cNvSpPr/>
          <p:nvPr/>
        </p:nvSpPr>
        <p:spPr>
          <a:xfrm>
            <a:off x="2568884" y="4202832"/>
            <a:ext cx="3523485" cy="38691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FFC000"/>
                </a:solidFill>
              </a:rPr>
              <a:t>Em Missão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2F9A82F-4466-43CE-9757-C3207DB41A0D}"/>
              </a:ext>
            </a:extLst>
          </p:cNvPr>
          <p:cNvSpPr/>
          <p:nvPr/>
        </p:nvSpPr>
        <p:spPr>
          <a:xfrm>
            <a:off x="2573026" y="4212996"/>
            <a:ext cx="734461" cy="3767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Nº5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A3123CC-C41E-4716-B898-A2489A27E54B}"/>
              </a:ext>
            </a:extLst>
          </p:cNvPr>
          <p:cNvSpPr/>
          <p:nvPr/>
        </p:nvSpPr>
        <p:spPr>
          <a:xfrm>
            <a:off x="2567676" y="4589748"/>
            <a:ext cx="3523485" cy="386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bg1"/>
                </a:solidFill>
              </a:rPr>
              <a:t>Livre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1E1612A-D102-47D3-9AB9-097E235CCB38}"/>
              </a:ext>
            </a:extLst>
          </p:cNvPr>
          <p:cNvSpPr/>
          <p:nvPr/>
        </p:nvSpPr>
        <p:spPr>
          <a:xfrm>
            <a:off x="2571818" y="4599912"/>
            <a:ext cx="734461" cy="3767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Nº6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3B40647-47FF-4E45-B34A-5EFD29F313C0}"/>
              </a:ext>
            </a:extLst>
          </p:cNvPr>
          <p:cNvSpPr/>
          <p:nvPr/>
        </p:nvSpPr>
        <p:spPr>
          <a:xfrm>
            <a:off x="2567256" y="4984079"/>
            <a:ext cx="3523485" cy="386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bg1"/>
                </a:solidFill>
              </a:rPr>
              <a:t>Livre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AD95D1-52DB-4EB9-B063-786A2DB00867}"/>
              </a:ext>
            </a:extLst>
          </p:cNvPr>
          <p:cNvSpPr/>
          <p:nvPr/>
        </p:nvSpPr>
        <p:spPr>
          <a:xfrm>
            <a:off x="2571398" y="4994243"/>
            <a:ext cx="734461" cy="3767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Nº7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5BB9E73-2962-4053-905E-624BD6BF4671}"/>
              </a:ext>
            </a:extLst>
          </p:cNvPr>
          <p:cNvSpPr/>
          <p:nvPr/>
        </p:nvSpPr>
        <p:spPr>
          <a:xfrm>
            <a:off x="2568674" y="5378410"/>
            <a:ext cx="3523485" cy="386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bg1"/>
                </a:solidFill>
              </a:rPr>
              <a:t>Livre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AADDA5A-2B31-4926-8513-AF0E10296D0D}"/>
              </a:ext>
            </a:extLst>
          </p:cNvPr>
          <p:cNvSpPr/>
          <p:nvPr/>
        </p:nvSpPr>
        <p:spPr>
          <a:xfrm>
            <a:off x="2572816" y="5388574"/>
            <a:ext cx="734461" cy="3767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Nº8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8132E95-BEC0-4608-89F5-1687CC642B60}"/>
              </a:ext>
            </a:extLst>
          </p:cNvPr>
          <p:cNvSpPr/>
          <p:nvPr/>
        </p:nvSpPr>
        <p:spPr>
          <a:xfrm>
            <a:off x="2576708" y="5769582"/>
            <a:ext cx="3523485" cy="386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>
                <a:solidFill>
                  <a:schemeClr val="tx1"/>
                </a:solidFill>
              </a:rPr>
              <a:t>    Manutenção: Bateria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36DB0EF-9203-4D76-80B4-9519D51D3A0C}"/>
              </a:ext>
            </a:extLst>
          </p:cNvPr>
          <p:cNvSpPr/>
          <p:nvPr/>
        </p:nvSpPr>
        <p:spPr>
          <a:xfrm>
            <a:off x="2571706" y="5779746"/>
            <a:ext cx="734461" cy="3767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Nº9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0D6AC08-854C-4C4E-9797-C82D8CDE02AA}"/>
              </a:ext>
            </a:extLst>
          </p:cNvPr>
          <p:cNvCxnSpPr>
            <a:cxnSpLocks/>
          </p:cNvCxnSpPr>
          <p:nvPr/>
        </p:nvCxnSpPr>
        <p:spPr>
          <a:xfrm>
            <a:off x="6111674" y="643721"/>
            <a:ext cx="0" cy="55886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aixaDeTexto 3">
            <a:extLst>
              <a:ext uri="{FF2B5EF4-FFF2-40B4-BE49-F238E27FC236}">
                <a16:creationId xmlns:a16="http://schemas.microsoft.com/office/drawing/2014/main" id="{6D6FECD5-8D70-4DC4-9400-D83C17857C8B}"/>
              </a:ext>
            </a:extLst>
          </p:cNvPr>
          <p:cNvSpPr txBox="1"/>
          <p:nvPr/>
        </p:nvSpPr>
        <p:spPr>
          <a:xfrm>
            <a:off x="11054954" y="563404"/>
            <a:ext cx="1174552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 b="1">
                <a:solidFill>
                  <a:schemeClr val="bg1"/>
                </a:solidFill>
              </a:rPr>
              <a:t>Pulseira nº12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77E21BB0-498F-45EC-A05D-4B53ABD32662}"/>
              </a:ext>
            </a:extLst>
          </p:cNvPr>
          <p:cNvSpPr/>
          <p:nvPr/>
        </p:nvSpPr>
        <p:spPr>
          <a:xfrm>
            <a:off x="5698105" y="4270647"/>
            <a:ext cx="285308" cy="2811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X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34" name="CaixaDeTexto 3">
            <a:extLst>
              <a:ext uri="{FF2B5EF4-FFF2-40B4-BE49-F238E27FC236}">
                <a16:creationId xmlns:a16="http://schemas.microsoft.com/office/drawing/2014/main" id="{7A4DF662-08B6-48E6-947B-C3618DB2EECF}"/>
              </a:ext>
            </a:extLst>
          </p:cNvPr>
          <p:cNvSpPr txBox="1"/>
          <p:nvPr/>
        </p:nvSpPr>
        <p:spPr>
          <a:xfrm>
            <a:off x="65739" y="62281"/>
            <a:ext cx="1498102" cy="73866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/>
              <a:t>B6.) Ecrã de </a:t>
            </a:r>
            <a:endParaRPr lang="en-US"/>
          </a:p>
          <a:p>
            <a:r>
              <a:rPr lang="pt-PT" sz="1400"/>
              <a:t>estado geral </a:t>
            </a:r>
            <a:endParaRPr lang="en-US">
              <a:cs typeface="Calibri"/>
            </a:endParaRPr>
          </a:p>
          <a:p>
            <a:r>
              <a:rPr lang="pt-PT" sz="1400"/>
              <a:t>e envio de </a:t>
            </a:r>
            <a:r>
              <a:rPr lang="pt-PT" sz="1400" err="1"/>
              <a:t>Drones</a:t>
            </a:r>
            <a:endParaRPr lang="pt-PT" sz="1400">
              <a:cs typeface="Calibri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508BEC99-74F7-49C1-881B-0EAC010A44E7}"/>
              </a:ext>
            </a:extLst>
          </p:cNvPr>
          <p:cNvSpPr/>
          <p:nvPr/>
        </p:nvSpPr>
        <p:spPr>
          <a:xfrm>
            <a:off x="8673503" y="1855962"/>
            <a:ext cx="203593" cy="1933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D8BB2D48-97B0-4491-A46E-B4776076FF55}"/>
              </a:ext>
            </a:extLst>
          </p:cNvPr>
          <p:cNvSpPr txBox="1"/>
          <p:nvPr/>
        </p:nvSpPr>
        <p:spPr>
          <a:xfrm>
            <a:off x="8786936" y="749773"/>
            <a:ext cx="913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/>
              <a:t>Posto Nº1</a:t>
            </a:r>
            <a:endParaRPr lang="en-US" sz="1400"/>
          </a:p>
        </p:txBody>
      </p:sp>
      <p:sp>
        <p:nvSpPr>
          <p:cNvPr id="68" name="TextBox 1">
            <a:extLst>
              <a:ext uri="{FF2B5EF4-FFF2-40B4-BE49-F238E27FC236}">
                <a16:creationId xmlns:a16="http://schemas.microsoft.com/office/drawing/2014/main" id="{19CF85BB-5414-AC44-0F2E-25B735DB3611}"/>
              </a:ext>
            </a:extLst>
          </p:cNvPr>
          <p:cNvSpPr txBox="1"/>
          <p:nvPr/>
        </p:nvSpPr>
        <p:spPr>
          <a:xfrm>
            <a:off x="2485742" y="2263984"/>
            <a:ext cx="898989" cy="403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000">
                <a:solidFill>
                  <a:schemeClr val="bg1"/>
                </a:solidFill>
              </a:rPr>
              <a:t>Envio de </a:t>
            </a:r>
            <a:r>
              <a:rPr lang="pt-PT" sz="1000" err="1">
                <a:solidFill>
                  <a:schemeClr val="bg1"/>
                </a:solidFill>
              </a:rPr>
              <a:t>Drone</a:t>
            </a:r>
            <a:r>
              <a:rPr lang="pt-PT" sz="1000">
                <a:solidFill>
                  <a:schemeClr val="bg1"/>
                </a:solidFill>
              </a:rPr>
              <a:t> Nº:</a:t>
            </a:r>
            <a:endParaRPr lang="pt-PT" sz="10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32" name="Picture 84" descr="A picture containing text, monitor, electronics, screen&#10;&#10;Description automatically generated">
            <a:extLst>
              <a:ext uri="{FF2B5EF4-FFF2-40B4-BE49-F238E27FC236}">
                <a16:creationId xmlns:a16="http://schemas.microsoft.com/office/drawing/2014/main" id="{D6982A90-D3E1-4347-BF93-BBEBC4BF42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02489" y="34849"/>
            <a:ext cx="8807852" cy="6882495"/>
          </a:xfrm>
          <a:prstGeom prst="rect">
            <a:avLst/>
          </a:prstGeom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0FD14544-95D8-FC3E-8669-64CB20A0E02A}"/>
              </a:ext>
            </a:extLst>
          </p:cNvPr>
          <p:cNvSpPr/>
          <p:nvPr/>
        </p:nvSpPr>
        <p:spPr>
          <a:xfrm>
            <a:off x="1521916" y="2666441"/>
            <a:ext cx="963705" cy="329452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aixaDeTexto 3">
            <a:extLst>
              <a:ext uri="{FF2B5EF4-FFF2-40B4-BE49-F238E27FC236}">
                <a16:creationId xmlns:a16="http://schemas.microsoft.com/office/drawing/2014/main" id="{DEA5487A-15EF-AB35-BBC9-E9993FDABD49}"/>
              </a:ext>
            </a:extLst>
          </p:cNvPr>
          <p:cNvSpPr txBox="1"/>
          <p:nvPr/>
        </p:nvSpPr>
        <p:spPr>
          <a:xfrm>
            <a:off x="105617" y="3863234"/>
            <a:ext cx="1542410" cy="116955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400" dirty="0"/>
              <a:t>Botões de seleção </a:t>
            </a:r>
            <a:endParaRPr lang="en-US" dirty="0"/>
          </a:p>
          <a:p>
            <a:r>
              <a:rPr lang="pt-PT" sz="1400" dirty="0"/>
              <a:t>de </a:t>
            </a:r>
            <a:r>
              <a:rPr lang="pt-PT" sz="1400" dirty="0" err="1"/>
              <a:t>Drone</a:t>
            </a:r>
            <a:r>
              <a:rPr lang="pt-PT" sz="1400" dirty="0"/>
              <a:t> com </a:t>
            </a:r>
            <a:endParaRPr lang="en-US" dirty="0"/>
          </a:p>
          <a:p>
            <a:r>
              <a:rPr lang="pt-PT" sz="1400" dirty="0"/>
              <a:t>nº identificação.</a:t>
            </a:r>
            <a:endParaRPr lang="pt-PT" sz="1400" dirty="0">
              <a:cs typeface="Calibri"/>
            </a:endParaRPr>
          </a:p>
          <a:p>
            <a:r>
              <a:rPr lang="pt-PT" sz="1400" dirty="0">
                <a:cs typeface="Calibri"/>
              </a:rPr>
              <a:t>Redireciona para </a:t>
            </a:r>
          </a:p>
          <a:p>
            <a:r>
              <a:rPr lang="pt-PT" sz="1400" dirty="0" err="1">
                <a:cs typeface="Calibri"/>
              </a:rPr>
              <a:t>Ecrão</a:t>
            </a:r>
            <a:r>
              <a:rPr lang="pt-PT" sz="1400" dirty="0">
                <a:cs typeface="Calibri"/>
              </a:rPr>
              <a:t> ponto B6.1.)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106C4E-2396-1D30-C613-66D9F2F839AF}"/>
              </a:ext>
            </a:extLst>
          </p:cNvPr>
          <p:cNvCxnSpPr>
            <a:cxnSpLocks/>
          </p:cNvCxnSpPr>
          <p:nvPr/>
        </p:nvCxnSpPr>
        <p:spPr>
          <a:xfrm flipV="1">
            <a:off x="1525626" y="4492805"/>
            <a:ext cx="1164687" cy="7278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ixaDeTexto 3">
            <a:extLst>
              <a:ext uri="{FF2B5EF4-FFF2-40B4-BE49-F238E27FC236}">
                <a16:creationId xmlns:a16="http://schemas.microsoft.com/office/drawing/2014/main" id="{AA710393-75ED-1DCE-7636-9C595A1DEEB2}"/>
              </a:ext>
            </a:extLst>
          </p:cNvPr>
          <p:cNvSpPr txBox="1"/>
          <p:nvPr/>
        </p:nvSpPr>
        <p:spPr>
          <a:xfrm>
            <a:off x="54891" y="5770256"/>
            <a:ext cx="1684435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400" dirty="0"/>
              <a:t>Botão cancelamento</a:t>
            </a:r>
          </a:p>
          <a:p>
            <a:r>
              <a:rPr lang="pt-PT" sz="1400" dirty="0">
                <a:cs typeface="Calibri"/>
              </a:rPr>
              <a:t>de missão. </a:t>
            </a:r>
          </a:p>
          <a:p>
            <a:r>
              <a:rPr lang="pt-PT" sz="1400" dirty="0">
                <a:cs typeface="Calibri"/>
              </a:rPr>
              <a:t>Redireciona para</a:t>
            </a:r>
          </a:p>
          <a:p>
            <a:r>
              <a:rPr lang="pt-PT" sz="1400" dirty="0">
                <a:cs typeface="Calibri"/>
              </a:rPr>
              <a:t>Ecrã ponto B6.4.)</a:t>
            </a:r>
          </a:p>
        </p:txBody>
      </p:sp>
      <p:sp>
        <p:nvSpPr>
          <p:cNvPr id="122" name="CaixaDeTexto 3">
            <a:extLst>
              <a:ext uri="{FF2B5EF4-FFF2-40B4-BE49-F238E27FC236}">
                <a16:creationId xmlns:a16="http://schemas.microsoft.com/office/drawing/2014/main" id="{E9AB0665-837D-0A17-CF91-0D46D33B1E50}"/>
              </a:ext>
            </a:extLst>
          </p:cNvPr>
          <p:cNvSpPr txBox="1"/>
          <p:nvPr/>
        </p:nvSpPr>
        <p:spPr>
          <a:xfrm>
            <a:off x="9426" y="5146120"/>
            <a:ext cx="166725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400" dirty="0"/>
              <a:t>Botão "</a:t>
            </a:r>
            <a:r>
              <a:rPr lang="pt-PT" sz="1400" dirty="0" err="1"/>
              <a:t>greyed</a:t>
            </a:r>
            <a:r>
              <a:rPr lang="pt-PT" sz="1400" dirty="0"/>
              <a:t> out" </a:t>
            </a:r>
            <a:endParaRPr lang="en-US" dirty="0"/>
          </a:p>
          <a:p>
            <a:r>
              <a:rPr lang="pt-PT" sz="1400" dirty="0"/>
              <a:t>não permite seleção</a:t>
            </a:r>
            <a:endParaRPr lang="pt-PT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1E8BA05-5108-040D-CADB-C185DEBDC744}"/>
              </a:ext>
            </a:extLst>
          </p:cNvPr>
          <p:cNvCxnSpPr>
            <a:cxnSpLocks/>
          </p:cNvCxnSpPr>
          <p:nvPr/>
        </p:nvCxnSpPr>
        <p:spPr>
          <a:xfrm flipV="1">
            <a:off x="1545950" y="4425570"/>
            <a:ext cx="4024274" cy="1367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F78BF1E-F410-DF6A-3795-76E1FAE26FFE}"/>
              </a:ext>
            </a:extLst>
          </p:cNvPr>
          <p:cNvSpPr/>
          <p:nvPr/>
        </p:nvSpPr>
        <p:spPr>
          <a:xfrm>
            <a:off x="7261561" y="2169726"/>
            <a:ext cx="203593" cy="19332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8B9E64-4483-9EA2-138B-F3C98F7E83B6}"/>
              </a:ext>
            </a:extLst>
          </p:cNvPr>
          <p:cNvCxnSpPr>
            <a:cxnSpLocks/>
          </p:cNvCxnSpPr>
          <p:nvPr/>
        </p:nvCxnSpPr>
        <p:spPr>
          <a:xfrm flipH="1" flipV="1">
            <a:off x="9032842" y="2072335"/>
            <a:ext cx="1665585" cy="6835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3">
            <a:extLst>
              <a:ext uri="{FF2B5EF4-FFF2-40B4-BE49-F238E27FC236}">
                <a16:creationId xmlns:a16="http://schemas.microsoft.com/office/drawing/2014/main" id="{6932E8DE-0127-414A-4328-9A07BD6E1434}"/>
              </a:ext>
            </a:extLst>
          </p:cNvPr>
          <p:cNvSpPr txBox="1"/>
          <p:nvPr/>
        </p:nvSpPr>
        <p:spPr>
          <a:xfrm>
            <a:off x="10509620" y="2762897"/>
            <a:ext cx="1823641" cy="246221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400"/>
              <a:t>Permitida a seleção</a:t>
            </a:r>
          </a:p>
          <a:p>
            <a:r>
              <a:rPr lang="pt-PT" sz="1400" err="1">
                <a:cs typeface="Calibri"/>
              </a:rPr>
              <a:t>Touch</a:t>
            </a:r>
            <a:r>
              <a:rPr lang="pt-PT" sz="1400">
                <a:cs typeface="Calibri"/>
              </a:rPr>
              <a:t> de um banhista </a:t>
            </a:r>
          </a:p>
          <a:p>
            <a:r>
              <a:rPr lang="pt-PT" sz="1400">
                <a:cs typeface="Calibri"/>
              </a:rPr>
              <a:t>em emergência ou </a:t>
            </a:r>
          </a:p>
          <a:p>
            <a:r>
              <a:rPr lang="pt-PT" sz="1400">
                <a:cs typeface="Calibri"/>
              </a:rPr>
              <a:t>em alerta de perigo.</a:t>
            </a:r>
          </a:p>
          <a:p>
            <a:r>
              <a:rPr lang="pt-PT" sz="1400">
                <a:cs typeface="Calibri"/>
              </a:rPr>
              <a:t>Ao clicar é </a:t>
            </a:r>
          </a:p>
          <a:p>
            <a:r>
              <a:rPr lang="pt-PT" sz="1400">
                <a:cs typeface="Calibri"/>
              </a:rPr>
              <a:t>Redirecionado para o</a:t>
            </a:r>
          </a:p>
          <a:p>
            <a:r>
              <a:rPr lang="pt-PT" sz="1400">
                <a:cs typeface="Calibri"/>
              </a:rPr>
              <a:t>Ecrã ponto B6.2.) e</a:t>
            </a:r>
          </a:p>
          <a:p>
            <a:r>
              <a:rPr lang="pt-PT" sz="1400">
                <a:cs typeface="Calibri"/>
              </a:rPr>
              <a:t>é selecionado </a:t>
            </a:r>
          </a:p>
          <a:p>
            <a:r>
              <a:rPr lang="pt-PT" sz="1400">
                <a:cs typeface="Calibri"/>
              </a:rPr>
              <a:t>automaticamente </a:t>
            </a:r>
            <a:endParaRPr lang="pt-PT">
              <a:cs typeface="Calibri"/>
            </a:endParaRPr>
          </a:p>
          <a:p>
            <a:r>
              <a:rPr lang="pt-PT" sz="1400">
                <a:cs typeface="Calibri"/>
              </a:rPr>
              <a:t>um </a:t>
            </a:r>
            <a:r>
              <a:rPr lang="pt-PT" sz="1400" err="1">
                <a:cs typeface="Calibri"/>
              </a:rPr>
              <a:t>drone</a:t>
            </a:r>
            <a:r>
              <a:rPr lang="pt-PT" sz="1400">
                <a:cs typeface="Calibri"/>
              </a:rPr>
              <a:t> com </a:t>
            </a:r>
          </a:p>
          <a:p>
            <a:r>
              <a:rPr lang="pt-PT" sz="1400">
                <a:cs typeface="Calibri"/>
              </a:rPr>
              <a:t>estado livre.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0FE16D-65A6-BA4C-204A-79F501FAE52C}"/>
              </a:ext>
            </a:extLst>
          </p:cNvPr>
          <p:cNvCxnSpPr>
            <a:cxnSpLocks/>
          </p:cNvCxnSpPr>
          <p:nvPr/>
        </p:nvCxnSpPr>
        <p:spPr>
          <a:xfrm flipH="1" flipV="1">
            <a:off x="7587283" y="2318863"/>
            <a:ext cx="2887025" cy="5827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ixaDeTexto 3">
            <a:extLst>
              <a:ext uri="{FF2B5EF4-FFF2-40B4-BE49-F238E27FC236}">
                <a16:creationId xmlns:a16="http://schemas.microsoft.com/office/drawing/2014/main" id="{30C67D24-E637-4F8E-9574-531033F823FC}"/>
              </a:ext>
            </a:extLst>
          </p:cNvPr>
          <p:cNvSpPr txBox="1"/>
          <p:nvPr/>
        </p:nvSpPr>
        <p:spPr>
          <a:xfrm>
            <a:off x="27392" y="1148424"/>
            <a:ext cx="1637657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400" u="sng" dirty="0"/>
              <a:t>Estados de </a:t>
            </a:r>
            <a:r>
              <a:rPr lang="pt-PT" sz="1400" u="sng" dirty="0" err="1"/>
              <a:t>Drones</a:t>
            </a:r>
            <a:endParaRPr lang="pt-PT" sz="1400" u="sng" dirty="0"/>
          </a:p>
          <a:p>
            <a:pPr marL="342900" indent="-342900">
              <a:buFont typeface="+mj-lt"/>
              <a:buAutoNum type="arabicPeriod"/>
            </a:pPr>
            <a:r>
              <a:rPr lang="pt-PT" sz="1400" dirty="0">
                <a:cs typeface="Calibri"/>
              </a:rPr>
              <a:t>Livre – Pode ser usado para iniciar missão.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dirty="0">
                <a:cs typeface="Calibri"/>
              </a:rPr>
              <a:t>Em Transito – Ocupado a sobrevoar (volta à base).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400" dirty="0">
                <a:cs typeface="Calibri"/>
              </a:rPr>
              <a:t>Em Missão – Ocupado em missão de resgate</a:t>
            </a:r>
          </a:p>
        </p:txBody>
      </p:sp>
    </p:spTree>
    <p:extLst>
      <p:ext uri="{BB962C8B-B14F-4D97-AF65-F5344CB8AC3E}">
        <p14:creationId xmlns:p14="http://schemas.microsoft.com/office/powerpoint/2010/main" val="374206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F64AF735-EE7A-46DD-A39B-747EA1953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50184" y="1613884"/>
            <a:ext cx="5499467" cy="3607836"/>
          </a:xfrm>
          <a:prstGeom prst="rect">
            <a:avLst/>
          </a:prstGeom>
        </p:spPr>
      </p:pic>
      <p:pic>
        <p:nvPicPr>
          <p:cNvPr id="64" name="Picture 63" descr="Logo, icon&#10;&#10;Description automatically generated">
            <a:extLst>
              <a:ext uri="{FF2B5EF4-FFF2-40B4-BE49-F238E27FC236}">
                <a16:creationId xmlns:a16="http://schemas.microsoft.com/office/drawing/2014/main" id="{63FBEF69-4756-4749-B2F9-62835F73D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2140">
            <a:off x="8591928" y="5077919"/>
            <a:ext cx="854065" cy="854065"/>
          </a:xfrm>
          <a:prstGeom prst="rect">
            <a:avLst/>
          </a:prstGeom>
        </p:spPr>
      </p:pic>
      <p:sp>
        <p:nvSpPr>
          <p:cNvPr id="95" name="Oval 94">
            <a:extLst>
              <a:ext uri="{FF2B5EF4-FFF2-40B4-BE49-F238E27FC236}">
                <a16:creationId xmlns:a16="http://schemas.microsoft.com/office/drawing/2014/main" id="{80BF5E76-9612-4584-A650-1334F7A1E5B8}"/>
              </a:ext>
            </a:extLst>
          </p:cNvPr>
          <p:cNvSpPr/>
          <p:nvPr/>
        </p:nvSpPr>
        <p:spPr>
          <a:xfrm>
            <a:off x="8509943" y="345962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5FD8022-B30A-4439-9B58-A4D1BED5A888}"/>
              </a:ext>
            </a:extLst>
          </p:cNvPr>
          <p:cNvSpPr/>
          <p:nvPr/>
        </p:nvSpPr>
        <p:spPr>
          <a:xfrm>
            <a:off x="8019423" y="4514658"/>
            <a:ext cx="129547" cy="129459"/>
          </a:xfrm>
          <a:prstGeom prst="ellipse">
            <a:avLst/>
          </a:prstGeom>
          <a:solidFill>
            <a:srgbClr val="FD21C3"/>
          </a:solidFill>
          <a:ln>
            <a:solidFill>
              <a:srgbClr val="FD2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E2C7937-C2C9-4029-A817-EF39611E370A}"/>
              </a:ext>
            </a:extLst>
          </p:cNvPr>
          <p:cNvSpPr/>
          <p:nvPr/>
        </p:nvSpPr>
        <p:spPr>
          <a:xfrm>
            <a:off x="8436909" y="398887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17F9821-277F-4124-B48B-7C3800EF1D04}"/>
              </a:ext>
            </a:extLst>
          </p:cNvPr>
          <p:cNvSpPr/>
          <p:nvPr/>
        </p:nvSpPr>
        <p:spPr>
          <a:xfrm>
            <a:off x="8598105" y="391165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1B8AB10-A02C-4D0E-BD2D-D04C481BF041}"/>
              </a:ext>
            </a:extLst>
          </p:cNvPr>
          <p:cNvSpPr/>
          <p:nvPr/>
        </p:nvSpPr>
        <p:spPr>
          <a:xfrm>
            <a:off x="7017280" y="404111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5BC6C4D-F0E6-4315-BD1F-3AEAC8B1B6F7}"/>
              </a:ext>
            </a:extLst>
          </p:cNvPr>
          <p:cNvSpPr/>
          <p:nvPr/>
        </p:nvSpPr>
        <p:spPr>
          <a:xfrm>
            <a:off x="7167871" y="413033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C817616-D9B9-429C-94B8-27AEFAA0E16F}"/>
              </a:ext>
            </a:extLst>
          </p:cNvPr>
          <p:cNvSpPr/>
          <p:nvPr/>
        </p:nvSpPr>
        <p:spPr>
          <a:xfrm>
            <a:off x="7562607" y="360649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8DA94B8-E30E-466A-8A5B-5961041937AB}"/>
              </a:ext>
            </a:extLst>
          </p:cNvPr>
          <p:cNvSpPr/>
          <p:nvPr/>
        </p:nvSpPr>
        <p:spPr>
          <a:xfrm>
            <a:off x="6891803" y="502388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F0E46AE-0976-410D-B03C-2B48855C7B33}"/>
              </a:ext>
            </a:extLst>
          </p:cNvPr>
          <p:cNvSpPr/>
          <p:nvPr/>
        </p:nvSpPr>
        <p:spPr>
          <a:xfrm>
            <a:off x="9174440" y="390326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9A354A2-0DBB-4863-BFA6-296C3C89454A}"/>
              </a:ext>
            </a:extLst>
          </p:cNvPr>
          <p:cNvSpPr/>
          <p:nvPr/>
        </p:nvSpPr>
        <p:spPr>
          <a:xfrm>
            <a:off x="6542299" y="4579387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CCED88E-C915-4924-8C80-BD938642D02A}"/>
              </a:ext>
            </a:extLst>
          </p:cNvPr>
          <p:cNvSpPr/>
          <p:nvPr/>
        </p:nvSpPr>
        <p:spPr>
          <a:xfrm>
            <a:off x="7459671" y="466320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ECC99DE-71AD-4BFE-AAE9-38BCEC25578C}"/>
              </a:ext>
            </a:extLst>
          </p:cNvPr>
          <p:cNvSpPr/>
          <p:nvPr/>
        </p:nvSpPr>
        <p:spPr>
          <a:xfrm>
            <a:off x="7744400" y="404111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99E242D-BF75-4966-966E-37F714125C13}"/>
              </a:ext>
            </a:extLst>
          </p:cNvPr>
          <p:cNvSpPr/>
          <p:nvPr/>
        </p:nvSpPr>
        <p:spPr>
          <a:xfrm>
            <a:off x="7274439" y="219931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914AF39-AF68-445F-B2DB-6E410F9F2B46}"/>
              </a:ext>
            </a:extLst>
          </p:cNvPr>
          <p:cNvSpPr/>
          <p:nvPr/>
        </p:nvSpPr>
        <p:spPr>
          <a:xfrm>
            <a:off x="8887797" y="377380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D50C165B-293D-4DC9-B5D2-6879BF2D7DEC}"/>
              </a:ext>
            </a:extLst>
          </p:cNvPr>
          <p:cNvSpPr/>
          <p:nvPr/>
        </p:nvSpPr>
        <p:spPr>
          <a:xfrm>
            <a:off x="7239366" y="392826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A318539-6627-4F7A-A287-8BF7A31FCAB7}"/>
              </a:ext>
            </a:extLst>
          </p:cNvPr>
          <p:cNvSpPr/>
          <p:nvPr/>
        </p:nvSpPr>
        <p:spPr>
          <a:xfrm>
            <a:off x="6405446" y="396799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67D05E8-C380-40B6-A2FC-14384C48A3ED}"/>
              </a:ext>
            </a:extLst>
          </p:cNvPr>
          <p:cNvSpPr/>
          <p:nvPr/>
        </p:nvSpPr>
        <p:spPr>
          <a:xfrm>
            <a:off x="7100811" y="347839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4F4B563-6EA2-44D9-8777-89F51F01E20C}"/>
              </a:ext>
            </a:extLst>
          </p:cNvPr>
          <p:cNvSpPr/>
          <p:nvPr/>
        </p:nvSpPr>
        <p:spPr>
          <a:xfrm>
            <a:off x="9017344" y="2912625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0FED683-1F7D-4008-9AD0-922EF5BAC40A}"/>
              </a:ext>
            </a:extLst>
          </p:cNvPr>
          <p:cNvSpPr/>
          <p:nvPr/>
        </p:nvSpPr>
        <p:spPr>
          <a:xfrm>
            <a:off x="6188969" y="355018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075AA47-D710-4EAD-B3AE-E1469D8A7CFC}"/>
              </a:ext>
            </a:extLst>
          </p:cNvPr>
          <p:cNvSpPr/>
          <p:nvPr/>
        </p:nvSpPr>
        <p:spPr>
          <a:xfrm>
            <a:off x="6302683" y="282527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99D8D6D-0D0E-4AAB-849E-7223AC6599DE}"/>
              </a:ext>
            </a:extLst>
          </p:cNvPr>
          <p:cNvSpPr/>
          <p:nvPr/>
        </p:nvSpPr>
        <p:spPr>
          <a:xfrm>
            <a:off x="9394851" y="323540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C173B2E-C1AE-4727-A69D-E0D97B2D678C}"/>
              </a:ext>
            </a:extLst>
          </p:cNvPr>
          <p:cNvSpPr/>
          <p:nvPr/>
        </p:nvSpPr>
        <p:spPr>
          <a:xfrm>
            <a:off x="7832655" y="302524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3C64F22-682E-4B07-A16C-C96E469AA882}"/>
              </a:ext>
            </a:extLst>
          </p:cNvPr>
          <p:cNvSpPr/>
          <p:nvPr/>
        </p:nvSpPr>
        <p:spPr>
          <a:xfrm>
            <a:off x="8710527" y="1870370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4172560-835C-4987-8EC7-1FBD5F2ABAE0}"/>
              </a:ext>
            </a:extLst>
          </p:cNvPr>
          <p:cNvSpPr/>
          <p:nvPr/>
        </p:nvSpPr>
        <p:spPr>
          <a:xfrm>
            <a:off x="9104313" y="3308610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C7D1C58-187A-47EF-A25F-1053C044E64C}"/>
              </a:ext>
            </a:extLst>
          </p:cNvPr>
          <p:cNvSpPr/>
          <p:nvPr/>
        </p:nvSpPr>
        <p:spPr>
          <a:xfrm>
            <a:off x="8713515" y="4685995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1C4E1FF9-4E03-4B40-8F8A-B072F1738362}"/>
              </a:ext>
            </a:extLst>
          </p:cNvPr>
          <p:cNvSpPr/>
          <p:nvPr/>
        </p:nvSpPr>
        <p:spPr>
          <a:xfrm>
            <a:off x="8552983" y="473971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E5F5111-3D96-4EB8-8C1D-966A8A0D08D0}"/>
              </a:ext>
            </a:extLst>
          </p:cNvPr>
          <p:cNvSpPr/>
          <p:nvPr/>
        </p:nvSpPr>
        <p:spPr>
          <a:xfrm>
            <a:off x="8591763" y="412267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FB8A52AD-2391-492E-B998-A2A5B10F6406}"/>
              </a:ext>
            </a:extLst>
          </p:cNvPr>
          <p:cNvSpPr/>
          <p:nvPr/>
        </p:nvSpPr>
        <p:spPr>
          <a:xfrm>
            <a:off x="7385563" y="5320577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2" descr="Uma imagem com texto, monitor, ecrã, moldura de fotografia&#10;&#10;Descrição gerada automaticamente">
            <a:extLst>
              <a:ext uri="{FF2B5EF4-FFF2-40B4-BE49-F238E27FC236}">
                <a16:creationId xmlns:a16="http://schemas.microsoft.com/office/drawing/2014/main" id="{8ACEA7BA-65F9-8B9C-566D-723AD8B593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789" y="5793022"/>
            <a:ext cx="332435" cy="180946"/>
          </a:xfrm>
          <a:prstGeom prst="rect">
            <a:avLst/>
          </a:prstGeom>
        </p:spPr>
      </p:pic>
      <p:pic>
        <p:nvPicPr>
          <p:cNvPr id="129" name="Picture 128" descr="Icon&#10;&#10;Description automatically generated">
            <a:extLst>
              <a:ext uri="{FF2B5EF4-FFF2-40B4-BE49-F238E27FC236}">
                <a16:creationId xmlns:a16="http://schemas.microsoft.com/office/drawing/2014/main" id="{1EFBC879-BBB0-45D7-9356-7D31B45284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943" y="4792429"/>
            <a:ext cx="279172" cy="410547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5654A8A-5B0C-4AEC-B75F-89B19AD6A36E}"/>
              </a:ext>
            </a:extLst>
          </p:cNvPr>
          <p:cNvSpPr/>
          <p:nvPr/>
        </p:nvSpPr>
        <p:spPr>
          <a:xfrm>
            <a:off x="2558641" y="669440"/>
            <a:ext cx="3528443" cy="5498095"/>
          </a:xfrm>
          <a:prstGeom prst="roundRect">
            <a:avLst>
              <a:gd name="adj" fmla="val 0"/>
            </a:avLst>
          </a:prstGeom>
          <a:solidFill>
            <a:srgbClr val="FE8F2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28136EA-C92E-4234-9F31-2D8DF85FD55D}"/>
              </a:ext>
            </a:extLst>
          </p:cNvPr>
          <p:cNvSpPr/>
          <p:nvPr/>
        </p:nvSpPr>
        <p:spPr>
          <a:xfrm>
            <a:off x="5594094" y="871181"/>
            <a:ext cx="331632" cy="3664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X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8A71DB-2419-4306-A9CE-693A57094CEB}"/>
              </a:ext>
            </a:extLst>
          </p:cNvPr>
          <p:cNvSpPr txBox="1"/>
          <p:nvPr/>
        </p:nvSpPr>
        <p:spPr>
          <a:xfrm>
            <a:off x="3102065" y="1132191"/>
            <a:ext cx="3532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>
                <a:solidFill>
                  <a:schemeClr val="bg1"/>
                </a:solidFill>
              </a:rPr>
              <a:t>Estado de </a:t>
            </a:r>
            <a:r>
              <a:rPr lang="pt-PT" sz="4000" err="1">
                <a:solidFill>
                  <a:schemeClr val="bg1"/>
                </a:solidFill>
              </a:rPr>
              <a:t>Drones</a:t>
            </a:r>
            <a:endParaRPr lang="en-US" sz="400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E7763F-1F71-4934-9A15-C2E576C0B56B}"/>
              </a:ext>
            </a:extLst>
          </p:cNvPr>
          <p:cNvGrpSpPr/>
          <p:nvPr/>
        </p:nvGrpSpPr>
        <p:grpSpPr>
          <a:xfrm>
            <a:off x="2703775" y="1325935"/>
            <a:ext cx="1059233" cy="1002837"/>
            <a:chOff x="4641045" y="4442373"/>
            <a:chExt cx="1185900" cy="1254692"/>
          </a:xfrm>
        </p:grpSpPr>
        <p:pic>
          <p:nvPicPr>
            <p:cNvPr id="74" name="Picture 73" descr="Icon&#10;&#10;Description automatically generated">
              <a:extLst>
                <a:ext uri="{FF2B5EF4-FFF2-40B4-BE49-F238E27FC236}">
                  <a16:creationId xmlns:a16="http://schemas.microsoft.com/office/drawing/2014/main" id="{7D516D71-C6AA-4AB2-83A1-515566407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1045" y="4442373"/>
              <a:ext cx="1185900" cy="1185900"/>
            </a:xfrm>
            <a:prstGeom prst="rect">
              <a:avLst/>
            </a:prstGeom>
          </p:spPr>
        </p:pic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FA245F85-81DF-414E-87A3-10A9D7DDCD5F}"/>
                </a:ext>
              </a:extLst>
            </p:cNvPr>
            <p:cNvSpPr/>
            <p:nvPr/>
          </p:nvSpPr>
          <p:spPr>
            <a:xfrm>
              <a:off x="5000187" y="5159385"/>
              <a:ext cx="427643" cy="394284"/>
            </a:xfrm>
            <a:prstGeom prst="roundRect">
              <a:avLst>
                <a:gd name="adj" fmla="val 50000"/>
              </a:avLst>
            </a:prstGeom>
            <a:solidFill>
              <a:srgbClr val="FE8F20"/>
            </a:solidFill>
            <a:ln>
              <a:solidFill>
                <a:srgbClr val="FE8F2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74" descr="Icon&#10;&#10;Description automatically generated">
              <a:extLst>
                <a:ext uri="{FF2B5EF4-FFF2-40B4-BE49-F238E27FC236}">
                  <a16:creationId xmlns:a16="http://schemas.microsoft.com/office/drawing/2014/main" id="{3F902B3E-E677-4FEB-A111-28D7D9C52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6387" y="4997702"/>
              <a:ext cx="699363" cy="699363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D86F05D-61B9-453C-A927-9EAC670ADAE8}"/>
              </a:ext>
            </a:extLst>
          </p:cNvPr>
          <p:cNvGrpSpPr/>
          <p:nvPr/>
        </p:nvGrpSpPr>
        <p:grpSpPr>
          <a:xfrm>
            <a:off x="2556042" y="2655168"/>
            <a:ext cx="3523485" cy="386916"/>
            <a:chOff x="2556842" y="2496601"/>
            <a:chExt cx="3523485" cy="3869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5B7E31-F692-416F-A787-8C0F09C57ACA}"/>
                </a:ext>
              </a:extLst>
            </p:cNvPr>
            <p:cNvSpPr/>
            <p:nvPr/>
          </p:nvSpPr>
          <p:spPr>
            <a:xfrm>
              <a:off x="2556842" y="2496601"/>
              <a:ext cx="3523485" cy="3869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solidFill>
                    <a:srgbClr val="002060"/>
                  </a:solidFill>
                </a:rPr>
                <a:t>Em Transito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12E1383-9598-44E5-B4A2-95F5DAE7FDC0}"/>
                </a:ext>
              </a:extLst>
            </p:cNvPr>
            <p:cNvSpPr/>
            <p:nvPr/>
          </p:nvSpPr>
          <p:spPr>
            <a:xfrm>
              <a:off x="2570128" y="2506765"/>
              <a:ext cx="734461" cy="3767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r>
                <a:rPr lang="pt-PT" sz="1600" b="1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Nº1</a:t>
              </a:r>
              <a:endParaRPr lang="en-US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FD2B1707-1F39-4CC1-8D2C-9A2643521D19}"/>
              </a:ext>
            </a:extLst>
          </p:cNvPr>
          <p:cNvSpPr/>
          <p:nvPr/>
        </p:nvSpPr>
        <p:spPr>
          <a:xfrm>
            <a:off x="2563876" y="3042084"/>
            <a:ext cx="3523485" cy="38691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Pronto para enviar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0278EC7-A97F-4B63-8ECC-8AEDE50BA650}"/>
              </a:ext>
            </a:extLst>
          </p:cNvPr>
          <p:cNvSpPr/>
          <p:nvPr/>
        </p:nvSpPr>
        <p:spPr>
          <a:xfrm>
            <a:off x="2577162" y="3052248"/>
            <a:ext cx="734461" cy="3767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Nº2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4075285-5D61-4729-BBCE-DB903714860A}"/>
              </a:ext>
            </a:extLst>
          </p:cNvPr>
          <p:cNvGrpSpPr/>
          <p:nvPr/>
        </p:nvGrpSpPr>
        <p:grpSpPr>
          <a:xfrm>
            <a:off x="2562082" y="3429000"/>
            <a:ext cx="3523485" cy="386916"/>
            <a:chOff x="2556842" y="2496601"/>
            <a:chExt cx="3523485" cy="386916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993E581-93B1-4573-9B45-71FEE8E7083A}"/>
                </a:ext>
              </a:extLst>
            </p:cNvPr>
            <p:cNvSpPr/>
            <p:nvPr/>
          </p:nvSpPr>
          <p:spPr>
            <a:xfrm>
              <a:off x="2556842" y="2496601"/>
              <a:ext cx="3523485" cy="3869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bg1"/>
                  </a:solidFill>
                </a:rPr>
                <a:t>Livre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6924EF8-D56E-4DC6-9967-19B44014D8B9}"/>
                </a:ext>
              </a:extLst>
            </p:cNvPr>
            <p:cNvSpPr/>
            <p:nvPr/>
          </p:nvSpPr>
          <p:spPr>
            <a:xfrm>
              <a:off x="2570128" y="2506765"/>
              <a:ext cx="734461" cy="3767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r>
                <a:rPr lang="pt-PT" sz="1600" b="1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Nº3</a:t>
              </a:r>
              <a:endParaRPr lang="en-US" sz="16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5C6106C8-D34C-4977-AFB7-169EAA9B0CFD}"/>
              </a:ext>
            </a:extLst>
          </p:cNvPr>
          <p:cNvSpPr/>
          <p:nvPr/>
        </p:nvSpPr>
        <p:spPr>
          <a:xfrm>
            <a:off x="2569916" y="3815916"/>
            <a:ext cx="3523485" cy="386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bg1"/>
                </a:solidFill>
              </a:rPr>
              <a:t>Livre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06CDFBF-F531-4FF7-8294-D4E70661F67B}"/>
              </a:ext>
            </a:extLst>
          </p:cNvPr>
          <p:cNvSpPr/>
          <p:nvPr/>
        </p:nvSpPr>
        <p:spPr>
          <a:xfrm>
            <a:off x="2574058" y="3826080"/>
            <a:ext cx="734461" cy="3767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Nº4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A8AF808-7E3D-4946-86E5-C444141ECA0E}"/>
              </a:ext>
            </a:extLst>
          </p:cNvPr>
          <p:cNvSpPr/>
          <p:nvPr/>
        </p:nvSpPr>
        <p:spPr>
          <a:xfrm>
            <a:off x="2568884" y="4202832"/>
            <a:ext cx="3523485" cy="38691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FFC000"/>
                </a:solidFill>
              </a:rPr>
              <a:t>Em Missão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2F9A82F-4466-43CE-9757-C3207DB41A0D}"/>
              </a:ext>
            </a:extLst>
          </p:cNvPr>
          <p:cNvSpPr/>
          <p:nvPr/>
        </p:nvSpPr>
        <p:spPr>
          <a:xfrm>
            <a:off x="2573026" y="4212996"/>
            <a:ext cx="734461" cy="3767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Nº5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A3123CC-C41E-4716-B898-A2489A27E54B}"/>
              </a:ext>
            </a:extLst>
          </p:cNvPr>
          <p:cNvSpPr/>
          <p:nvPr/>
        </p:nvSpPr>
        <p:spPr>
          <a:xfrm>
            <a:off x="2567676" y="4589748"/>
            <a:ext cx="3523485" cy="386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bg1"/>
                </a:solidFill>
              </a:rPr>
              <a:t>Livre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1E1612A-D102-47D3-9AB9-097E235CCB38}"/>
              </a:ext>
            </a:extLst>
          </p:cNvPr>
          <p:cNvSpPr/>
          <p:nvPr/>
        </p:nvSpPr>
        <p:spPr>
          <a:xfrm>
            <a:off x="2571818" y="4599912"/>
            <a:ext cx="734461" cy="3767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Nº6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3B40647-47FF-4E45-B34A-5EFD29F313C0}"/>
              </a:ext>
            </a:extLst>
          </p:cNvPr>
          <p:cNvSpPr/>
          <p:nvPr/>
        </p:nvSpPr>
        <p:spPr>
          <a:xfrm>
            <a:off x="2567256" y="4984079"/>
            <a:ext cx="3523485" cy="386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bg1"/>
                </a:solidFill>
              </a:rPr>
              <a:t>Livre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AD95D1-52DB-4EB9-B063-786A2DB00867}"/>
              </a:ext>
            </a:extLst>
          </p:cNvPr>
          <p:cNvSpPr/>
          <p:nvPr/>
        </p:nvSpPr>
        <p:spPr>
          <a:xfrm>
            <a:off x="2571398" y="4994243"/>
            <a:ext cx="734461" cy="3767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Nº7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5BB9E73-2962-4053-905E-624BD6BF4671}"/>
              </a:ext>
            </a:extLst>
          </p:cNvPr>
          <p:cNvSpPr/>
          <p:nvPr/>
        </p:nvSpPr>
        <p:spPr>
          <a:xfrm>
            <a:off x="2568674" y="5378410"/>
            <a:ext cx="3523485" cy="386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bg1"/>
                </a:solidFill>
              </a:rPr>
              <a:t>Livre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AADDA5A-2B31-4926-8513-AF0E10296D0D}"/>
              </a:ext>
            </a:extLst>
          </p:cNvPr>
          <p:cNvSpPr/>
          <p:nvPr/>
        </p:nvSpPr>
        <p:spPr>
          <a:xfrm>
            <a:off x="2572816" y="5388574"/>
            <a:ext cx="734461" cy="3767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Nº8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8132E95-BEC0-4608-89F5-1687CC642B60}"/>
              </a:ext>
            </a:extLst>
          </p:cNvPr>
          <p:cNvSpPr/>
          <p:nvPr/>
        </p:nvSpPr>
        <p:spPr>
          <a:xfrm>
            <a:off x="2576708" y="5769582"/>
            <a:ext cx="3523485" cy="386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>
                <a:solidFill>
                  <a:schemeClr val="tx1"/>
                </a:solidFill>
              </a:rPr>
              <a:t>    Manutenção: Bateria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36DB0EF-9203-4D76-80B4-9519D51D3A0C}"/>
              </a:ext>
            </a:extLst>
          </p:cNvPr>
          <p:cNvSpPr/>
          <p:nvPr/>
        </p:nvSpPr>
        <p:spPr>
          <a:xfrm>
            <a:off x="2571706" y="5779746"/>
            <a:ext cx="734461" cy="3767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Nº9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0D6AC08-854C-4C4E-9797-C82D8CDE02AA}"/>
              </a:ext>
            </a:extLst>
          </p:cNvPr>
          <p:cNvCxnSpPr>
            <a:cxnSpLocks/>
          </p:cNvCxnSpPr>
          <p:nvPr/>
        </p:nvCxnSpPr>
        <p:spPr>
          <a:xfrm>
            <a:off x="6111674" y="643721"/>
            <a:ext cx="0" cy="55886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aixaDeTexto 3">
            <a:extLst>
              <a:ext uri="{FF2B5EF4-FFF2-40B4-BE49-F238E27FC236}">
                <a16:creationId xmlns:a16="http://schemas.microsoft.com/office/drawing/2014/main" id="{6D6FECD5-8D70-4DC4-9400-D83C17857C8B}"/>
              </a:ext>
            </a:extLst>
          </p:cNvPr>
          <p:cNvSpPr txBox="1"/>
          <p:nvPr/>
        </p:nvSpPr>
        <p:spPr>
          <a:xfrm>
            <a:off x="11054954" y="563404"/>
            <a:ext cx="1174552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 b="1" dirty="0">
                <a:solidFill>
                  <a:schemeClr val="bg1"/>
                </a:solidFill>
              </a:rPr>
              <a:t>Pulseira nº12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56D061F-5329-48A9-B23F-2AE24571CBA2}"/>
              </a:ext>
            </a:extLst>
          </p:cNvPr>
          <p:cNvSpPr txBox="1"/>
          <p:nvPr/>
        </p:nvSpPr>
        <p:spPr>
          <a:xfrm>
            <a:off x="6694209" y="824439"/>
            <a:ext cx="22299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/>
              <a:t>Selecione o Banhista:</a:t>
            </a:r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50F74F7-25F4-41F7-9970-447700B4E44E}"/>
              </a:ext>
            </a:extLst>
          </p:cNvPr>
          <p:cNvSpPr/>
          <p:nvPr/>
        </p:nvSpPr>
        <p:spPr>
          <a:xfrm>
            <a:off x="5704679" y="3103726"/>
            <a:ext cx="285308" cy="2811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X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F2D3FB0-4455-401D-A4CE-C86B67EE7EAA}"/>
              </a:ext>
            </a:extLst>
          </p:cNvPr>
          <p:cNvSpPr/>
          <p:nvPr/>
        </p:nvSpPr>
        <p:spPr>
          <a:xfrm>
            <a:off x="5698105" y="4270647"/>
            <a:ext cx="285308" cy="2811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X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3B1F1B72-06B3-4E69-B124-0FCDE095FE4B}"/>
              </a:ext>
            </a:extLst>
          </p:cNvPr>
          <p:cNvSpPr/>
          <p:nvPr/>
        </p:nvSpPr>
        <p:spPr>
          <a:xfrm>
            <a:off x="8673503" y="1855962"/>
            <a:ext cx="203593" cy="1933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B22E95DB-7BB7-46A1-9972-11F725E77A5C}"/>
              </a:ext>
            </a:extLst>
          </p:cNvPr>
          <p:cNvSpPr txBox="1"/>
          <p:nvPr/>
        </p:nvSpPr>
        <p:spPr>
          <a:xfrm>
            <a:off x="8840204" y="740895"/>
            <a:ext cx="913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/>
              <a:t>Posto Nº1</a:t>
            </a:r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18008-310E-8685-C647-06AC78ACFF4F}"/>
              </a:ext>
            </a:extLst>
          </p:cNvPr>
          <p:cNvSpPr txBox="1"/>
          <p:nvPr/>
        </p:nvSpPr>
        <p:spPr>
          <a:xfrm>
            <a:off x="2485742" y="2263984"/>
            <a:ext cx="898989" cy="403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000">
                <a:solidFill>
                  <a:schemeClr val="bg1"/>
                </a:solidFill>
              </a:rPr>
              <a:t>Envio de </a:t>
            </a:r>
            <a:r>
              <a:rPr lang="pt-PT" sz="1000" err="1">
                <a:solidFill>
                  <a:schemeClr val="bg1"/>
                </a:solidFill>
              </a:rPr>
              <a:t>Drone</a:t>
            </a:r>
            <a:r>
              <a:rPr lang="pt-PT" sz="1000">
                <a:solidFill>
                  <a:schemeClr val="bg1"/>
                </a:solidFill>
              </a:rPr>
              <a:t> Nº:</a:t>
            </a:r>
            <a:endParaRPr lang="pt-PT" sz="100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5D0784-7E83-BA05-4345-ED825EB399F6}"/>
              </a:ext>
            </a:extLst>
          </p:cNvPr>
          <p:cNvSpPr txBox="1"/>
          <p:nvPr/>
        </p:nvSpPr>
        <p:spPr>
          <a:xfrm>
            <a:off x="65739" y="62281"/>
            <a:ext cx="1717458" cy="461664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/>
              <a:t>B6.1.) Ecrã de </a:t>
            </a:r>
            <a:endParaRPr lang="en-US"/>
          </a:p>
          <a:p>
            <a:r>
              <a:rPr lang="pt-PT" sz="1400"/>
              <a:t>estado geral </a:t>
            </a:r>
            <a:endParaRPr lang="en-US">
              <a:cs typeface="Calibri"/>
            </a:endParaRPr>
          </a:p>
          <a:p>
            <a:r>
              <a:rPr lang="pt-PT" sz="1400"/>
              <a:t>e envio de </a:t>
            </a:r>
            <a:r>
              <a:rPr lang="pt-PT" sz="1400" err="1"/>
              <a:t>Drones</a:t>
            </a:r>
            <a:r>
              <a:rPr lang="pt-PT" sz="1400"/>
              <a:t>:</a:t>
            </a:r>
            <a:endParaRPr lang="pt-PT" sz="1400">
              <a:cs typeface="Calibri"/>
            </a:endParaRPr>
          </a:p>
          <a:p>
            <a:endParaRPr lang="pt-PT" sz="1400">
              <a:cs typeface="Calibri"/>
            </a:endParaRPr>
          </a:p>
          <a:p>
            <a:endParaRPr lang="pt-PT" sz="1400">
              <a:cs typeface="Calibri"/>
            </a:endParaRPr>
          </a:p>
          <a:p>
            <a:endParaRPr lang="pt-PT" sz="1400">
              <a:cs typeface="Calibri"/>
            </a:endParaRPr>
          </a:p>
          <a:p>
            <a:endParaRPr lang="pt-PT" sz="1400">
              <a:cs typeface="Calibri"/>
            </a:endParaRPr>
          </a:p>
          <a:p>
            <a:r>
              <a:rPr lang="pt-PT" sz="1400">
                <a:cs typeface="Calibri"/>
              </a:rPr>
              <a:t>Selecionado </a:t>
            </a:r>
            <a:r>
              <a:rPr lang="pt-PT" sz="1400" err="1">
                <a:cs typeface="Calibri"/>
              </a:rPr>
              <a:t>Drone</a:t>
            </a:r>
            <a:endParaRPr lang="pt-PT" sz="1400">
              <a:cs typeface="Calibri"/>
            </a:endParaRPr>
          </a:p>
          <a:p>
            <a:r>
              <a:rPr lang="pt-PT" sz="1400">
                <a:cs typeface="Calibri"/>
              </a:rPr>
              <a:t>Nº2 para envio de</a:t>
            </a:r>
          </a:p>
          <a:p>
            <a:r>
              <a:rPr lang="pt-PT" sz="1400">
                <a:cs typeface="Calibri"/>
              </a:rPr>
              <a:t>missão de resgate.</a:t>
            </a:r>
          </a:p>
          <a:p>
            <a:r>
              <a:rPr lang="pt-PT" sz="1400">
                <a:cs typeface="Calibri"/>
              </a:rPr>
              <a:t>Se clicar em outro</a:t>
            </a:r>
          </a:p>
          <a:p>
            <a:r>
              <a:rPr lang="pt-PT" sz="1400">
                <a:cs typeface="Calibri"/>
              </a:rPr>
              <a:t>Botão (ex.: Nº3)</a:t>
            </a:r>
          </a:p>
          <a:p>
            <a:r>
              <a:rPr lang="pt-PT" sz="1400">
                <a:cs typeface="Calibri"/>
              </a:rPr>
              <a:t>Seleciona o outro </a:t>
            </a:r>
          </a:p>
          <a:p>
            <a:r>
              <a:rPr lang="pt-PT" sz="1400" err="1">
                <a:cs typeface="Calibri"/>
              </a:rPr>
              <a:t>Drone</a:t>
            </a:r>
            <a:r>
              <a:rPr lang="pt-PT" sz="1400">
                <a:cs typeface="Calibri"/>
              </a:rPr>
              <a:t>. </a:t>
            </a:r>
          </a:p>
          <a:p>
            <a:endParaRPr lang="pt-PT" sz="1400">
              <a:cs typeface="Calibri"/>
            </a:endParaRPr>
          </a:p>
          <a:p>
            <a:r>
              <a:rPr lang="pt-PT" sz="1400">
                <a:cs typeface="Calibri"/>
              </a:rPr>
              <a:t>Se clicar </a:t>
            </a:r>
            <a:endParaRPr lang="pt-PT"/>
          </a:p>
          <a:p>
            <a:r>
              <a:rPr lang="pt-PT" sz="1400">
                <a:cs typeface="Calibri"/>
              </a:rPr>
              <a:t>novamente no </a:t>
            </a:r>
          </a:p>
          <a:p>
            <a:r>
              <a:rPr lang="pt-PT" sz="1400">
                <a:cs typeface="Calibri"/>
              </a:rPr>
              <a:t>botão Nº 2 cancela</a:t>
            </a:r>
          </a:p>
          <a:p>
            <a:r>
              <a:rPr lang="pt-PT" sz="1400">
                <a:cs typeface="Calibri"/>
              </a:rPr>
              <a:t>o envio e redireciona</a:t>
            </a:r>
          </a:p>
          <a:p>
            <a:r>
              <a:rPr lang="pt-PT" sz="1400">
                <a:cs typeface="Calibri"/>
              </a:rPr>
              <a:t>para o Ecrã ponto</a:t>
            </a:r>
          </a:p>
          <a:p>
            <a:r>
              <a:rPr lang="pt-PT" sz="1400">
                <a:cs typeface="Calibri"/>
              </a:rPr>
              <a:t>6.)</a:t>
            </a:r>
          </a:p>
        </p:txBody>
      </p:sp>
      <p:sp>
        <p:nvSpPr>
          <p:cNvPr id="9" name="CaixaDeTexto 3">
            <a:extLst>
              <a:ext uri="{FF2B5EF4-FFF2-40B4-BE49-F238E27FC236}">
                <a16:creationId xmlns:a16="http://schemas.microsoft.com/office/drawing/2014/main" id="{3A29A21C-D900-7BA5-84BB-1B865572A41D}"/>
              </a:ext>
            </a:extLst>
          </p:cNvPr>
          <p:cNvSpPr txBox="1"/>
          <p:nvPr/>
        </p:nvSpPr>
        <p:spPr>
          <a:xfrm>
            <a:off x="32120" y="5205780"/>
            <a:ext cx="1684435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400"/>
              <a:t>Botão cancelamento</a:t>
            </a:r>
          </a:p>
          <a:p>
            <a:r>
              <a:rPr lang="pt-PT" sz="1400">
                <a:cs typeface="Calibri"/>
              </a:rPr>
              <a:t>de envio.</a:t>
            </a:r>
          </a:p>
          <a:p>
            <a:r>
              <a:rPr lang="pt-PT" sz="1400">
                <a:cs typeface="Calibri"/>
              </a:rPr>
              <a:t>Redireciona para o</a:t>
            </a:r>
          </a:p>
          <a:p>
            <a:r>
              <a:rPr lang="pt-PT" sz="1400">
                <a:cs typeface="Calibri"/>
              </a:rPr>
              <a:t>Ecrã ponto B6.)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9333B45D-9D17-B417-AAFB-DCEA1E4687F6}"/>
              </a:ext>
            </a:extLst>
          </p:cNvPr>
          <p:cNvSpPr/>
          <p:nvPr/>
        </p:nvSpPr>
        <p:spPr>
          <a:xfrm>
            <a:off x="7261561" y="2169726"/>
            <a:ext cx="203593" cy="19332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CaixaDeTexto 3">
            <a:extLst>
              <a:ext uri="{FF2B5EF4-FFF2-40B4-BE49-F238E27FC236}">
                <a16:creationId xmlns:a16="http://schemas.microsoft.com/office/drawing/2014/main" id="{D99450D6-7AB2-90DD-047E-70DBCC899C7B}"/>
              </a:ext>
            </a:extLst>
          </p:cNvPr>
          <p:cNvSpPr txBox="1"/>
          <p:nvPr/>
        </p:nvSpPr>
        <p:spPr>
          <a:xfrm>
            <a:off x="10509620" y="2762897"/>
            <a:ext cx="1823641" cy="160043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400"/>
              <a:t>Permitida a seleção</a:t>
            </a:r>
          </a:p>
          <a:p>
            <a:r>
              <a:rPr lang="pt-PT" sz="1400" err="1">
                <a:cs typeface="Calibri"/>
              </a:rPr>
              <a:t>Touch</a:t>
            </a:r>
            <a:r>
              <a:rPr lang="pt-PT" sz="1400">
                <a:cs typeface="Calibri"/>
              </a:rPr>
              <a:t> de um banhista </a:t>
            </a:r>
          </a:p>
          <a:p>
            <a:r>
              <a:rPr lang="pt-PT" sz="1400">
                <a:cs typeface="Calibri"/>
              </a:rPr>
              <a:t>em emergência ou </a:t>
            </a:r>
          </a:p>
          <a:p>
            <a:r>
              <a:rPr lang="pt-PT" sz="1400">
                <a:cs typeface="Calibri"/>
              </a:rPr>
              <a:t>em alerta de perigo.</a:t>
            </a:r>
          </a:p>
          <a:p>
            <a:r>
              <a:rPr lang="pt-PT" sz="1400">
                <a:cs typeface="Calibri"/>
              </a:rPr>
              <a:t>Ao clicar é </a:t>
            </a:r>
          </a:p>
          <a:p>
            <a:r>
              <a:rPr lang="pt-PT" sz="1400">
                <a:cs typeface="Calibri"/>
              </a:rPr>
              <a:t>Redirecionado para o</a:t>
            </a:r>
          </a:p>
          <a:p>
            <a:r>
              <a:rPr lang="pt-PT" sz="1400">
                <a:cs typeface="Calibri"/>
              </a:rPr>
              <a:t>Ecrã ponto B6.2.).</a:t>
            </a:r>
          </a:p>
        </p:txBody>
      </p:sp>
      <p:pic>
        <p:nvPicPr>
          <p:cNvPr id="99" name="Picture 84" descr="A picture containing text, monitor, electronics, screen&#10;&#10;Description automatically generated">
            <a:extLst>
              <a:ext uri="{FF2B5EF4-FFF2-40B4-BE49-F238E27FC236}">
                <a16:creationId xmlns:a16="http://schemas.microsoft.com/office/drawing/2014/main" id="{D6982A90-D3E1-4347-BF93-BBEBC4BF42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02489" y="34849"/>
            <a:ext cx="8807852" cy="688249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B64683-F14F-2A20-5D0B-7F591DD1A51C}"/>
              </a:ext>
            </a:extLst>
          </p:cNvPr>
          <p:cNvCxnSpPr>
            <a:cxnSpLocks/>
          </p:cNvCxnSpPr>
          <p:nvPr/>
        </p:nvCxnSpPr>
        <p:spPr>
          <a:xfrm>
            <a:off x="1488053" y="2251070"/>
            <a:ext cx="1036607" cy="8280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70C329-BCD2-C36B-9EAC-6A5BF3BCA2A4}"/>
              </a:ext>
            </a:extLst>
          </p:cNvPr>
          <p:cNvCxnSpPr>
            <a:cxnSpLocks/>
          </p:cNvCxnSpPr>
          <p:nvPr/>
        </p:nvCxnSpPr>
        <p:spPr>
          <a:xfrm flipV="1">
            <a:off x="1475988" y="3316188"/>
            <a:ext cx="4105443" cy="18601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E4C28D7-0EC4-DA63-ED99-CC795FCBB5CF}"/>
              </a:ext>
            </a:extLst>
          </p:cNvPr>
          <p:cNvCxnSpPr>
            <a:cxnSpLocks/>
          </p:cNvCxnSpPr>
          <p:nvPr/>
        </p:nvCxnSpPr>
        <p:spPr>
          <a:xfrm flipH="1" flipV="1">
            <a:off x="9032842" y="2072335"/>
            <a:ext cx="1665585" cy="6835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5326ADE-B416-57FC-26B5-4F24370AEA57}"/>
              </a:ext>
            </a:extLst>
          </p:cNvPr>
          <p:cNvCxnSpPr>
            <a:cxnSpLocks/>
          </p:cNvCxnSpPr>
          <p:nvPr/>
        </p:nvCxnSpPr>
        <p:spPr>
          <a:xfrm flipV="1">
            <a:off x="1398406" y="3157564"/>
            <a:ext cx="1159871" cy="3597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B59EA11-213C-39AA-B480-A36D8BFF030D}"/>
              </a:ext>
            </a:extLst>
          </p:cNvPr>
          <p:cNvCxnSpPr>
            <a:cxnSpLocks/>
          </p:cNvCxnSpPr>
          <p:nvPr/>
        </p:nvCxnSpPr>
        <p:spPr>
          <a:xfrm flipH="1" flipV="1">
            <a:off x="7587283" y="2318863"/>
            <a:ext cx="2887025" cy="5827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431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F64AF735-EE7A-46DD-A39B-747EA1953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50184" y="1613884"/>
            <a:ext cx="5499467" cy="3607836"/>
          </a:xfrm>
          <a:prstGeom prst="rect">
            <a:avLst/>
          </a:prstGeom>
        </p:spPr>
      </p:pic>
      <p:pic>
        <p:nvPicPr>
          <p:cNvPr id="64" name="Picture 63" descr="Logo, icon&#10;&#10;Description automatically generated">
            <a:extLst>
              <a:ext uri="{FF2B5EF4-FFF2-40B4-BE49-F238E27FC236}">
                <a16:creationId xmlns:a16="http://schemas.microsoft.com/office/drawing/2014/main" id="{63FBEF69-4756-4749-B2F9-62835F73D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2140">
            <a:off x="8591928" y="5077919"/>
            <a:ext cx="854065" cy="854065"/>
          </a:xfrm>
          <a:prstGeom prst="rect">
            <a:avLst/>
          </a:prstGeom>
        </p:spPr>
      </p:pic>
      <p:sp>
        <p:nvSpPr>
          <p:cNvPr id="95" name="Oval 94">
            <a:extLst>
              <a:ext uri="{FF2B5EF4-FFF2-40B4-BE49-F238E27FC236}">
                <a16:creationId xmlns:a16="http://schemas.microsoft.com/office/drawing/2014/main" id="{80BF5E76-9612-4584-A650-1334F7A1E5B8}"/>
              </a:ext>
            </a:extLst>
          </p:cNvPr>
          <p:cNvSpPr/>
          <p:nvPr/>
        </p:nvSpPr>
        <p:spPr>
          <a:xfrm>
            <a:off x="8509943" y="345962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5FD8022-B30A-4439-9B58-A4D1BED5A888}"/>
              </a:ext>
            </a:extLst>
          </p:cNvPr>
          <p:cNvSpPr/>
          <p:nvPr/>
        </p:nvSpPr>
        <p:spPr>
          <a:xfrm>
            <a:off x="8019423" y="4514658"/>
            <a:ext cx="129547" cy="129459"/>
          </a:xfrm>
          <a:prstGeom prst="ellipse">
            <a:avLst/>
          </a:prstGeom>
          <a:solidFill>
            <a:srgbClr val="FD21C3"/>
          </a:solidFill>
          <a:ln>
            <a:solidFill>
              <a:srgbClr val="FD2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E2C7937-C2C9-4029-A817-EF39611E370A}"/>
              </a:ext>
            </a:extLst>
          </p:cNvPr>
          <p:cNvSpPr/>
          <p:nvPr/>
        </p:nvSpPr>
        <p:spPr>
          <a:xfrm>
            <a:off x="8436909" y="398887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17F9821-277F-4124-B48B-7C3800EF1D04}"/>
              </a:ext>
            </a:extLst>
          </p:cNvPr>
          <p:cNvSpPr/>
          <p:nvPr/>
        </p:nvSpPr>
        <p:spPr>
          <a:xfrm>
            <a:off x="8598105" y="391165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1B8AB10-A02C-4D0E-BD2D-D04C481BF041}"/>
              </a:ext>
            </a:extLst>
          </p:cNvPr>
          <p:cNvSpPr/>
          <p:nvPr/>
        </p:nvSpPr>
        <p:spPr>
          <a:xfrm>
            <a:off x="7017280" y="404111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5BC6C4D-F0E6-4315-BD1F-3AEAC8B1B6F7}"/>
              </a:ext>
            </a:extLst>
          </p:cNvPr>
          <p:cNvSpPr/>
          <p:nvPr/>
        </p:nvSpPr>
        <p:spPr>
          <a:xfrm>
            <a:off x="7167871" y="413033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C817616-D9B9-429C-94B8-27AEFAA0E16F}"/>
              </a:ext>
            </a:extLst>
          </p:cNvPr>
          <p:cNvSpPr/>
          <p:nvPr/>
        </p:nvSpPr>
        <p:spPr>
          <a:xfrm>
            <a:off x="7562607" y="360649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8DA94B8-E30E-466A-8A5B-5961041937AB}"/>
              </a:ext>
            </a:extLst>
          </p:cNvPr>
          <p:cNvSpPr/>
          <p:nvPr/>
        </p:nvSpPr>
        <p:spPr>
          <a:xfrm>
            <a:off x="6891803" y="502388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F0E46AE-0976-410D-B03C-2B48855C7B33}"/>
              </a:ext>
            </a:extLst>
          </p:cNvPr>
          <p:cNvSpPr/>
          <p:nvPr/>
        </p:nvSpPr>
        <p:spPr>
          <a:xfrm>
            <a:off x="9174440" y="390326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9A354A2-0DBB-4863-BFA6-296C3C89454A}"/>
              </a:ext>
            </a:extLst>
          </p:cNvPr>
          <p:cNvSpPr/>
          <p:nvPr/>
        </p:nvSpPr>
        <p:spPr>
          <a:xfrm>
            <a:off x="6542299" y="4579387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CCED88E-C915-4924-8C80-BD938642D02A}"/>
              </a:ext>
            </a:extLst>
          </p:cNvPr>
          <p:cNvSpPr/>
          <p:nvPr/>
        </p:nvSpPr>
        <p:spPr>
          <a:xfrm>
            <a:off x="7459671" y="466320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ECC99DE-71AD-4BFE-AAE9-38BCEC25578C}"/>
              </a:ext>
            </a:extLst>
          </p:cNvPr>
          <p:cNvSpPr/>
          <p:nvPr/>
        </p:nvSpPr>
        <p:spPr>
          <a:xfrm>
            <a:off x="7744400" y="404111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99E242D-BF75-4966-966E-37F714125C13}"/>
              </a:ext>
            </a:extLst>
          </p:cNvPr>
          <p:cNvSpPr/>
          <p:nvPr/>
        </p:nvSpPr>
        <p:spPr>
          <a:xfrm>
            <a:off x="7274439" y="219931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914AF39-AF68-445F-B2DB-6E410F9F2B46}"/>
              </a:ext>
            </a:extLst>
          </p:cNvPr>
          <p:cNvSpPr/>
          <p:nvPr/>
        </p:nvSpPr>
        <p:spPr>
          <a:xfrm>
            <a:off x="8887797" y="377380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D50C165B-293D-4DC9-B5D2-6879BF2D7DEC}"/>
              </a:ext>
            </a:extLst>
          </p:cNvPr>
          <p:cNvSpPr/>
          <p:nvPr/>
        </p:nvSpPr>
        <p:spPr>
          <a:xfrm>
            <a:off x="7239366" y="392826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A318539-6627-4F7A-A287-8BF7A31FCAB7}"/>
              </a:ext>
            </a:extLst>
          </p:cNvPr>
          <p:cNvSpPr/>
          <p:nvPr/>
        </p:nvSpPr>
        <p:spPr>
          <a:xfrm>
            <a:off x="6405446" y="396799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67D05E8-C380-40B6-A2FC-14384C48A3ED}"/>
              </a:ext>
            </a:extLst>
          </p:cNvPr>
          <p:cNvSpPr/>
          <p:nvPr/>
        </p:nvSpPr>
        <p:spPr>
          <a:xfrm>
            <a:off x="7100811" y="347839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4F4B563-6EA2-44D9-8777-89F51F01E20C}"/>
              </a:ext>
            </a:extLst>
          </p:cNvPr>
          <p:cNvSpPr/>
          <p:nvPr/>
        </p:nvSpPr>
        <p:spPr>
          <a:xfrm>
            <a:off x="9017344" y="2912625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0FED683-1F7D-4008-9AD0-922EF5BAC40A}"/>
              </a:ext>
            </a:extLst>
          </p:cNvPr>
          <p:cNvSpPr/>
          <p:nvPr/>
        </p:nvSpPr>
        <p:spPr>
          <a:xfrm>
            <a:off x="6188969" y="355018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075AA47-D710-4EAD-B3AE-E1469D8A7CFC}"/>
              </a:ext>
            </a:extLst>
          </p:cNvPr>
          <p:cNvSpPr/>
          <p:nvPr/>
        </p:nvSpPr>
        <p:spPr>
          <a:xfrm>
            <a:off x="6302683" y="282527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99D8D6D-0D0E-4AAB-849E-7223AC6599DE}"/>
              </a:ext>
            </a:extLst>
          </p:cNvPr>
          <p:cNvSpPr/>
          <p:nvPr/>
        </p:nvSpPr>
        <p:spPr>
          <a:xfrm>
            <a:off x="9394851" y="323540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C173B2E-C1AE-4727-A69D-E0D97B2D678C}"/>
              </a:ext>
            </a:extLst>
          </p:cNvPr>
          <p:cNvSpPr/>
          <p:nvPr/>
        </p:nvSpPr>
        <p:spPr>
          <a:xfrm>
            <a:off x="7832655" y="302524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3C64F22-682E-4B07-A16C-C96E469AA882}"/>
              </a:ext>
            </a:extLst>
          </p:cNvPr>
          <p:cNvSpPr/>
          <p:nvPr/>
        </p:nvSpPr>
        <p:spPr>
          <a:xfrm>
            <a:off x="8710527" y="1870370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4172560-835C-4987-8EC7-1FBD5F2ABAE0}"/>
              </a:ext>
            </a:extLst>
          </p:cNvPr>
          <p:cNvSpPr/>
          <p:nvPr/>
        </p:nvSpPr>
        <p:spPr>
          <a:xfrm>
            <a:off x="9104313" y="3308610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C7D1C58-187A-47EF-A25F-1053C044E64C}"/>
              </a:ext>
            </a:extLst>
          </p:cNvPr>
          <p:cNvSpPr/>
          <p:nvPr/>
        </p:nvSpPr>
        <p:spPr>
          <a:xfrm>
            <a:off x="8713515" y="4685995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1C4E1FF9-4E03-4B40-8F8A-B072F1738362}"/>
              </a:ext>
            </a:extLst>
          </p:cNvPr>
          <p:cNvSpPr/>
          <p:nvPr/>
        </p:nvSpPr>
        <p:spPr>
          <a:xfrm>
            <a:off x="8552983" y="473971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E5F5111-3D96-4EB8-8C1D-966A8A0D08D0}"/>
              </a:ext>
            </a:extLst>
          </p:cNvPr>
          <p:cNvSpPr/>
          <p:nvPr/>
        </p:nvSpPr>
        <p:spPr>
          <a:xfrm>
            <a:off x="8591763" y="412267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FB8A52AD-2391-492E-B998-A2A5B10F6406}"/>
              </a:ext>
            </a:extLst>
          </p:cNvPr>
          <p:cNvSpPr/>
          <p:nvPr/>
        </p:nvSpPr>
        <p:spPr>
          <a:xfrm>
            <a:off x="7385563" y="5320577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EFB9A83-0A8F-441D-BEAA-D5FA54A3EEEF}"/>
              </a:ext>
            </a:extLst>
          </p:cNvPr>
          <p:cNvSpPr txBox="1"/>
          <p:nvPr/>
        </p:nvSpPr>
        <p:spPr>
          <a:xfrm>
            <a:off x="65739" y="62281"/>
            <a:ext cx="1546193" cy="116955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/>
              <a:t>B6.2.) </a:t>
            </a:r>
            <a:r>
              <a:rPr lang="pt-PT" sz="1400">
                <a:ea typeface="+mn-lt"/>
                <a:cs typeface="+mn-lt"/>
              </a:rPr>
              <a:t>Ecrã de </a:t>
            </a:r>
            <a:endParaRPr lang="en-US" sz="1400">
              <a:ea typeface="+mn-lt"/>
              <a:cs typeface="+mn-lt"/>
            </a:endParaRPr>
          </a:p>
          <a:p>
            <a:r>
              <a:rPr lang="pt-PT" sz="1400">
                <a:ea typeface="+mn-lt"/>
                <a:cs typeface="+mn-lt"/>
              </a:rPr>
              <a:t>estado geral </a:t>
            </a:r>
            <a:endParaRPr lang="en-US" sz="1400">
              <a:ea typeface="+mn-lt"/>
              <a:cs typeface="+mn-lt"/>
            </a:endParaRPr>
          </a:p>
          <a:p>
            <a:r>
              <a:rPr lang="pt-PT" sz="1400">
                <a:ea typeface="+mn-lt"/>
                <a:cs typeface="+mn-lt"/>
              </a:rPr>
              <a:t>e envio de </a:t>
            </a:r>
            <a:r>
              <a:rPr lang="pt-PT" sz="1400" err="1">
                <a:ea typeface="+mn-lt"/>
                <a:cs typeface="+mn-lt"/>
              </a:rPr>
              <a:t>Drones</a:t>
            </a:r>
            <a:r>
              <a:rPr lang="pt-PT" sz="1400">
                <a:ea typeface="+mn-lt"/>
                <a:cs typeface="+mn-lt"/>
              </a:rPr>
              <a:t>:</a:t>
            </a:r>
          </a:p>
          <a:p>
            <a:r>
              <a:rPr lang="pt-PT" sz="1400">
                <a:cs typeface="Calibri"/>
              </a:rPr>
              <a:t>Confirmação de</a:t>
            </a:r>
          </a:p>
          <a:p>
            <a:r>
              <a:rPr lang="pt-PT" sz="1400">
                <a:cs typeface="Calibri"/>
              </a:rPr>
              <a:t>envio de </a:t>
            </a:r>
            <a:r>
              <a:rPr lang="pt-PT" sz="1400" err="1">
                <a:cs typeface="Calibri"/>
              </a:rPr>
              <a:t>Drone</a:t>
            </a:r>
            <a:r>
              <a:rPr lang="pt-PT" sz="1400">
                <a:cs typeface="Calibri"/>
              </a:rPr>
              <a:t>.</a:t>
            </a:r>
          </a:p>
        </p:txBody>
      </p:sp>
      <p:pic>
        <p:nvPicPr>
          <p:cNvPr id="2" name="Imagem 2" descr="Uma imagem com texto, monitor, ecrã, moldura de fotografia&#10;&#10;Descrição gerada automaticamente">
            <a:extLst>
              <a:ext uri="{FF2B5EF4-FFF2-40B4-BE49-F238E27FC236}">
                <a16:creationId xmlns:a16="http://schemas.microsoft.com/office/drawing/2014/main" id="{8ACEA7BA-65F9-8B9C-566D-723AD8B593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789" y="5793022"/>
            <a:ext cx="332435" cy="180946"/>
          </a:xfrm>
          <a:prstGeom prst="rect">
            <a:avLst/>
          </a:prstGeom>
        </p:spPr>
      </p:pic>
      <p:pic>
        <p:nvPicPr>
          <p:cNvPr id="129" name="Picture 128" descr="Icon&#10;&#10;Description automatically generated">
            <a:extLst>
              <a:ext uri="{FF2B5EF4-FFF2-40B4-BE49-F238E27FC236}">
                <a16:creationId xmlns:a16="http://schemas.microsoft.com/office/drawing/2014/main" id="{1EFBC879-BBB0-45D7-9356-7D31B45284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943" y="4792429"/>
            <a:ext cx="279172" cy="410547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5654A8A-5B0C-4AEC-B75F-89B19AD6A36E}"/>
              </a:ext>
            </a:extLst>
          </p:cNvPr>
          <p:cNvSpPr/>
          <p:nvPr/>
        </p:nvSpPr>
        <p:spPr>
          <a:xfrm>
            <a:off x="2558641" y="669440"/>
            <a:ext cx="3528443" cy="5498095"/>
          </a:xfrm>
          <a:prstGeom prst="roundRect">
            <a:avLst>
              <a:gd name="adj" fmla="val 0"/>
            </a:avLst>
          </a:prstGeom>
          <a:solidFill>
            <a:srgbClr val="FE8F2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28136EA-C92E-4234-9F31-2D8DF85FD55D}"/>
              </a:ext>
            </a:extLst>
          </p:cNvPr>
          <p:cNvSpPr/>
          <p:nvPr/>
        </p:nvSpPr>
        <p:spPr>
          <a:xfrm>
            <a:off x="5594094" y="871181"/>
            <a:ext cx="331632" cy="3664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X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8A71DB-2419-4306-A9CE-693A57094CEB}"/>
              </a:ext>
            </a:extLst>
          </p:cNvPr>
          <p:cNvSpPr txBox="1"/>
          <p:nvPr/>
        </p:nvSpPr>
        <p:spPr>
          <a:xfrm>
            <a:off x="3102065" y="1132191"/>
            <a:ext cx="3532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>
                <a:solidFill>
                  <a:schemeClr val="bg1"/>
                </a:solidFill>
              </a:rPr>
              <a:t>Estado de </a:t>
            </a:r>
            <a:r>
              <a:rPr lang="pt-PT" sz="4000" err="1">
                <a:solidFill>
                  <a:schemeClr val="bg1"/>
                </a:solidFill>
              </a:rPr>
              <a:t>Drones</a:t>
            </a:r>
            <a:endParaRPr lang="en-US" sz="400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E7763F-1F71-4934-9A15-C2E576C0B56B}"/>
              </a:ext>
            </a:extLst>
          </p:cNvPr>
          <p:cNvGrpSpPr/>
          <p:nvPr/>
        </p:nvGrpSpPr>
        <p:grpSpPr>
          <a:xfrm>
            <a:off x="2703775" y="1325935"/>
            <a:ext cx="1059233" cy="1002837"/>
            <a:chOff x="4641045" y="4442373"/>
            <a:chExt cx="1185900" cy="1254692"/>
          </a:xfrm>
        </p:grpSpPr>
        <p:pic>
          <p:nvPicPr>
            <p:cNvPr id="74" name="Picture 73" descr="Icon&#10;&#10;Description automatically generated">
              <a:extLst>
                <a:ext uri="{FF2B5EF4-FFF2-40B4-BE49-F238E27FC236}">
                  <a16:creationId xmlns:a16="http://schemas.microsoft.com/office/drawing/2014/main" id="{7D516D71-C6AA-4AB2-83A1-515566407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1045" y="4442373"/>
              <a:ext cx="1185900" cy="1185900"/>
            </a:xfrm>
            <a:prstGeom prst="rect">
              <a:avLst/>
            </a:prstGeom>
          </p:spPr>
        </p:pic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FA245F85-81DF-414E-87A3-10A9D7DDCD5F}"/>
                </a:ext>
              </a:extLst>
            </p:cNvPr>
            <p:cNvSpPr/>
            <p:nvPr/>
          </p:nvSpPr>
          <p:spPr>
            <a:xfrm>
              <a:off x="5000187" y="5159385"/>
              <a:ext cx="427643" cy="394284"/>
            </a:xfrm>
            <a:prstGeom prst="roundRect">
              <a:avLst>
                <a:gd name="adj" fmla="val 50000"/>
              </a:avLst>
            </a:prstGeom>
            <a:solidFill>
              <a:srgbClr val="FE8F20"/>
            </a:solidFill>
            <a:ln>
              <a:solidFill>
                <a:srgbClr val="FE8F2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74" descr="Icon&#10;&#10;Description automatically generated">
              <a:extLst>
                <a:ext uri="{FF2B5EF4-FFF2-40B4-BE49-F238E27FC236}">
                  <a16:creationId xmlns:a16="http://schemas.microsoft.com/office/drawing/2014/main" id="{3F902B3E-E677-4FEB-A111-28D7D9C52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6387" y="4997702"/>
              <a:ext cx="699363" cy="699363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D86F05D-61B9-453C-A927-9EAC670ADAE8}"/>
              </a:ext>
            </a:extLst>
          </p:cNvPr>
          <p:cNvGrpSpPr/>
          <p:nvPr/>
        </p:nvGrpSpPr>
        <p:grpSpPr>
          <a:xfrm>
            <a:off x="2556042" y="2655168"/>
            <a:ext cx="3523485" cy="386916"/>
            <a:chOff x="2556842" y="2496601"/>
            <a:chExt cx="3523485" cy="3869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5B7E31-F692-416F-A787-8C0F09C57ACA}"/>
                </a:ext>
              </a:extLst>
            </p:cNvPr>
            <p:cNvSpPr/>
            <p:nvPr/>
          </p:nvSpPr>
          <p:spPr>
            <a:xfrm>
              <a:off x="2556842" y="2496601"/>
              <a:ext cx="3523485" cy="3869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solidFill>
                    <a:srgbClr val="002060"/>
                  </a:solidFill>
                </a:rPr>
                <a:t>Em Transito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12E1383-9598-44E5-B4A2-95F5DAE7FDC0}"/>
                </a:ext>
              </a:extLst>
            </p:cNvPr>
            <p:cNvSpPr/>
            <p:nvPr/>
          </p:nvSpPr>
          <p:spPr>
            <a:xfrm>
              <a:off x="2570128" y="2506765"/>
              <a:ext cx="734461" cy="3767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r>
                <a:rPr lang="pt-PT" sz="1600" b="1">
                  <a:ln>
                    <a:solidFill>
                      <a:schemeClr val="bg1"/>
                    </a:solidFill>
                  </a:ln>
                  <a:solidFill>
                    <a:srgbClr val="002060"/>
                  </a:solidFill>
                </a:rPr>
                <a:t>Nº1</a:t>
              </a:r>
              <a:endParaRPr lang="en-US" sz="1600" b="1">
                <a:ln>
                  <a:solidFill>
                    <a:schemeClr val="bg1"/>
                  </a:solidFill>
                </a:ln>
                <a:solidFill>
                  <a:srgbClr val="002060"/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4075285-5D61-4729-BBCE-DB903714860A}"/>
              </a:ext>
            </a:extLst>
          </p:cNvPr>
          <p:cNvGrpSpPr/>
          <p:nvPr/>
        </p:nvGrpSpPr>
        <p:grpSpPr>
          <a:xfrm>
            <a:off x="2562082" y="3429000"/>
            <a:ext cx="3523485" cy="386916"/>
            <a:chOff x="2556842" y="2496601"/>
            <a:chExt cx="3523485" cy="386916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993E581-93B1-4573-9B45-71FEE8E7083A}"/>
                </a:ext>
              </a:extLst>
            </p:cNvPr>
            <p:cNvSpPr/>
            <p:nvPr/>
          </p:nvSpPr>
          <p:spPr>
            <a:xfrm>
              <a:off x="2556842" y="2496601"/>
              <a:ext cx="3523485" cy="3869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bg1"/>
                  </a:solidFill>
                </a:rPr>
                <a:t>Livre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6924EF8-D56E-4DC6-9967-19B44014D8B9}"/>
                </a:ext>
              </a:extLst>
            </p:cNvPr>
            <p:cNvSpPr/>
            <p:nvPr/>
          </p:nvSpPr>
          <p:spPr>
            <a:xfrm>
              <a:off x="2570128" y="2506765"/>
              <a:ext cx="734461" cy="3767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r>
                <a:rPr lang="pt-PT" sz="1600" b="1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Nº3</a:t>
              </a:r>
              <a:endParaRPr lang="en-US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5C6106C8-D34C-4977-AFB7-169EAA9B0CFD}"/>
              </a:ext>
            </a:extLst>
          </p:cNvPr>
          <p:cNvSpPr/>
          <p:nvPr/>
        </p:nvSpPr>
        <p:spPr>
          <a:xfrm>
            <a:off x="2569916" y="3815916"/>
            <a:ext cx="3523485" cy="386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bg1"/>
                </a:solidFill>
              </a:rPr>
              <a:t>Livre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06CDFBF-F531-4FF7-8294-D4E70661F67B}"/>
              </a:ext>
            </a:extLst>
          </p:cNvPr>
          <p:cNvSpPr/>
          <p:nvPr/>
        </p:nvSpPr>
        <p:spPr>
          <a:xfrm>
            <a:off x="2574058" y="3826080"/>
            <a:ext cx="734461" cy="3767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Nº4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A8AF808-7E3D-4946-86E5-C444141ECA0E}"/>
              </a:ext>
            </a:extLst>
          </p:cNvPr>
          <p:cNvSpPr/>
          <p:nvPr/>
        </p:nvSpPr>
        <p:spPr>
          <a:xfrm>
            <a:off x="2568884" y="4202832"/>
            <a:ext cx="3523485" cy="386916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>
                <a:solidFill>
                  <a:srgbClr val="FFC000"/>
                </a:solidFill>
              </a:rPr>
              <a:t>Em Missão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2F9A82F-4466-43CE-9757-C3207DB41A0D}"/>
              </a:ext>
            </a:extLst>
          </p:cNvPr>
          <p:cNvSpPr/>
          <p:nvPr/>
        </p:nvSpPr>
        <p:spPr>
          <a:xfrm>
            <a:off x="2573026" y="4212996"/>
            <a:ext cx="734461" cy="3767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Nº5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A3123CC-C41E-4716-B898-A2489A27E54B}"/>
              </a:ext>
            </a:extLst>
          </p:cNvPr>
          <p:cNvSpPr/>
          <p:nvPr/>
        </p:nvSpPr>
        <p:spPr>
          <a:xfrm>
            <a:off x="2567676" y="4589748"/>
            <a:ext cx="3523485" cy="386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bg1"/>
                </a:solidFill>
              </a:rPr>
              <a:t>Livre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1E1612A-D102-47D3-9AB9-097E235CCB38}"/>
              </a:ext>
            </a:extLst>
          </p:cNvPr>
          <p:cNvSpPr/>
          <p:nvPr/>
        </p:nvSpPr>
        <p:spPr>
          <a:xfrm>
            <a:off x="2571818" y="4599912"/>
            <a:ext cx="734461" cy="3767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Nº6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3B40647-47FF-4E45-B34A-5EFD29F313C0}"/>
              </a:ext>
            </a:extLst>
          </p:cNvPr>
          <p:cNvSpPr/>
          <p:nvPr/>
        </p:nvSpPr>
        <p:spPr>
          <a:xfrm>
            <a:off x="2567256" y="4984079"/>
            <a:ext cx="3523485" cy="386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bg1"/>
                </a:solidFill>
              </a:rPr>
              <a:t>Livre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AD95D1-52DB-4EB9-B063-786A2DB00867}"/>
              </a:ext>
            </a:extLst>
          </p:cNvPr>
          <p:cNvSpPr/>
          <p:nvPr/>
        </p:nvSpPr>
        <p:spPr>
          <a:xfrm>
            <a:off x="2571398" y="4994243"/>
            <a:ext cx="734461" cy="3767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Nº7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5BB9E73-2962-4053-905E-624BD6BF4671}"/>
              </a:ext>
            </a:extLst>
          </p:cNvPr>
          <p:cNvSpPr/>
          <p:nvPr/>
        </p:nvSpPr>
        <p:spPr>
          <a:xfrm>
            <a:off x="2568674" y="5378410"/>
            <a:ext cx="3523485" cy="386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bg1"/>
                </a:solidFill>
              </a:rPr>
              <a:t>Livre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AADDA5A-2B31-4926-8513-AF0E10296D0D}"/>
              </a:ext>
            </a:extLst>
          </p:cNvPr>
          <p:cNvSpPr/>
          <p:nvPr/>
        </p:nvSpPr>
        <p:spPr>
          <a:xfrm>
            <a:off x="2572816" y="5388574"/>
            <a:ext cx="734461" cy="3767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Nº8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F1CA63A-9D5D-4A14-9F6C-7F28D513EDB4}"/>
              </a:ext>
            </a:extLst>
          </p:cNvPr>
          <p:cNvCxnSpPr>
            <a:cxnSpLocks/>
            <a:endCxn id="67" idx="3"/>
          </p:cNvCxnSpPr>
          <p:nvPr/>
        </p:nvCxnSpPr>
        <p:spPr>
          <a:xfrm flipV="1">
            <a:off x="6028324" y="2020971"/>
            <a:ext cx="2674995" cy="12145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28132E95-BEC0-4608-89F5-1687CC642B60}"/>
              </a:ext>
            </a:extLst>
          </p:cNvPr>
          <p:cNvSpPr/>
          <p:nvPr/>
        </p:nvSpPr>
        <p:spPr>
          <a:xfrm>
            <a:off x="2576708" y="5769582"/>
            <a:ext cx="3523485" cy="386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>
                <a:solidFill>
                  <a:schemeClr val="tx1"/>
                </a:solidFill>
              </a:rPr>
              <a:t>    Manutenção: Bateria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36DB0EF-9203-4D76-80B4-9519D51D3A0C}"/>
              </a:ext>
            </a:extLst>
          </p:cNvPr>
          <p:cNvSpPr/>
          <p:nvPr/>
        </p:nvSpPr>
        <p:spPr>
          <a:xfrm>
            <a:off x="2571706" y="5779746"/>
            <a:ext cx="734461" cy="3767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Nº9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D2B1707-1F39-4CC1-8D2C-9A2643521D19}"/>
              </a:ext>
            </a:extLst>
          </p:cNvPr>
          <p:cNvSpPr/>
          <p:nvPr/>
        </p:nvSpPr>
        <p:spPr>
          <a:xfrm>
            <a:off x="2563876" y="3042084"/>
            <a:ext cx="3523485" cy="38691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FFC000"/>
                </a:solidFill>
              </a:rPr>
              <a:t>Em Missão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0D6AC08-854C-4C4E-9797-C82D8CDE02AA}"/>
              </a:ext>
            </a:extLst>
          </p:cNvPr>
          <p:cNvCxnSpPr>
            <a:cxnSpLocks/>
          </p:cNvCxnSpPr>
          <p:nvPr/>
        </p:nvCxnSpPr>
        <p:spPr>
          <a:xfrm>
            <a:off x="6111674" y="643721"/>
            <a:ext cx="0" cy="55886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0278EC7-A97F-4B63-8ECC-8AEDE50BA650}"/>
              </a:ext>
            </a:extLst>
          </p:cNvPr>
          <p:cNvSpPr/>
          <p:nvPr/>
        </p:nvSpPr>
        <p:spPr>
          <a:xfrm>
            <a:off x="2575172" y="3051727"/>
            <a:ext cx="734461" cy="3767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Nº2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7" name="CaixaDeTexto 3">
            <a:extLst>
              <a:ext uri="{FF2B5EF4-FFF2-40B4-BE49-F238E27FC236}">
                <a16:creationId xmlns:a16="http://schemas.microsoft.com/office/drawing/2014/main" id="{6D6FECD5-8D70-4DC4-9400-D83C17857C8B}"/>
              </a:ext>
            </a:extLst>
          </p:cNvPr>
          <p:cNvSpPr txBox="1"/>
          <p:nvPr/>
        </p:nvSpPr>
        <p:spPr>
          <a:xfrm>
            <a:off x="11054954" y="563404"/>
            <a:ext cx="1174552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 b="1">
                <a:solidFill>
                  <a:schemeClr val="bg1"/>
                </a:solidFill>
              </a:rPr>
              <a:t>Pulseira nº12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076C66B-E4AE-432E-8B3D-F3D931577FB8}"/>
              </a:ext>
            </a:extLst>
          </p:cNvPr>
          <p:cNvSpPr/>
          <p:nvPr/>
        </p:nvSpPr>
        <p:spPr>
          <a:xfrm>
            <a:off x="8673503" y="1855962"/>
            <a:ext cx="203593" cy="1933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9AF03FC-911A-49B0-A1D7-89E655073FE1}"/>
              </a:ext>
            </a:extLst>
          </p:cNvPr>
          <p:cNvSpPr/>
          <p:nvPr/>
        </p:nvSpPr>
        <p:spPr>
          <a:xfrm>
            <a:off x="5702040" y="3094838"/>
            <a:ext cx="285308" cy="2811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X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0DFE621-7747-4B95-84F8-BD9A56CFDB19}"/>
              </a:ext>
            </a:extLst>
          </p:cNvPr>
          <p:cNvSpPr/>
          <p:nvPr/>
        </p:nvSpPr>
        <p:spPr>
          <a:xfrm>
            <a:off x="5698105" y="4270647"/>
            <a:ext cx="285308" cy="2811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X</a:t>
            </a:r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136" name="Picture 135" descr="Icon&#10;&#10;Description automatically generated">
            <a:extLst>
              <a:ext uri="{FF2B5EF4-FFF2-40B4-BE49-F238E27FC236}">
                <a16:creationId xmlns:a16="http://schemas.microsoft.com/office/drawing/2014/main" id="{9DAC5DC4-265C-40EE-9D42-A5AFA3D7768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544" y="2594529"/>
            <a:ext cx="1181959" cy="1181959"/>
          </a:xfrm>
          <a:prstGeom prst="rect">
            <a:avLst/>
          </a:prstGeom>
        </p:spPr>
      </p:pic>
      <p:pic>
        <p:nvPicPr>
          <p:cNvPr id="137" name="Picture 136" descr="Icon&#10;&#10;Description automatically generated">
            <a:extLst>
              <a:ext uri="{FF2B5EF4-FFF2-40B4-BE49-F238E27FC236}">
                <a16:creationId xmlns:a16="http://schemas.microsoft.com/office/drawing/2014/main" id="{6850F451-5D7C-43F4-BC4E-F42D54D30F7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972" y="3115041"/>
            <a:ext cx="697040" cy="697040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2560036" y="685213"/>
            <a:ext cx="7146593" cy="5499468"/>
            <a:chOff x="2557242" y="668068"/>
            <a:chExt cx="7146593" cy="5499468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847F773-A9CD-4522-8C74-9DE44CC5ACB0}"/>
                </a:ext>
              </a:extLst>
            </p:cNvPr>
            <p:cNvSpPr/>
            <p:nvPr/>
          </p:nvSpPr>
          <p:spPr>
            <a:xfrm>
              <a:off x="2557242" y="668068"/>
              <a:ext cx="7146593" cy="5499468"/>
            </a:xfrm>
            <a:prstGeom prst="rect">
              <a:avLst/>
            </a:prstGeom>
            <a:solidFill>
              <a:schemeClr val="bg2">
                <a:alpha val="6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E216921F-4B14-4E5C-8DFF-AE628D18AA96}"/>
                </a:ext>
              </a:extLst>
            </p:cNvPr>
            <p:cNvGrpSpPr/>
            <p:nvPr/>
          </p:nvGrpSpPr>
          <p:grpSpPr>
            <a:xfrm>
              <a:off x="3159848" y="2436198"/>
              <a:ext cx="6188751" cy="1395122"/>
              <a:chOff x="3036162" y="2803843"/>
              <a:chExt cx="6188751" cy="1359966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32369D53-1469-4E78-8871-7E38A297B753}"/>
                  </a:ext>
                </a:extLst>
              </p:cNvPr>
              <p:cNvSpPr/>
              <p:nvPr/>
            </p:nvSpPr>
            <p:spPr>
              <a:xfrm>
                <a:off x="3036162" y="2803843"/>
                <a:ext cx="6188751" cy="135996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pt-PT" dirty="0">
                    <a:solidFill>
                      <a:schemeClr val="tx1"/>
                    </a:solidFill>
                  </a:rPr>
                  <a:t>Enviar </a:t>
                </a:r>
                <a:r>
                  <a:rPr lang="pt-PT" dirty="0" err="1">
                    <a:solidFill>
                      <a:schemeClr val="tx1"/>
                    </a:solidFill>
                  </a:rPr>
                  <a:t>Drone</a:t>
                </a:r>
                <a:r>
                  <a:rPr lang="pt-PT" dirty="0">
                    <a:solidFill>
                      <a:schemeClr val="tx1"/>
                    </a:solidFill>
                  </a:rPr>
                  <a:t> Nº 2</a:t>
                </a:r>
              </a:p>
              <a:p>
                <a:pPr algn="ctr"/>
                <a:r>
                  <a:rPr lang="pt-PT" dirty="0">
                    <a:solidFill>
                      <a:schemeClr val="tx1"/>
                    </a:solidFill>
                  </a:rPr>
                  <a:t>para pulseira Nº21?</a:t>
                </a:r>
                <a:endParaRPr lang="pt-PT" dirty="0">
                  <a:solidFill>
                    <a:schemeClr val="tx1"/>
                  </a:solidFill>
                  <a:cs typeface="Calibri"/>
                </a:endParaRPr>
              </a:p>
            </p:txBody>
          </p:sp>
          <p:pic>
            <p:nvPicPr>
              <p:cNvPr id="135" name="Picture 134" descr="Icon&#10;&#10;Description automatically generated">
                <a:extLst>
                  <a:ext uri="{FF2B5EF4-FFF2-40B4-BE49-F238E27FC236}">
                    <a16:creationId xmlns:a16="http://schemas.microsoft.com/office/drawing/2014/main" id="{77285C50-6B9E-4933-96AB-DB41603A01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9082" y="2830006"/>
                <a:ext cx="1190538" cy="1190538"/>
              </a:xfrm>
              <a:prstGeom prst="rect">
                <a:avLst/>
              </a:prstGeom>
            </p:spPr>
          </p:pic>
        </p:grp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3D3EB29-8546-4825-8C33-45C7B6AB5A73}"/>
                </a:ext>
              </a:extLst>
            </p:cNvPr>
            <p:cNvSpPr/>
            <p:nvPr/>
          </p:nvSpPr>
          <p:spPr>
            <a:xfrm>
              <a:off x="4512106" y="3983115"/>
              <a:ext cx="1611896" cy="8341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r>
                <a:rPr lang="pt-PT" sz="1600" b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SIM</a:t>
              </a:r>
              <a:endParaRPr lang="en-US" sz="1600" b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F5BF1E76-0C6C-4653-B505-C55266841583}"/>
                </a:ext>
              </a:extLst>
            </p:cNvPr>
            <p:cNvSpPr/>
            <p:nvPr/>
          </p:nvSpPr>
          <p:spPr>
            <a:xfrm>
              <a:off x="6389547" y="3974735"/>
              <a:ext cx="1611896" cy="83416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r>
                <a:rPr lang="pt-PT" sz="1600" b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Não</a:t>
              </a:r>
              <a:endParaRPr lang="en-US" sz="1600" b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9427F897-5848-4E73-9B24-5AA9627E1A7B}"/>
              </a:ext>
            </a:extLst>
          </p:cNvPr>
          <p:cNvSpPr txBox="1"/>
          <p:nvPr/>
        </p:nvSpPr>
        <p:spPr>
          <a:xfrm>
            <a:off x="8786936" y="749773"/>
            <a:ext cx="913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/>
              <a:t>Posto Nº1</a:t>
            </a:r>
            <a:endParaRPr lang="en-US" sz="1400"/>
          </a:p>
        </p:txBody>
      </p:sp>
      <p:sp>
        <p:nvSpPr>
          <p:cNvPr id="128" name="TextBox 1">
            <a:extLst>
              <a:ext uri="{FF2B5EF4-FFF2-40B4-BE49-F238E27FC236}">
                <a16:creationId xmlns:a16="http://schemas.microsoft.com/office/drawing/2014/main" id="{40E8626C-467D-0683-AFD8-0C5513A6064D}"/>
              </a:ext>
            </a:extLst>
          </p:cNvPr>
          <p:cNvSpPr txBox="1"/>
          <p:nvPr/>
        </p:nvSpPr>
        <p:spPr>
          <a:xfrm>
            <a:off x="2485742" y="2263984"/>
            <a:ext cx="898989" cy="403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000">
                <a:solidFill>
                  <a:schemeClr val="bg1"/>
                </a:solidFill>
              </a:rPr>
              <a:t>Envio de </a:t>
            </a:r>
            <a:r>
              <a:rPr lang="pt-PT" sz="1000" err="1">
                <a:solidFill>
                  <a:schemeClr val="bg1"/>
                </a:solidFill>
              </a:rPr>
              <a:t>Drone</a:t>
            </a:r>
            <a:r>
              <a:rPr lang="pt-PT" sz="1000">
                <a:solidFill>
                  <a:schemeClr val="bg1"/>
                </a:solidFill>
              </a:rPr>
              <a:t> Nº:</a:t>
            </a:r>
            <a:endParaRPr lang="pt-PT" sz="100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603BC6-993B-6C15-0316-8C3911652574}"/>
              </a:ext>
            </a:extLst>
          </p:cNvPr>
          <p:cNvSpPr txBox="1"/>
          <p:nvPr/>
        </p:nvSpPr>
        <p:spPr>
          <a:xfrm>
            <a:off x="62753" y="1788459"/>
            <a:ext cx="2743200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400">
                <a:cs typeface="Segoe UI"/>
              </a:rPr>
              <a:t>Se o </a:t>
            </a:r>
            <a:r>
              <a:rPr lang="pt-PT" sz="1400" err="1">
                <a:cs typeface="Segoe UI"/>
              </a:rPr>
              <a:t>user</a:t>
            </a:r>
            <a:r>
              <a:rPr lang="pt-PT" sz="1400">
                <a:cs typeface="Segoe UI"/>
              </a:rPr>
              <a:t> clicar:​</a:t>
            </a:r>
          </a:p>
          <a:p>
            <a:r>
              <a:rPr lang="pt-PT" sz="1400">
                <a:cs typeface="Segoe UI"/>
              </a:rPr>
              <a:t>-&gt;</a:t>
            </a:r>
            <a:r>
              <a:rPr lang="pt-PT" sz="1400">
                <a:solidFill>
                  <a:srgbClr val="FF0000"/>
                </a:solidFill>
                <a:cs typeface="Segoe UI"/>
              </a:rPr>
              <a:t> Sim:</a:t>
            </a:r>
            <a:r>
              <a:rPr lang="pt-PT" sz="1400">
                <a:cs typeface="Segoe UI"/>
              </a:rPr>
              <a:t> Redireciona </a:t>
            </a:r>
            <a:r>
              <a:rPr lang="en-US" sz="1400">
                <a:cs typeface="Segoe UI"/>
              </a:rPr>
              <a:t>​</a:t>
            </a:r>
          </a:p>
          <a:p>
            <a:r>
              <a:rPr lang="pt-PT" sz="1400">
                <a:cs typeface="Segoe UI"/>
              </a:rPr>
              <a:t>para o Ecrã ponto</a:t>
            </a:r>
            <a:r>
              <a:rPr lang="en-US" sz="1400">
                <a:cs typeface="Segoe UI"/>
              </a:rPr>
              <a:t>​</a:t>
            </a:r>
          </a:p>
          <a:p>
            <a:r>
              <a:rPr lang="pt-PT" sz="1400">
                <a:cs typeface="Segoe UI"/>
              </a:rPr>
              <a:t> B6.3.)</a:t>
            </a:r>
            <a:r>
              <a:rPr lang="en-US" sz="1400">
                <a:cs typeface="Segoe UI"/>
              </a:rPr>
              <a:t>​</a:t>
            </a:r>
          </a:p>
          <a:p>
            <a:r>
              <a:rPr lang="pt-PT" sz="1400">
                <a:cs typeface="Segoe UI"/>
              </a:rPr>
              <a:t>-&gt; </a:t>
            </a:r>
            <a:r>
              <a:rPr lang="pt-PT" sz="1400">
                <a:solidFill>
                  <a:srgbClr val="70AD47"/>
                </a:solidFill>
                <a:cs typeface="Segoe UI"/>
              </a:rPr>
              <a:t>Não:</a:t>
            </a:r>
            <a:r>
              <a:rPr lang="pt-PT" sz="1400">
                <a:cs typeface="Segoe UI"/>
              </a:rPr>
              <a:t> Redireciona/</a:t>
            </a:r>
            <a:r>
              <a:rPr lang="en-US" sz="1400">
                <a:cs typeface="Segoe UI"/>
              </a:rPr>
              <a:t>​</a:t>
            </a:r>
          </a:p>
          <a:p>
            <a:r>
              <a:rPr lang="pt-PT" sz="1400">
                <a:cs typeface="Segoe UI"/>
              </a:rPr>
              <a:t>volta a trás para o </a:t>
            </a:r>
            <a:r>
              <a:rPr lang="en-US" sz="1400">
                <a:cs typeface="Segoe UI"/>
              </a:rPr>
              <a:t>​</a:t>
            </a:r>
          </a:p>
          <a:p>
            <a:r>
              <a:rPr lang="pt-PT" sz="1400">
                <a:cs typeface="Segoe UI"/>
              </a:rPr>
              <a:t>Ecrã B6.) ou em caso</a:t>
            </a:r>
          </a:p>
          <a:p>
            <a:r>
              <a:rPr lang="pt-PT" sz="1400">
                <a:cs typeface="Segoe UI"/>
              </a:rPr>
              <a:t>de redireccionamento</a:t>
            </a:r>
          </a:p>
          <a:p>
            <a:r>
              <a:rPr lang="pt-PT" sz="1400">
                <a:cs typeface="Segoe UI"/>
              </a:rPr>
              <a:t>prévio de uma </a:t>
            </a:r>
          </a:p>
          <a:p>
            <a:r>
              <a:rPr lang="pt-PT" sz="1400">
                <a:cs typeface="Segoe UI"/>
              </a:rPr>
              <a:t>situação de alerta </a:t>
            </a:r>
            <a:endParaRPr lang="pt-PT">
              <a:cs typeface="Calibri" panose="020F0502020204030204"/>
            </a:endParaRPr>
          </a:p>
          <a:p>
            <a:r>
              <a:rPr lang="pt-PT" sz="1400">
                <a:cs typeface="Segoe UI"/>
              </a:rPr>
              <a:t>ou emergência, é</a:t>
            </a:r>
          </a:p>
          <a:p>
            <a:r>
              <a:rPr lang="pt-PT" sz="1400">
                <a:cs typeface="Segoe UI"/>
              </a:rPr>
              <a:t>redirecionado antes</a:t>
            </a:r>
          </a:p>
          <a:p>
            <a:r>
              <a:rPr lang="pt-PT" sz="1400">
                <a:cs typeface="Segoe UI"/>
              </a:rPr>
              <a:t>para um dos Ecrãs</a:t>
            </a:r>
          </a:p>
          <a:p>
            <a:r>
              <a:rPr lang="pt-PT" sz="1400">
                <a:cs typeface="Segoe UI"/>
              </a:rPr>
              <a:t>pontos B3.1) ou B3.2)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1F982D-6036-9DD2-6FD4-347174BED7DF}"/>
              </a:ext>
            </a:extLst>
          </p:cNvPr>
          <p:cNvSpPr/>
          <p:nvPr/>
        </p:nvSpPr>
        <p:spPr>
          <a:xfrm>
            <a:off x="7261561" y="2169726"/>
            <a:ext cx="203593" cy="1933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Picture 84" descr="A picture containing text, monitor, electronics, screen&#10;&#10;Description automatically generated">
            <a:extLst>
              <a:ext uri="{FF2B5EF4-FFF2-40B4-BE49-F238E27FC236}">
                <a16:creationId xmlns:a16="http://schemas.microsoft.com/office/drawing/2014/main" id="{D6982A90-D3E1-4347-BF93-BBEBC4BF42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29406" y="27124"/>
            <a:ext cx="8807852" cy="688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99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F64AF735-EE7A-46DD-A39B-747EA1953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50184" y="1613884"/>
            <a:ext cx="5499467" cy="3607836"/>
          </a:xfrm>
          <a:prstGeom prst="rect">
            <a:avLst/>
          </a:prstGeom>
        </p:spPr>
      </p:pic>
      <p:pic>
        <p:nvPicPr>
          <p:cNvPr id="64" name="Picture 63" descr="Logo, icon&#10;&#10;Description automatically generated">
            <a:extLst>
              <a:ext uri="{FF2B5EF4-FFF2-40B4-BE49-F238E27FC236}">
                <a16:creationId xmlns:a16="http://schemas.microsoft.com/office/drawing/2014/main" id="{63FBEF69-4756-4749-B2F9-62835F73D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2140">
            <a:off x="8591928" y="5077919"/>
            <a:ext cx="854065" cy="854065"/>
          </a:xfrm>
          <a:prstGeom prst="rect">
            <a:avLst/>
          </a:prstGeom>
        </p:spPr>
      </p:pic>
      <p:sp>
        <p:nvSpPr>
          <p:cNvPr id="95" name="Oval 94">
            <a:extLst>
              <a:ext uri="{FF2B5EF4-FFF2-40B4-BE49-F238E27FC236}">
                <a16:creationId xmlns:a16="http://schemas.microsoft.com/office/drawing/2014/main" id="{80BF5E76-9612-4584-A650-1334F7A1E5B8}"/>
              </a:ext>
            </a:extLst>
          </p:cNvPr>
          <p:cNvSpPr/>
          <p:nvPr/>
        </p:nvSpPr>
        <p:spPr>
          <a:xfrm>
            <a:off x="8509943" y="345962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5FD8022-B30A-4439-9B58-A4D1BED5A888}"/>
              </a:ext>
            </a:extLst>
          </p:cNvPr>
          <p:cNvSpPr/>
          <p:nvPr/>
        </p:nvSpPr>
        <p:spPr>
          <a:xfrm>
            <a:off x="8019423" y="4514658"/>
            <a:ext cx="129547" cy="129459"/>
          </a:xfrm>
          <a:prstGeom prst="ellipse">
            <a:avLst/>
          </a:prstGeom>
          <a:solidFill>
            <a:srgbClr val="FD21C3"/>
          </a:solidFill>
          <a:ln>
            <a:solidFill>
              <a:srgbClr val="FD2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E2C7937-C2C9-4029-A817-EF39611E370A}"/>
              </a:ext>
            </a:extLst>
          </p:cNvPr>
          <p:cNvSpPr/>
          <p:nvPr/>
        </p:nvSpPr>
        <p:spPr>
          <a:xfrm>
            <a:off x="8436909" y="398887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17F9821-277F-4124-B48B-7C3800EF1D04}"/>
              </a:ext>
            </a:extLst>
          </p:cNvPr>
          <p:cNvSpPr/>
          <p:nvPr/>
        </p:nvSpPr>
        <p:spPr>
          <a:xfrm>
            <a:off x="8598105" y="391165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1B8AB10-A02C-4D0E-BD2D-D04C481BF041}"/>
              </a:ext>
            </a:extLst>
          </p:cNvPr>
          <p:cNvSpPr/>
          <p:nvPr/>
        </p:nvSpPr>
        <p:spPr>
          <a:xfrm>
            <a:off x="7017280" y="404111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5BC6C4D-F0E6-4315-BD1F-3AEAC8B1B6F7}"/>
              </a:ext>
            </a:extLst>
          </p:cNvPr>
          <p:cNvSpPr/>
          <p:nvPr/>
        </p:nvSpPr>
        <p:spPr>
          <a:xfrm>
            <a:off x="7167871" y="413033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C817616-D9B9-429C-94B8-27AEFAA0E16F}"/>
              </a:ext>
            </a:extLst>
          </p:cNvPr>
          <p:cNvSpPr/>
          <p:nvPr/>
        </p:nvSpPr>
        <p:spPr>
          <a:xfrm>
            <a:off x="7562607" y="360649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8DA94B8-E30E-466A-8A5B-5961041937AB}"/>
              </a:ext>
            </a:extLst>
          </p:cNvPr>
          <p:cNvSpPr/>
          <p:nvPr/>
        </p:nvSpPr>
        <p:spPr>
          <a:xfrm>
            <a:off x="6891803" y="502388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F0E46AE-0976-410D-B03C-2B48855C7B33}"/>
              </a:ext>
            </a:extLst>
          </p:cNvPr>
          <p:cNvSpPr/>
          <p:nvPr/>
        </p:nvSpPr>
        <p:spPr>
          <a:xfrm>
            <a:off x="9174440" y="390326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9A354A2-0DBB-4863-BFA6-296C3C89454A}"/>
              </a:ext>
            </a:extLst>
          </p:cNvPr>
          <p:cNvSpPr/>
          <p:nvPr/>
        </p:nvSpPr>
        <p:spPr>
          <a:xfrm>
            <a:off x="6542299" y="4579387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CCED88E-C915-4924-8C80-BD938642D02A}"/>
              </a:ext>
            </a:extLst>
          </p:cNvPr>
          <p:cNvSpPr/>
          <p:nvPr/>
        </p:nvSpPr>
        <p:spPr>
          <a:xfrm>
            <a:off x="7459671" y="466320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ECC99DE-71AD-4BFE-AAE9-38BCEC25578C}"/>
              </a:ext>
            </a:extLst>
          </p:cNvPr>
          <p:cNvSpPr/>
          <p:nvPr/>
        </p:nvSpPr>
        <p:spPr>
          <a:xfrm>
            <a:off x="7744400" y="404111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99E242D-BF75-4966-966E-37F714125C13}"/>
              </a:ext>
            </a:extLst>
          </p:cNvPr>
          <p:cNvSpPr/>
          <p:nvPr/>
        </p:nvSpPr>
        <p:spPr>
          <a:xfrm>
            <a:off x="7274439" y="219931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914AF39-AF68-445F-B2DB-6E410F9F2B46}"/>
              </a:ext>
            </a:extLst>
          </p:cNvPr>
          <p:cNvSpPr/>
          <p:nvPr/>
        </p:nvSpPr>
        <p:spPr>
          <a:xfrm>
            <a:off x="8887797" y="377380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D50C165B-293D-4DC9-B5D2-6879BF2D7DEC}"/>
              </a:ext>
            </a:extLst>
          </p:cNvPr>
          <p:cNvSpPr/>
          <p:nvPr/>
        </p:nvSpPr>
        <p:spPr>
          <a:xfrm>
            <a:off x="7239366" y="392826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A318539-6627-4F7A-A287-8BF7A31FCAB7}"/>
              </a:ext>
            </a:extLst>
          </p:cNvPr>
          <p:cNvSpPr/>
          <p:nvPr/>
        </p:nvSpPr>
        <p:spPr>
          <a:xfrm>
            <a:off x="6405446" y="396799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67D05E8-C380-40B6-A2FC-14384C48A3ED}"/>
              </a:ext>
            </a:extLst>
          </p:cNvPr>
          <p:cNvSpPr/>
          <p:nvPr/>
        </p:nvSpPr>
        <p:spPr>
          <a:xfrm>
            <a:off x="7100811" y="347839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4F4B563-6EA2-44D9-8777-89F51F01E20C}"/>
              </a:ext>
            </a:extLst>
          </p:cNvPr>
          <p:cNvSpPr/>
          <p:nvPr/>
        </p:nvSpPr>
        <p:spPr>
          <a:xfrm>
            <a:off x="9017344" y="2912625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0FED683-1F7D-4008-9AD0-922EF5BAC40A}"/>
              </a:ext>
            </a:extLst>
          </p:cNvPr>
          <p:cNvSpPr/>
          <p:nvPr/>
        </p:nvSpPr>
        <p:spPr>
          <a:xfrm>
            <a:off x="6188969" y="355018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075AA47-D710-4EAD-B3AE-E1469D8A7CFC}"/>
              </a:ext>
            </a:extLst>
          </p:cNvPr>
          <p:cNvSpPr/>
          <p:nvPr/>
        </p:nvSpPr>
        <p:spPr>
          <a:xfrm>
            <a:off x="6302683" y="282527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99D8D6D-0D0E-4AAB-849E-7223AC6599DE}"/>
              </a:ext>
            </a:extLst>
          </p:cNvPr>
          <p:cNvSpPr/>
          <p:nvPr/>
        </p:nvSpPr>
        <p:spPr>
          <a:xfrm>
            <a:off x="9394851" y="323540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C173B2E-C1AE-4727-A69D-E0D97B2D678C}"/>
              </a:ext>
            </a:extLst>
          </p:cNvPr>
          <p:cNvSpPr/>
          <p:nvPr/>
        </p:nvSpPr>
        <p:spPr>
          <a:xfrm>
            <a:off x="7832655" y="302524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3C64F22-682E-4B07-A16C-C96E469AA882}"/>
              </a:ext>
            </a:extLst>
          </p:cNvPr>
          <p:cNvSpPr/>
          <p:nvPr/>
        </p:nvSpPr>
        <p:spPr>
          <a:xfrm>
            <a:off x="8710527" y="1870370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4172560-835C-4987-8EC7-1FBD5F2ABAE0}"/>
              </a:ext>
            </a:extLst>
          </p:cNvPr>
          <p:cNvSpPr/>
          <p:nvPr/>
        </p:nvSpPr>
        <p:spPr>
          <a:xfrm>
            <a:off x="9104313" y="3308610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C7D1C58-187A-47EF-A25F-1053C044E64C}"/>
              </a:ext>
            </a:extLst>
          </p:cNvPr>
          <p:cNvSpPr/>
          <p:nvPr/>
        </p:nvSpPr>
        <p:spPr>
          <a:xfrm>
            <a:off x="8713515" y="4685995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1C4E1FF9-4E03-4B40-8F8A-B072F1738362}"/>
              </a:ext>
            </a:extLst>
          </p:cNvPr>
          <p:cNvSpPr/>
          <p:nvPr/>
        </p:nvSpPr>
        <p:spPr>
          <a:xfrm>
            <a:off x="8552983" y="473971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E5F5111-3D96-4EB8-8C1D-966A8A0D08D0}"/>
              </a:ext>
            </a:extLst>
          </p:cNvPr>
          <p:cNvSpPr/>
          <p:nvPr/>
        </p:nvSpPr>
        <p:spPr>
          <a:xfrm>
            <a:off x="8591763" y="412267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FB8A52AD-2391-492E-B998-A2A5B10F6406}"/>
              </a:ext>
            </a:extLst>
          </p:cNvPr>
          <p:cNvSpPr/>
          <p:nvPr/>
        </p:nvSpPr>
        <p:spPr>
          <a:xfrm>
            <a:off x="7385563" y="5320577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EFB9A83-0A8F-441D-BEAA-D5FA54A3EEEF}"/>
              </a:ext>
            </a:extLst>
          </p:cNvPr>
          <p:cNvSpPr txBox="1"/>
          <p:nvPr/>
        </p:nvSpPr>
        <p:spPr>
          <a:xfrm>
            <a:off x="65739" y="62281"/>
            <a:ext cx="1883208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/>
              <a:t>B6.3.) Ecrã de estado e </a:t>
            </a:r>
            <a:endParaRPr lang="en-US"/>
          </a:p>
          <a:p>
            <a:r>
              <a:rPr lang="pt-PT" sz="1400"/>
              <a:t>envio de </a:t>
            </a:r>
            <a:r>
              <a:rPr lang="pt-PT" sz="1400" err="1"/>
              <a:t>Drones</a:t>
            </a:r>
            <a:r>
              <a:rPr lang="pt-PT" sz="1400"/>
              <a:t>: </a:t>
            </a:r>
          </a:p>
          <a:p>
            <a:r>
              <a:rPr lang="pt-PT" sz="1400"/>
              <a:t>Após confirmação</a:t>
            </a:r>
            <a:r>
              <a:rPr lang="pt-PT" sz="1400">
                <a:cs typeface="Calibri" panose="020F0502020204030204"/>
              </a:rPr>
              <a:t> de</a:t>
            </a:r>
          </a:p>
          <a:p>
            <a:r>
              <a:rPr lang="pt-PT" sz="1400">
                <a:cs typeface="Calibri" panose="020F0502020204030204"/>
              </a:rPr>
              <a:t>envio/missão.</a:t>
            </a:r>
          </a:p>
        </p:txBody>
      </p:sp>
      <p:pic>
        <p:nvPicPr>
          <p:cNvPr id="2" name="Imagem 2" descr="Uma imagem com texto, monitor, ecrã, moldura de fotografia&#10;&#10;Descrição gerada automaticamente">
            <a:extLst>
              <a:ext uri="{FF2B5EF4-FFF2-40B4-BE49-F238E27FC236}">
                <a16:creationId xmlns:a16="http://schemas.microsoft.com/office/drawing/2014/main" id="{8ACEA7BA-65F9-8B9C-566D-723AD8B593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789" y="5793022"/>
            <a:ext cx="332435" cy="180946"/>
          </a:xfrm>
          <a:prstGeom prst="rect">
            <a:avLst/>
          </a:prstGeom>
        </p:spPr>
      </p:pic>
      <p:pic>
        <p:nvPicPr>
          <p:cNvPr id="129" name="Picture 128" descr="Icon&#10;&#10;Description automatically generated">
            <a:extLst>
              <a:ext uri="{FF2B5EF4-FFF2-40B4-BE49-F238E27FC236}">
                <a16:creationId xmlns:a16="http://schemas.microsoft.com/office/drawing/2014/main" id="{1EFBC879-BBB0-45D7-9356-7D31B45284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943" y="4792429"/>
            <a:ext cx="279172" cy="410547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5654A8A-5B0C-4AEC-B75F-89B19AD6A36E}"/>
              </a:ext>
            </a:extLst>
          </p:cNvPr>
          <p:cNvSpPr/>
          <p:nvPr/>
        </p:nvSpPr>
        <p:spPr>
          <a:xfrm>
            <a:off x="2558641" y="669440"/>
            <a:ext cx="3528443" cy="5498095"/>
          </a:xfrm>
          <a:prstGeom prst="roundRect">
            <a:avLst>
              <a:gd name="adj" fmla="val 0"/>
            </a:avLst>
          </a:prstGeom>
          <a:solidFill>
            <a:srgbClr val="FE8F2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28136EA-C92E-4234-9F31-2D8DF85FD55D}"/>
              </a:ext>
            </a:extLst>
          </p:cNvPr>
          <p:cNvSpPr/>
          <p:nvPr/>
        </p:nvSpPr>
        <p:spPr>
          <a:xfrm>
            <a:off x="5594094" y="871181"/>
            <a:ext cx="331632" cy="3664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X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8A71DB-2419-4306-A9CE-693A57094CEB}"/>
              </a:ext>
            </a:extLst>
          </p:cNvPr>
          <p:cNvSpPr txBox="1"/>
          <p:nvPr/>
        </p:nvSpPr>
        <p:spPr>
          <a:xfrm>
            <a:off x="3102065" y="1132191"/>
            <a:ext cx="3532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>
                <a:solidFill>
                  <a:schemeClr val="bg1"/>
                </a:solidFill>
              </a:rPr>
              <a:t>Estado de </a:t>
            </a:r>
            <a:r>
              <a:rPr lang="pt-PT" sz="4000" err="1">
                <a:solidFill>
                  <a:schemeClr val="bg1"/>
                </a:solidFill>
              </a:rPr>
              <a:t>Drones</a:t>
            </a:r>
            <a:endParaRPr lang="en-US" sz="400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E7763F-1F71-4934-9A15-C2E576C0B56B}"/>
              </a:ext>
            </a:extLst>
          </p:cNvPr>
          <p:cNvGrpSpPr/>
          <p:nvPr/>
        </p:nvGrpSpPr>
        <p:grpSpPr>
          <a:xfrm>
            <a:off x="2703775" y="1325935"/>
            <a:ext cx="1059233" cy="1002837"/>
            <a:chOff x="4641045" y="4442373"/>
            <a:chExt cx="1185900" cy="1254692"/>
          </a:xfrm>
        </p:grpSpPr>
        <p:pic>
          <p:nvPicPr>
            <p:cNvPr id="74" name="Picture 73" descr="Icon&#10;&#10;Description automatically generated">
              <a:extLst>
                <a:ext uri="{FF2B5EF4-FFF2-40B4-BE49-F238E27FC236}">
                  <a16:creationId xmlns:a16="http://schemas.microsoft.com/office/drawing/2014/main" id="{7D516D71-C6AA-4AB2-83A1-515566407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1045" y="4442373"/>
              <a:ext cx="1185900" cy="1185900"/>
            </a:xfrm>
            <a:prstGeom prst="rect">
              <a:avLst/>
            </a:prstGeom>
          </p:spPr>
        </p:pic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FA245F85-81DF-414E-87A3-10A9D7DDCD5F}"/>
                </a:ext>
              </a:extLst>
            </p:cNvPr>
            <p:cNvSpPr/>
            <p:nvPr/>
          </p:nvSpPr>
          <p:spPr>
            <a:xfrm>
              <a:off x="5000187" y="5159385"/>
              <a:ext cx="427643" cy="394284"/>
            </a:xfrm>
            <a:prstGeom prst="roundRect">
              <a:avLst>
                <a:gd name="adj" fmla="val 50000"/>
              </a:avLst>
            </a:prstGeom>
            <a:solidFill>
              <a:srgbClr val="FE8F20"/>
            </a:solidFill>
            <a:ln>
              <a:solidFill>
                <a:srgbClr val="FE8F2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74" descr="Icon&#10;&#10;Description automatically generated">
              <a:extLst>
                <a:ext uri="{FF2B5EF4-FFF2-40B4-BE49-F238E27FC236}">
                  <a16:creationId xmlns:a16="http://schemas.microsoft.com/office/drawing/2014/main" id="{3F902B3E-E677-4FEB-A111-28D7D9C52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6387" y="4997702"/>
              <a:ext cx="699363" cy="699363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D86F05D-61B9-453C-A927-9EAC670ADAE8}"/>
              </a:ext>
            </a:extLst>
          </p:cNvPr>
          <p:cNvGrpSpPr/>
          <p:nvPr/>
        </p:nvGrpSpPr>
        <p:grpSpPr>
          <a:xfrm>
            <a:off x="2556042" y="2655168"/>
            <a:ext cx="3523485" cy="386916"/>
            <a:chOff x="2556842" y="2496601"/>
            <a:chExt cx="3523485" cy="3869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5B7E31-F692-416F-A787-8C0F09C57ACA}"/>
                </a:ext>
              </a:extLst>
            </p:cNvPr>
            <p:cNvSpPr/>
            <p:nvPr/>
          </p:nvSpPr>
          <p:spPr>
            <a:xfrm>
              <a:off x="2556842" y="2496601"/>
              <a:ext cx="3523485" cy="3869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solidFill>
                    <a:srgbClr val="002060"/>
                  </a:solidFill>
                </a:rPr>
                <a:t>Em Transito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12E1383-9598-44E5-B4A2-95F5DAE7FDC0}"/>
                </a:ext>
              </a:extLst>
            </p:cNvPr>
            <p:cNvSpPr/>
            <p:nvPr/>
          </p:nvSpPr>
          <p:spPr>
            <a:xfrm>
              <a:off x="2570128" y="2506765"/>
              <a:ext cx="734461" cy="3767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r>
                <a:rPr lang="pt-PT" sz="1600" b="1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Nº1</a:t>
              </a:r>
              <a:endParaRPr lang="en-US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4075285-5D61-4729-BBCE-DB903714860A}"/>
              </a:ext>
            </a:extLst>
          </p:cNvPr>
          <p:cNvGrpSpPr/>
          <p:nvPr/>
        </p:nvGrpSpPr>
        <p:grpSpPr>
          <a:xfrm>
            <a:off x="2562082" y="3429000"/>
            <a:ext cx="3523485" cy="386916"/>
            <a:chOff x="2556842" y="2496601"/>
            <a:chExt cx="3523485" cy="386916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993E581-93B1-4573-9B45-71FEE8E7083A}"/>
                </a:ext>
              </a:extLst>
            </p:cNvPr>
            <p:cNvSpPr/>
            <p:nvPr/>
          </p:nvSpPr>
          <p:spPr>
            <a:xfrm>
              <a:off x="2556842" y="2496601"/>
              <a:ext cx="3523485" cy="3869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>
                  <a:solidFill>
                    <a:schemeClr val="bg1"/>
                  </a:solidFill>
                </a:rPr>
                <a:t>Livre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6924EF8-D56E-4DC6-9967-19B44014D8B9}"/>
                </a:ext>
              </a:extLst>
            </p:cNvPr>
            <p:cNvSpPr/>
            <p:nvPr/>
          </p:nvSpPr>
          <p:spPr>
            <a:xfrm>
              <a:off x="2570128" y="2506765"/>
              <a:ext cx="734461" cy="3767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r>
                <a:rPr lang="pt-PT" sz="1600" b="1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Nº3</a:t>
              </a:r>
              <a:endParaRPr lang="en-US" sz="16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5C6106C8-D34C-4977-AFB7-169EAA9B0CFD}"/>
              </a:ext>
            </a:extLst>
          </p:cNvPr>
          <p:cNvSpPr/>
          <p:nvPr/>
        </p:nvSpPr>
        <p:spPr>
          <a:xfrm>
            <a:off x="2569916" y="3815916"/>
            <a:ext cx="3523485" cy="386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>
                <a:solidFill>
                  <a:schemeClr val="bg1"/>
                </a:solidFill>
              </a:rPr>
              <a:t>Livre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06CDFBF-F531-4FF7-8294-D4E70661F67B}"/>
              </a:ext>
            </a:extLst>
          </p:cNvPr>
          <p:cNvSpPr/>
          <p:nvPr/>
        </p:nvSpPr>
        <p:spPr>
          <a:xfrm>
            <a:off x="2574058" y="3826080"/>
            <a:ext cx="734461" cy="3767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Nº4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A8AF808-7E3D-4946-86E5-C444141ECA0E}"/>
              </a:ext>
            </a:extLst>
          </p:cNvPr>
          <p:cNvSpPr/>
          <p:nvPr/>
        </p:nvSpPr>
        <p:spPr>
          <a:xfrm>
            <a:off x="2568884" y="4202832"/>
            <a:ext cx="3523485" cy="386916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>
                <a:solidFill>
                  <a:srgbClr val="FFC000"/>
                </a:solidFill>
              </a:rPr>
              <a:t>Em Missão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2F9A82F-4466-43CE-9757-C3207DB41A0D}"/>
              </a:ext>
            </a:extLst>
          </p:cNvPr>
          <p:cNvSpPr/>
          <p:nvPr/>
        </p:nvSpPr>
        <p:spPr>
          <a:xfrm>
            <a:off x="2573026" y="4212996"/>
            <a:ext cx="734461" cy="3767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Nº5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A3123CC-C41E-4716-B898-A2489A27E54B}"/>
              </a:ext>
            </a:extLst>
          </p:cNvPr>
          <p:cNvSpPr/>
          <p:nvPr/>
        </p:nvSpPr>
        <p:spPr>
          <a:xfrm>
            <a:off x="2567676" y="4589748"/>
            <a:ext cx="3523485" cy="386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>
                <a:solidFill>
                  <a:schemeClr val="bg1"/>
                </a:solidFill>
              </a:rPr>
              <a:t>Livre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1E1612A-D102-47D3-9AB9-097E235CCB38}"/>
              </a:ext>
            </a:extLst>
          </p:cNvPr>
          <p:cNvSpPr/>
          <p:nvPr/>
        </p:nvSpPr>
        <p:spPr>
          <a:xfrm>
            <a:off x="2571818" y="4599912"/>
            <a:ext cx="734461" cy="3767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Nº6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3B40647-47FF-4E45-B34A-5EFD29F313C0}"/>
              </a:ext>
            </a:extLst>
          </p:cNvPr>
          <p:cNvSpPr/>
          <p:nvPr/>
        </p:nvSpPr>
        <p:spPr>
          <a:xfrm>
            <a:off x="2567256" y="4984079"/>
            <a:ext cx="3523485" cy="386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>
                <a:solidFill>
                  <a:schemeClr val="bg1"/>
                </a:solidFill>
              </a:rPr>
              <a:t>Livre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AD95D1-52DB-4EB9-B063-786A2DB00867}"/>
              </a:ext>
            </a:extLst>
          </p:cNvPr>
          <p:cNvSpPr/>
          <p:nvPr/>
        </p:nvSpPr>
        <p:spPr>
          <a:xfrm>
            <a:off x="2571398" y="4994243"/>
            <a:ext cx="734461" cy="3767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Nº7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5BB9E73-2962-4053-905E-624BD6BF4671}"/>
              </a:ext>
            </a:extLst>
          </p:cNvPr>
          <p:cNvSpPr/>
          <p:nvPr/>
        </p:nvSpPr>
        <p:spPr>
          <a:xfrm>
            <a:off x="2568674" y="5378410"/>
            <a:ext cx="3523485" cy="386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>
                <a:solidFill>
                  <a:schemeClr val="bg1"/>
                </a:solidFill>
              </a:rPr>
              <a:t>Livre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AADDA5A-2B31-4926-8513-AF0E10296D0D}"/>
              </a:ext>
            </a:extLst>
          </p:cNvPr>
          <p:cNvSpPr/>
          <p:nvPr/>
        </p:nvSpPr>
        <p:spPr>
          <a:xfrm>
            <a:off x="2572816" y="5388574"/>
            <a:ext cx="734461" cy="3767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Nº8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F1CA63A-9D5D-4A14-9F6C-7F28D513EDB4}"/>
              </a:ext>
            </a:extLst>
          </p:cNvPr>
          <p:cNvCxnSpPr>
            <a:cxnSpLocks/>
            <a:endCxn id="67" idx="3"/>
          </p:cNvCxnSpPr>
          <p:nvPr/>
        </p:nvCxnSpPr>
        <p:spPr>
          <a:xfrm flipV="1">
            <a:off x="6028324" y="2020971"/>
            <a:ext cx="2674995" cy="12145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28132E95-BEC0-4608-89F5-1687CC642B60}"/>
              </a:ext>
            </a:extLst>
          </p:cNvPr>
          <p:cNvSpPr/>
          <p:nvPr/>
        </p:nvSpPr>
        <p:spPr>
          <a:xfrm>
            <a:off x="2576708" y="5769582"/>
            <a:ext cx="3523485" cy="386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>
                <a:solidFill>
                  <a:schemeClr val="tx1"/>
                </a:solidFill>
              </a:rPr>
              <a:t>    Manutenção: Bateria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36DB0EF-9203-4D76-80B4-9519D51D3A0C}"/>
              </a:ext>
            </a:extLst>
          </p:cNvPr>
          <p:cNvSpPr/>
          <p:nvPr/>
        </p:nvSpPr>
        <p:spPr>
          <a:xfrm>
            <a:off x="2571706" y="5779746"/>
            <a:ext cx="734461" cy="3767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Nº9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D2B1707-1F39-4CC1-8D2C-9A2643521D19}"/>
              </a:ext>
            </a:extLst>
          </p:cNvPr>
          <p:cNvSpPr/>
          <p:nvPr/>
        </p:nvSpPr>
        <p:spPr>
          <a:xfrm>
            <a:off x="2563876" y="3042084"/>
            <a:ext cx="3523485" cy="38691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>
                <a:solidFill>
                  <a:srgbClr val="FFC000"/>
                </a:solidFill>
              </a:rPr>
              <a:t>Em Missão</a:t>
            </a:r>
            <a:endParaRPr lang="en-US">
              <a:solidFill>
                <a:srgbClr val="FFC000"/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0D6AC08-854C-4C4E-9797-C82D8CDE02AA}"/>
              </a:ext>
            </a:extLst>
          </p:cNvPr>
          <p:cNvCxnSpPr>
            <a:cxnSpLocks/>
          </p:cNvCxnSpPr>
          <p:nvPr/>
        </p:nvCxnSpPr>
        <p:spPr>
          <a:xfrm>
            <a:off x="6111674" y="643721"/>
            <a:ext cx="0" cy="55886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0278EC7-A97F-4B63-8ECC-8AEDE50BA650}"/>
              </a:ext>
            </a:extLst>
          </p:cNvPr>
          <p:cNvSpPr/>
          <p:nvPr/>
        </p:nvSpPr>
        <p:spPr>
          <a:xfrm>
            <a:off x="2575172" y="3051727"/>
            <a:ext cx="734461" cy="3767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Nº2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7" name="CaixaDeTexto 3">
            <a:extLst>
              <a:ext uri="{FF2B5EF4-FFF2-40B4-BE49-F238E27FC236}">
                <a16:creationId xmlns:a16="http://schemas.microsoft.com/office/drawing/2014/main" id="{6D6FECD5-8D70-4DC4-9400-D83C17857C8B}"/>
              </a:ext>
            </a:extLst>
          </p:cNvPr>
          <p:cNvSpPr txBox="1"/>
          <p:nvPr/>
        </p:nvSpPr>
        <p:spPr>
          <a:xfrm>
            <a:off x="11054954" y="563404"/>
            <a:ext cx="1174552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 b="1">
                <a:solidFill>
                  <a:schemeClr val="bg1"/>
                </a:solidFill>
              </a:rPr>
              <a:t>Pulseira nº12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076C66B-E4AE-432E-8B3D-F3D931577FB8}"/>
              </a:ext>
            </a:extLst>
          </p:cNvPr>
          <p:cNvSpPr/>
          <p:nvPr/>
        </p:nvSpPr>
        <p:spPr>
          <a:xfrm>
            <a:off x="8673503" y="1855962"/>
            <a:ext cx="203593" cy="1933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9AF03FC-911A-49B0-A1D7-89E655073FE1}"/>
              </a:ext>
            </a:extLst>
          </p:cNvPr>
          <p:cNvSpPr/>
          <p:nvPr/>
        </p:nvSpPr>
        <p:spPr>
          <a:xfrm>
            <a:off x="5702040" y="3094838"/>
            <a:ext cx="285308" cy="2811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X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0DFE621-7747-4B95-84F8-BD9A56CFDB19}"/>
              </a:ext>
            </a:extLst>
          </p:cNvPr>
          <p:cNvSpPr/>
          <p:nvPr/>
        </p:nvSpPr>
        <p:spPr>
          <a:xfrm>
            <a:off x="5698105" y="4270647"/>
            <a:ext cx="285308" cy="2811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X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9F5A98C-9143-4C71-9739-30C8A79B3178}"/>
              </a:ext>
            </a:extLst>
          </p:cNvPr>
          <p:cNvSpPr txBox="1"/>
          <p:nvPr/>
        </p:nvSpPr>
        <p:spPr>
          <a:xfrm>
            <a:off x="7606044" y="1031809"/>
            <a:ext cx="1971437" cy="73866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PT" sz="1400">
                <a:solidFill>
                  <a:srgbClr val="FF0000"/>
                </a:solidFill>
              </a:rPr>
              <a:t>Pulseira nº 21</a:t>
            </a:r>
          </a:p>
          <a:p>
            <a:pPr algn="ctr"/>
            <a:r>
              <a:rPr lang="pt-PT" sz="1400">
                <a:solidFill>
                  <a:srgbClr val="FF0000"/>
                </a:solidFill>
              </a:rPr>
              <a:t>Ritmo cardíaco: 135Bpm</a:t>
            </a:r>
            <a:endParaRPr lang="pt-PT" sz="1400">
              <a:solidFill>
                <a:srgbClr val="FF0000"/>
              </a:solidFill>
              <a:cs typeface="Calibri"/>
            </a:endParaRPr>
          </a:p>
          <a:p>
            <a:pPr algn="ctr"/>
            <a:r>
              <a:rPr lang="pt-PT" sz="1400">
                <a:solidFill>
                  <a:srgbClr val="FF0000"/>
                </a:solidFill>
              </a:rPr>
              <a:t>Oxigenação: 48%</a:t>
            </a:r>
            <a:endParaRPr lang="pt-PT" sz="1400">
              <a:solidFill>
                <a:srgbClr val="FF0000"/>
              </a:solidFill>
              <a:cs typeface="Calibri"/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81CCD2FD-B9C5-4C7D-AFCD-FA29408534DF}"/>
              </a:ext>
            </a:extLst>
          </p:cNvPr>
          <p:cNvSpPr txBox="1"/>
          <p:nvPr/>
        </p:nvSpPr>
        <p:spPr>
          <a:xfrm>
            <a:off x="8786936" y="749773"/>
            <a:ext cx="913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/>
              <a:t>Posto Nº1</a:t>
            </a:r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A44201-F03F-E29E-04D7-64805EF78A1E}"/>
              </a:ext>
            </a:extLst>
          </p:cNvPr>
          <p:cNvSpPr txBox="1"/>
          <p:nvPr/>
        </p:nvSpPr>
        <p:spPr>
          <a:xfrm>
            <a:off x="2485742" y="2263984"/>
            <a:ext cx="898989" cy="403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000">
                <a:solidFill>
                  <a:schemeClr val="bg1"/>
                </a:solidFill>
              </a:rPr>
              <a:t>Envio de </a:t>
            </a:r>
            <a:r>
              <a:rPr lang="pt-PT" sz="1000" err="1">
                <a:solidFill>
                  <a:schemeClr val="bg1"/>
                </a:solidFill>
              </a:rPr>
              <a:t>Drone</a:t>
            </a:r>
            <a:r>
              <a:rPr lang="pt-PT" sz="1000">
                <a:solidFill>
                  <a:schemeClr val="bg1"/>
                </a:solidFill>
              </a:rPr>
              <a:t> Nº:</a:t>
            </a:r>
            <a:endParaRPr lang="pt-PT" sz="1000">
              <a:solidFill>
                <a:schemeClr val="bg1"/>
              </a:solidFill>
              <a:cs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1EF790-124A-4079-5242-BC407E3F8ABE}"/>
              </a:ext>
            </a:extLst>
          </p:cNvPr>
          <p:cNvSpPr/>
          <p:nvPr/>
        </p:nvSpPr>
        <p:spPr>
          <a:xfrm>
            <a:off x="7261561" y="2169726"/>
            <a:ext cx="203593" cy="19332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3">
            <a:extLst>
              <a:ext uri="{FF2B5EF4-FFF2-40B4-BE49-F238E27FC236}">
                <a16:creationId xmlns:a16="http://schemas.microsoft.com/office/drawing/2014/main" id="{3BE376E0-594D-8D0A-446C-A81C347EFAF5}"/>
              </a:ext>
            </a:extLst>
          </p:cNvPr>
          <p:cNvSpPr txBox="1"/>
          <p:nvPr/>
        </p:nvSpPr>
        <p:spPr>
          <a:xfrm>
            <a:off x="65738" y="5530751"/>
            <a:ext cx="1758623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400"/>
              <a:t>Botões cancelamento</a:t>
            </a:r>
          </a:p>
          <a:p>
            <a:r>
              <a:rPr lang="pt-PT" sz="1400">
                <a:cs typeface="Calibri"/>
              </a:rPr>
              <a:t>de missão. </a:t>
            </a:r>
          </a:p>
          <a:p>
            <a:r>
              <a:rPr lang="pt-PT" sz="1400">
                <a:cs typeface="Calibri"/>
              </a:rPr>
              <a:t>Redireciona para</a:t>
            </a:r>
          </a:p>
          <a:p>
            <a:r>
              <a:rPr lang="pt-PT" sz="1400">
                <a:cs typeface="Calibri"/>
              </a:rPr>
              <a:t>Ecrã ponto B6.4.)</a:t>
            </a:r>
          </a:p>
        </p:txBody>
      </p:sp>
      <p:pic>
        <p:nvPicPr>
          <p:cNvPr id="76" name="Picture 84" descr="A picture containing text, monitor, electronics, screen&#10;&#10;Description automatically generated">
            <a:extLst>
              <a:ext uri="{FF2B5EF4-FFF2-40B4-BE49-F238E27FC236}">
                <a16:creationId xmlns:a16="http://schemas.microsoft.com/office/drawing/2014/main" id="{5815B6A1-9DD6-445A-9184-D823B48666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07748" y="58001"/>
            <a:ext cx="8807852" cy="688249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5C684F-FD9C-C776-2890-E80C5E120F8C}"/>
              </a:ext>
            </a:extLst>
          </p:cNvPr>
          <p:cNvCxnSpPr>
            <a:cxnSpLocks/>
          </p:cNvCxnSpPr>
          <p:nvPr/>
        </p:nvCxnSpPr>
        <p:spPr>
          <a:xfrm flipV="1">
            <a:off x="1700105" y="4425570"/>
            <a:ext cx="3881324" cy="12102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6773440-9529-D76D-BEDA-107AC8BAAE2B}"/>
              </a:ext>
            </a:extLst>
          </p:cNvPr>
          <p:cNvCxnSpPr>
            <a:cxnSpLocks/>
          </p:cNvCxnSpPr>
          <p:nvPr/>
        </p:nvCxnSpPr>
        <p:spPr>
          <a:xfrm flipV="1">
            <a:off x="1711309" y="3271364"/>
            <a:ext cx="3914942" cy="23420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504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F64AF735-EE7A-46DD-A39B-747EA1953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50184" y="1613884"/>
            <a:ext cx="5499467" cy="3607836"/>
          </a:xfrm>
          <a:prstGeom prst="rect">
            <a:avLst/>
          </a:prstGeom>
        </p:spPr>
      </p:pic>
      <p:pic>
        <p:nvPicPr>
          <p:cNvPr id="64" name="Picture 63" descr="Logo, icon&#10;&#10;Description automatically generated">
            <a:extLst>
              <a:ext uri="{FF2B5EF4-FFF2-40B4-BE49-F238E27FC236}">
                <a16:creationId xmlns:a16="http://schemas.microsoft.com/office/drawing/2014/main" id="{63FBEF69-4756-4749-B2F9-62835F73D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2140">
            <a:off x="8591928" y="5077919"/>
            <a:ext cx="854065" cy="854065"/>
          </a:xfrm>
          <a:prstGeom prst="rect">
            <a:avLst/>
          </a:prstGeom>
        </p:spPr>
      </p:pic>
      <p:sp>
        <p:nvSpPr>
          <p:cNvPr id="95" name="Oval 94">
            <a:extLst>
              <a:ext uri="{FF2B5EF4-FFF2-40B4-BE49-F238E27FC236}">
                <a16:creationId xmlns:a16="http://schemas.microsoft.com/office/drawing/2014/main" id="{80BF5E76-9612-4584-A650-1334F7A1E5B8}"/>
              </a:ext>
            </a:extLst>
          </p:cNvPr>
          <p:cNvSpPr/>
          <p:nvPr/>
        </p:nvSpPr>
        <p:spPr>
          <a:xfrm>
            <a:off x="8509943" y="345962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5FD8022-B30A-4439-9B58-A4D1BED5A888}"/>
              </a:ext>
            </a:extLst>
          </p:cNvPr>
          <p:cNvSpPr/>
          <p:nvPr/>
        </p:nvSpPr>
        <p:spPr>
          <a:xfrm>
            <a:off x="8019423" y="4514658"/>
            <a:ext cx="129547" cy="129459"/>
          </a:xfrm>
          <a:prstGeom prst="ellipse">
            <a:avLst/>
          </a:prstGeom>
          <a:solidFill>
            <a:srgbClr val="FD21C3"/>
          </a:solidFill>
          <a:ln>
            <a:solidFill>
              <a:srgbClr val="FD2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E2C7937-C2C9-4029-A817-EF39611E370A}"/>
              </a:ext>
            </a:extLst>
          </p:cNvPr>
          <p:cNvSpPr/>
          <p:nvPr/>
        </p:nvSpPr>
        <p:spPr>
          <a:xfrm>
            <a:off x="8436909" y="398887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17F9821-277F-4124-B48B-7C3800EF1D04}"/>
              </a:ext>
            </a:extLst>
          </p:cNvPr>
          <p:cNvSpPr/>
          <p:nvPr/>
        </p:nvSpPr>
        <p:spPr>
          <a:xfrm>
            <a:off x="8598105" y="391165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1B8AB10-A02C-4D0E-BD2D-D04C481BF041}"/>
              </a:ext>
            </a:extLst>
          </p:cNvPr>
          <p:cNvSpPr/>
          <p:nvPr/>
        </p:nvSpPr>
        <p:spPr>
          <a:xfrm>
            <a:off x="7017280" y="404111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5BC6C4D-F0E6-4315-BD1F-3AEAC8B1B6F7}"/>
              </a:ext>
            </a:extLst>
          </p:cNvPr>
          <p:cNvSpPr/>
          <p:nvPr/>
        </p:nvSpPr>
        <p:spPr>
          <a:xfrm>
            <a:off x="7167871" y="413033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C817616-D9B9-429C-94B8-27AEFAA0E16F}"/>
              </a:ext>
            </a:extLst>
          </p:cNvPr>
          <p:cNvSpPr/>
          <p:nvPr/>
        </p:nvSpPr>
        <p:spPr>
          <a:xfrm>
            <a:off x="7562607" y="360649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8DA94B8-E30E-466A-8A5B-5961041937AB}"/>
              </a:ext>
            </a:extLst>
          </p:cNvPr>
          <p:cNvSpPr/>
          <p:nvPr/>
        </p:nvSpPr>
        <p:spPr>
          <a:xfrm>
            <a:off x="6891803" y="502388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F0E46AE-0976-410D-B03C-2B48855C7B33}"/>
              </a:ext>
            </a:extLst>
          </p:cNvPr>
          <p:cNvSpPr/>
          <p:nvPr/>
        </p:nvSpPr>
        <p:spPr>
          <a:xfrm>
            <a:off x="9174440" y="390326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9A354A2-0DBB-4863-BFA6-296C3C89454A}"/>
              </a:ext>
            </a:extLst>
          </p:cNvPr>
          <p:cNvSpPr/>
          <p:nvPr/>
        </p:nvSpPr>
        <p:spPr>
          <a:xfrm>
            <a:off x="6542299" y="4579387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CCED88E-C915-4924-8C80-BD938642D02A}"/>
              </a:ext>
            </a:extLst>
          </p:cNvPr>
          <p:cNvSpPr/>
          <p:nvPr/>
        </p:nvSpPr>
        <p:spPr>
          <a:xfrm>
            <a:off x="7459671" y="466320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ECC99DE-71AD-4BFE-AAE9-38BCEC25578C}"/>
              </a:ext>
            </a:extLst>
          </p:cNvPr>
          <p:cNvSpPr/>
          <p:nvPr/>
        </p:nvSpPr>
        <p:spPr>
          <a:xfrm>
            <a:off x="7744400" y="404111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99E242D-BF75-4966-966E-37F714125C13}"/>
              </a:ext>
            </a:extLst>
          </p:cNvPr>
          <p:cNvSpPr/>
          <p:nvPr/>
        </p:nvSpPr>
        <p:spPr>
          <a:xfrm>
            <a:off x="7274439" y="219931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914AF39-AF68-445F-B2DB-6E410F9F2B46}"/>
              </a:ext>
            </a:extLst>
          </p:cNvPr>
          <p:cNvSpPr/>
          <p:nvPr/>
        </p:nvSpPr>
        <p:spPr>
          <a:xfrm>
            <a:off x="8887797" y="377380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D50C165B-293D-4DC9-B5D2-6879BF2D7DEC}"/>
              </a:ext>
            </a:extLst>
          </p:cNvPr>
          <p:cNvSpPr/>
          <p:nvPr/>
        </p:nvSpPr>
        <p:spPr>
          <a:xfrm>
            <a:off x="7239366" y="392826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A318539-6627-4F7A-A287-8BF7A31FCAB7}"/>
              </a:ext>
            </a:extLst>
          </p:cNvPr>
          <p:cNvSpPr/>
          <p:nvPr/>
        </p:nvSpPr>
        <p:spPr>
          <a:xfrm>
            <a:off x="6405446" y="396799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67D05E8-C380-40B6-A2FC-14384C48A3ED}"/>
              </a:ext>
            </a:extLst>
          </p:cNvPr>
          <p:cNvSpPr/>
          <p:nvPr/>
        </p:nvSpPr>
        <p:spPr>
          <a:xfrm>
            <a:off x="7100811" y="347839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4F4B563-6EA2-44D9-8777-89F51F01E20C}"/>
              </a:ext>
            </a:extLst>
          </p:cNvPr>
          <p:cNvSpPr/>
          <p:nvPr/>
        </p:nvSpPr>
        <p:spPr>
          <a:xfrm>
            <a:off x="9017344" y="2912625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0FED683-1F7D-4008-9AD0-922EF5BAC40A}"/>
              </a:ext>
            </a:extLst>
          </p:cNvPr>
          <p:cNvSpPr/>
          <p:nvPr/>
        </p:nvSpPr>
        <p:spPr>
          <a:xfrm>
            <a:off x="6188969" y="355018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075AA47-D710-4EAD-B3AE-E1469D8A7CFC}"/>
              </a:ext>
            </a:extLst>
          </p:cNvPr>
          <p:cNvSpPr/>
          <p:nvPr/>
        </p:nvSpPr>
        <p:spPr>
          <a:xfrm>
            <a:off x="6302683" y="282527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99D8D6D-0D0E-4AAB-849E-7223AC6599DE}"/>
              </a:ext>
            </a:extLst>
          </p:cNvPr>
          <p:cNvSpPr/>
          <p:nvPr/>
        </p:nvSpPr>
        <p:spPr>
          <a:xfrm>
            <a:off x="9394851" y="323540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C173B2E-C1AE-4727-A69D-E0D97B2D678C}"/>
              </a:ext>
            </a:extLst>
          </p:cNvPr>
          <p:cNvSpPr/>
          <p:nvPr/>
        </p:nvSpPr>
        <p:spPr>
          <a:xfrm>
            <a:off x="7832655" y="302524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3C64F22-682E-4B07-A16C-C96E469AA882}"/>
              </a:ext>
            </a:extLst>
          </p:cNvPr>
          <p:cNvSpPr/>
          <p:nvPr/>
        </p:nvSpPr>
        <p:spPr>
          <a:xfrm>
            <a:off x="8710527" y="1870370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4172560-835C-4987-8EC7-1FBD5F2ABAE0}"/>
              </a:ext>
            </a:extLst>
          </p:cNvPr>
          <p:cNvSpPr/>
          <p:nvPr/>
        </p:nvSpPr>
        <p:spPr>
          <a:xfrm>
            <a:off x="9104313" y="3308610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C7D1C58-187A-47EF-A25F-1053C044E64C}"/>
              </a:ext>
            </a:extLst>
          </p:cNvPr>
          <p:cNvSpPr/>
          <p:nvPr/>
        </p:nvSpPr>
        <p:spPr>
          <a:xfrm>
            <a:off x="8713515" y="4685995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1C4E1FF9-4E03-4B40-8F8A-B072F1738362}"/>
              </a:ext>
            </a:extLst>
          </p:cNvPr>
          <p:cNvSpPr/>
          <p:nvPr/>
        </p:nvSpPr>
        <p:spPr>
          <a:xfrm>
            <a:off x="8552983" y="473971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E5F5111-3D96-4EB8-8C1D-966A8A0D08D0}"/>
              </a:ext>
            </a:extLst>
          </p:cNvPr>
          <p:cNvSpPr/>
          <p:nvPr/>
        </p:nvSpPr>
        <p:spPr>
          <a:xfrm>
            <a:off x="8591763" y="412267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FB8A52AD-2391-492E-B998-A2A5B10F6406}"/>
              </a:ext>
            </a:extLst>
          </p:cNvPr>
          <p:cNvSpPr/>
          <p:nvPr/>
        </p:nvSpPr>
        <p:spPr>
          <a:xfrm>
            <a:off x="7385563" y="5320577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EFB9A83-0A8F-441D-BEAA-D5FA54A3EEEF}"/>
              </a:ext>
            </a:extLst>
          </p:cNvPr>
          <p:cNvSpPr txBox="1"/>
          <p:nvPr/>
        </p:nvSpPr>
        <p:spPr>
          <a:xfrm>
            <a:off x="65739" y="62281"/>
            <a:ext cx="1838324" cy="116955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 dirty="0"/>
              <a:t>B6.4) </a:t>
            </a:r>
            <a:r>
              <a:rPr lang="pt-PT" sz="1400" dirty="0">
                <a:ea typeface="+mn-lt"/>
                <a:cs typeface="+mn-lt"/>
              </a:rPr>
              <a:t>Ecrã de estado e </a:t>
            </a:r>
            <a:endParaRPr lang="en-US" sz="1400" dirty="0">
              <a:ea typeface="+mn-lt"/>
              <a:cs typeface="+mn-lt"/>
            </a:endParaRPr>
          </a:p>
          <a:p>
            <a:r>
              <a:rPr lang="pt-PT" sz="1400" dirty="0">
                <a:ea typeface="+mn-lt"/>
                <a:cs typeface="+mn-lt"/>
              </a:rPr>
              <a:t>envio de </a:t>
            </a:r>
            <a:r>
              <a:rPr lang="pt-PT" sz="1400" dirty="0" err="1">
                <a:ea typeface="+mn-lt"/>
                <a:cs typeface="+mn-lt"/>
              </a:rPr>
              <a:t>Drones</a:t>
            </a:r>
            <a:r>
              <a:rPr lang="pt-PT" sz="1400" dirty="0">
                <a:ea typeface="+mn-lt"/>
                <a:cs typeface="+mn-lt"/>
              </a:rPr>
              <a:t>:</a:t>
            </a:r>
            <a:endParaRPr lang="pt-PT" dirty="0">
              <a:ea typeface="+mn-lt"/>
              <a:cs typeface="+mn-lt"/>
            </a:endParaRPr>
          </a:p>
          <a:p>
            <a:r>
              <a:rPr lang="pt-PT" sz="1400" dirty="0">
                <a:ea typeface="+mn-lt"/>
                <a:cs typeface="+mn-lt"/>
              </a:rPr>
              <a:t>Cancelamento</a:t>
            </a:r>
            <a:endParaRPr lang="pt-PT" dirty="0">
              <a:cs typeface="Calibri"/>
            </a:endParaRPr>
          </a:p>
          <a:p>
            <a:r>
              <a:rPr lang="pt-PT" sz="1400" dirty="0"/>
              <a:t>de envio/missão </a:t>
            </a:r>
          </a:p>
          <a:p>
            <a:r>
              <a:rPr lang="pt-PT" sz="1400" dirty="0"/>
              <a:t>de </a:t>
            </a:r>
            <a:r>
              <a:rPr lang="pt-PT" sz="1400" dirty="0" err="1"/>
              <a:t>Drone</a:t>
            </a:r>
            <a:endParaRPr lang="pt-PT" sz="1400" dirty="0">
              <a:cs typeface="Calibri"/>
            </a:endParaRPr>
          </a:p>
        </p:txBody>
      </p:sp>
      <p:pic>
        <p:nvPicPr>
          <p:cNvPr id="2" name="Imagem 2" descr="Uma imagem com texto, monitor, ecrã, moldura de fotografia&#10;&#10;Descrição gerada automaticamente">
            <a:extLst>
              <a:ext uri="{FF2B5EF4-FFF2-40B4-BE49-F238E27FC236}">
                <a16:creationId xmlns:a16="http://schemas.microsoft.com/office/drawing/2014/main" id="{8ACEA7BA-65F9-8B9C-566D-723AD8B593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789" y="5793022"/>
            <a:ext cx="332435" cy="180946"/>
          </a:xfrm>
          <a:prstGeom prst="rect">
            <a:avLst/>
          </a:prstGeom>
        </p:spPr>
      </p:pic>
      <p:pic>
        <p:nvPicPr>
          <p:cNvPr id="129" name="Picture 128" descr="Icon&#10;&#10;Description automatically generated">
            <a:extLst>
              <a:ext uri="{FF2B5EF4-FFF2-40B4-BE49-F238E27FC236}">
                <a16:creationId xmlns:a16="http://schemas.microsoft.com/office/drawing/2014/main" id="{1EFBC879-BBB0-45D7-9356-7D31B45284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943" y="4792429"/>
            <a:ext cx="279172" cy="410547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5654A8A-5B0C-4AEC-B75F-89B19AD6A36E}"/>
              </a:ext>
            </a:extLst>
          </p:cNvPr>
          <p:cNvSpPr/>
          <p:nvPr/>
        </p:nvSpPr>
        <p:spPr>
          <a:xfrm>
            <a:off x="2558641" y="669440"/>
            <a:ext cx="3528443" cy="5498095"/>
          </a:xfrm>
          <a:prstGeom prst="roundRect">
            <a:avLst>
              <a:gd name="adj" fmla="val 0"/>
            </a:avLst>
          </a:prstGeom>
          <a:solidFill>
            <a:srgbClr val="FE8F2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28136EA-C92E-4234-9F31-2D8DF85FD55D}"/>
              </a:ext>
            </a:extLst>
          </p:cNvPr>
          <p:cNvSpPr/>
          <p:nvPr/>
        </p:nvSpPr>
        <p:spPr>
          <a:xfrm>
            <a:off x="5594094" y="871181"/>
            <a:ext cx="331632" cy="3664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X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8A71DB-2419-4306-A9CE-693A57094CEB}"/>
              </a:ext>
            </a:extLst>
          </p:cNvPr>
          <p:cNvSpPr txBox="1"/>
          <p:nvPr/>
        </p:nvSpPr>
        <p:spPr>
          <a:xfrm>
            <a:off x="3102065" y="1132191"/>
            <a:ext cx="3532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>
                <a:solidFill>
                  <a:schemeClr val="bg1"/>
                </a:solidFill>
              </a:rPr>
              <a:t>Estado de </a:t>
            </a:r>
            <a:r>
              <a:rPr lang="pt-PT" sz="4000" err="1">
                <a:solidFill>
                  <a:schemeClr val="bg1"/>
                </a:solidFill>
              </a:rPr>
              <a:t>Drones</a:t>
            </a:r>
            <a:endParaRPr lang="en-US" sz="400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E7763F-1F71-4934-9A15-C2E576C0B56B}"/>
              </a:ext>
            </a:extLst>
          </p:cNvPr>
          <p:cNvGrpSpPr/>
          <p:nvPr/>
        </p:nvGrpSpPr>
        <p:grpSpPr>
          <a:xfrm>
            <a:off x="2703775" y="1325935"/>
            <a:ext cx="1059233" cy="1002837"/>
            <a:chOff x="4641045" y="4442373"/>
            <a:chExt cx="1185900" cy="1254692"/>
          </a:xfrm>
        </p:grpSpPr>
        <p:pic>
          <p:nvPicPr>
            <p:cNvPr id="74" name="Picture 73" descr="Icon&#10;&#10;Description automatically generated">
              <a:extLst>
                <a:ext uri="{FF2B5EF4-FFF2-40B4-BE49-F238E27FC236}">
                  <a16:creationId xmlns:a16="http://schemas.microsoft.com/office/drawing/2014/main" id="{7D516D71-C6AA-4AB2-83A1-515566407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1045" y="4442373"/>
              <a:ext cx="1185900" cy="1185900"/>
            </a:xfrm>
            <a:prstGeom prst="rect">
              <a:avLst/>
            </a:prstGeom>
          </p:spPr>
        </p:pic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FA245F85-81DF-414E-87A3-10A9D7DDCD5F}"/>
                </a:ext>
              </a:extLst>
            </p:cNvPr>
            <p:cNvSpPr/>
            <p:nvPr/>
          </p:nvSpPr>
          <p:spPr>
            <a:xfrm>
              <a:off x="5000187" y="5159385"/>
              <a:ext cx="427643" cy="394284"/>
            </a:xfrm>
            <a:prstGeom prst="roundRect">
              <a:avLst>
                <a:gd name="adj" fmla="val 50000"/>
              </a:avLst>
            </a:prstGeom>
            <a:solidFill>
              <a:srgbClr val="FE8F20"/>
            </a:solidFill>
            <a:ln>
              <a:solidFill>
                <a:srgbClr val="FE8F2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74" descr="Icon&#10;&#10;Description automatically generated">
              <a:extLst>
                <a:ext uri="{FF2B5EF4-FFF2-40B4-BE49-F238E27FC236}">
                  <a16:creationId xmlns:a16="http://schemas.microsoft.com/office/drawing/2014/main" id="{3F902B3E-E677-4FEB-A111-28D7D9C52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6387" y="4997702"/>
              <a:ext cx="699363" cy="699363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D86F05D-61B9-453C-A927-9EAC670ADAE8}"/>
              </a:ext>
            </a:extLst>
          </p:cNvPr>
          <p:cNvGrpSpPr/>
          <p:nvPr/>
        </p:nvGrpSpPr>
        <p:grpSpPr>
          <a:xfrm>
            <a:off x="2556042" y="2655168"/>
            <a:ext cx="3523485" cy="386916"/>
            <a:chOff x="2556842" y="2496601"/>
            <a:chExt cx="3523485" cy="3869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5B7E31-F692-416F-A787-8C0F09C57ACA}"/>
                </a:ext>
              </a:extLst>
            </p:cNvPr>
            <p:cNvSpPr/>
            <p:nvPr/>
          </p:nvSpPr>
          <p:spPr>
            <a:xfrm>
              <a:off x="2556842" y="2496601"/>
              <a:ext cx="3523485" cy="3869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solidFill>
                    <a:srgbClr val="002060"/>
                  </a:solidFill>
                </a:rPr>
                <a:t>Em Transito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12E1383-9598-44E5-B4A2-95F5DAE7FDC0}"/>
                </a:ext>
              </a:extLst>
            </p:cNvPr>
            <p:cNvSpPr/>
            <p:nvPr/>
          </p:nvSpPr>
          <p:spPr>
            <a:xfrm>
              <a:off x="2570128" y="2506765"/>
              <a:ext cx="734461" cy="3767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r>
                <a:rPr lang="pt-PT" sz="1600" b="1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Nº1</a:t>
              </a:r>
              <a:endParaRPr lang="en-US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4075285-5D61-4729-BBCE-DB903714860A}"/>
              </a:ext>
            </a:extLst>
          </p:cNvPr>
          <p:cNvGrpSpPr/>
          <p:nvPr/>
        </p:nvGrpSpPr>
        <p:grpSpPr>
          <a:xfrm>
            <a:off x="2562082" y="3429000"/>
            <a:ext cx="3523485" cy="386916"/>
            <a:chOff x="2556842" y="2496601"/>
            <a:chExt cx="3523485" cy="386916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993E581-93B1-4573-9B45-71FEE8E7083A}"/>
                </a:ext>
              </a:extLst>
            </p:cNvPr>
            <p:cNvSpPr/>
            <p:nvPr/>
          </p:nvSpPr>
          <p:spPr>
            <a:xfrm>
              <a:off x="2556842" y="2496601"/>
              <a:ext cx="3523485" cy="3869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>
                  <a:solidFill>
                    <a:schemeClr val="bg1"/>
                  </a:solidFill>
                </a:rPr>
                <a:t>Livre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6924EF8-D56E-4DC6-9967-19B44014D8B9}"/>
                </a:ext>
              </a:extLst>
            </p:cNvPr>
            <p:cNvSpPr/>
            <p:nvPr/>
          </p:nvSpPr>
          <p:spPr>
            <a:xfrm>
              <a:off x="2570128" y="2506765"/>
              <a:ext cx="734461" cy="3767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r>
                <a:rPr lang="pt-PT" sz="1600" b="1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</a:rPr>
                <a:t>Nº3</a:t>
              </a:r>
              <a:endParaRPr lang="en-US" sz="16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5C6106C8-D34C-4977-AFB7-169EAA9B0CFD}"/>
              </a:ext>
            </a:extLst>
          </p:cNvPr>
          <p:cNvSpPr/>
          <p:nvPr/>
        </p:nvSpPr>
        <p:spPr>
          <a:xfrm>
            <a:off x="2569916" y="3815916"/>
            <a:ext cx="3523485" cy="386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bg1"/>
                </a:solidFill>
              </a:rPr>
              <a:t>Livre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06CDFBF-F531-4FF7-8294-D4E70661F67B}"/>
              </a:ext>
            </a:extLst>
          </p:cNvPr>
          <p:cNvSpPr/>
          <p:nvPr/>
        </p:nvSpPr>
        <p:spPr>
          <a:xfrm>
            <a:off x="2574058" y="3826080"/>
            <a:ext cx="734461" cy="3767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Nº4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A8AF808-7E3D-4946-86E5-C444141ECA0E}"/>
              </a:ext>
            </a:extLst>
          </p:cNvPr>
          <p:cNvSpPr/>
          <p:nvPr/>
        </p:nvSpPr>
        <p:spPr>
          <a:xfrm>
            <a:off x="2568884" y="4202832"/>
            <a:ext cx="3523485" cy="386916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>
                <a:solidFill>
                  <a:srgbClr val="FFC000"/>
                </a:solidFill>
              </a:rPr>
              <a:t>Em Missão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2F9A82F-4466-43CE-9757-C3207DB41A0D}"/>
              </a:ext>
            </a:extLst>
          </p:cNvPr>
          <p:cNvSpPr/>
          <p:nvPr/>
        </p:nvSpPr>
        <p:spPr>
          <a:xfrm>
            <a:off x="2573026" y="4212996"/>
            <a:ext cx="734461" cy="3767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Nº5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A3123CC-C41E-4716-B898-A2489A27E54B}"/>
              </a:ext>
            </a:extLst>
          </p:cNvPr>
          <p:cNvSpPr/>
          <p:nvPr/>
        </p:nvSpPr>
        <p:spPr>
          <a:xfrm>
            <a:off x="2567676" y="4589748"/>
            <a:ext cx="3523485" cy="386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bg1"/>
                </a:solidFill>
              </a:rPr>
              <a:t>Livre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1E1612A-D102-47D3-9AB9-097E235CCB38}"/>
              </a:ext>
            </a:extLst>
          </p:cNvPr>
          <p:cNvSpPr/>
          <p:nvPr/>
        </p:nvSpPr>
        <p:spPr>
          <a:xfrm>
            <a:off x="2571818" y="4599912"/>
            <a:ext cx="734461" cy="3767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Nº6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3B40647-47FF-4E45-B34A-5EFD29F313C0}"/>
              </a:ext>
            </a:extLst>
          </p:cNvPr>
          <p:cNvSpPr/>
          <p:nvPr/>
        </p:nvSpPr>
        <p:spPr>
          <a:xfrm>
            <a:off x="2567256" y="4984079"/>
            <a:ext cx="3523485" cy="386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bg1"/>
                </a:solidFill>
              </a:rPr>
              <a:t>Livre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AD95D1-52DB-4EB9-B063-786A2DB00867}"/>
              </a:ext>
            </a:extLst>
          </p:cNvPr>
          <p:cNvSpPr/>
          <p:nvPr/>
        </p:nvSpPr>
        <p:spPr>
          <a:xfrm>
            <a:off x="2571398" y="4994243"/>
            <a:ext cx="734461" cy="3767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Nº7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5BB9E73-2962-4053-905E-624BD6BF4671}"/>
              </a:ext>
            </a:extLst>
          </p:cNvPr>
          <p:cNvSpPr/>
          <p:nvPr/>
        </p:nvSpPr>
        <p:spPr>
          <a:xfrm>
            <a:off x="2568674" y="5378410"/>
            <a:ext cx="3523485" cy="386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bg1"/>
                </a:solidFill>
              </a:rPr>
              <a:t>Livre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AADDA5A-2B31-4926-8513-AF0E10296D0D}"/>
              </a:ext>
            </a:extLst>
          </p:cNvPr>
          <p:cNvSpPr/>
          <p:nvPr/>
        </p:nvSpPr>
        <p:spPr>
          <a:xfrm>
            <a:off x="2572816" y="5388574"/>
            <a:ext cx="734461" cy="3767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Nº8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F1CA63A-9D5D-4A14-9F6C-7F28D513EDB4}"/>
              </a:ext>
            </a:extLst>
          </p:cNvPr>
          <p:cNvCxnSpPr>
            <a:cxnSpLocks/>
            <a:endCxn id="67" idx="3"/>
          </p:cNvCxnSpPr>
          <p:nvPr/>
        </p:nvCxnSpPr>
        <p:spPr>
          <a:xfrm flipV="1">
            <a:off x="6028324" y="2020971"/>
            <a:ext cx="2674995" cy="12145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28132E95-BEC0-4608-89F5-1687CC642B60}"/>
              </a:ext>
            </a:extLst>
          </p:cNvPr>
          <p:cNvSpPr/>
          <p:nvPr/>
        </p:nvSpPr>
        <p:spPr>
          <a:xfrm>
            <a:off x="2576708" y="5769582"/>
            <a:ext cx="3523485" cy="386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>
                <a:solidFill>
                  <a:schemeClr val="tx1"/>
                </a:solidFill>
              </a:rPr>
              <a:t>    Manutenção: Bateria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36DB0EF-9203-4D76-80B4-9519D51D3A0C}"/>
              </a:ext>
            </a:extLst>
          </p:cNvPr>
          <p:cNvSpPr/>
          <p:nvPr/>
        </p:nvSpPr>
        <p:spPr>
          <a:xfrm>
            <a:off x="2571706" y="5779746"/>
            <a:ext cx="734461" cy="3767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Nº9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D2B1707-1F39-4CC1-8D2C-9A2643521D19}"/>
              </a:ext>
            </a:extLst>
          </p:cNvPr>
          <p:cNvSpPr/>
          <p:nvPr/>
        </p:nvSpPr>
        <p:spPr>
          <a:xfrm>
            <a:off x="2563876" y="3042084"/>
            <a:ext cx="3523485" cy="38691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rgbClr val="FFC000"/>
                </a:solidFill>
              </a:rPr>
              <a:t>Em Missão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0D6AC08-854C-4C4E-9797-C82D8CDE02AA}"/>
              </a:ext>
            </a:extLst>
          </p:cNvPr>
          <p:cNvCxnSpPr>
            <a:cxnSpLocks/>
          </p:cNvCxnSpPr>
          <p:nvPr/>
        </p:nvCxnSpPr>
        <p:spPr>
          <a:xfrm>
            <a:off x="6111674" y="643721"/>
            <a:ext cx="0" cy="55886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0278EC7-A97F-4B63-8ECC-8AEDE50BA650}"/>
              </a:ext>
            </a:extLst>
          </p:cNvPr>
          <p:cNvSpPr/>
          <p:nvPr/>
        </p:nvSpPr>
        <p:spPr>
          <a:xfrm>
            <a:off x="2575172" y="3051727"/>
            <a:ext cx="734461" cy="3767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6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Nº2</a:t>
            </a:r>
            <a:endParaRPr lang="en-US" sz="16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7" name="CaixaDeTexto 3">
            <a:extLst>
              <a:ext uri="{FF2B5EF4-FFF2-40B4-BE49-F238E27FC236}">
                <a16:creationId xmlns:a16="http://schemas.microsoft.com/office/drawing/2014/main" id="{6D6FECD5-8D70-4DC4-9400-D83C17857C8B}"/>
              </a:ext>
            </a:extLst>
          </p:cNvPr>
          <p:cNvSpPr txBox="1"/>
          <p:nvPr/>
        </p:nvSpPr>
        <p:spPr>
          <a:xfrm>
            <a:off x="11054954" y="563404"/>
            <a:ext cx="1174552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 b="1">
                <a:solidFill>
                  <a:schemeClr val="bg1"/>
                </a:solidFill>
              </a:rPr>
              <a:t>Pulseira nº12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076C66B-E4AE-432E-8B3D-F3D931577FB8}"/>
              </a:ext>
            </a:extLst>
          </p:cNvPr>
          <p:cNvSpPr/>
          <p:nvPr/>
        </p:nvSpPr>
        <p:spPr>
          <a:xfrm>
            <a:off x="8673503" y="1855962"/>
            <a:ext cx="203593" cy="1933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9AF03FC-911A-49B0-A1D7-89E655073FE1}"/>
              </a:ext>
            </a:extLst>
          </p:cNvPr>
          <p:cNvSpPr/>
          <p:nvPr/>
        </p:nvSpPr>
        <p:spPr>
          <a:xfrm>
            <a:off x="5702040" y="3094838"/>
            <a:ext cx="285308" cy="2811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X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0DFE621-7747-4B95-84F8-BD9A56CFDB19}"/>
              </a:ext>
            </a:extLst>
          </p:cNvPr>
          <p:cNvSpPr/>
          <p:nvPr/>
        </p:nvSpPr>
        <p:spPr>
          <a:xfrm>
            <a:off x="5698105" y="4270647"/>
            <a:ext cx="285308" cy="2811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X</a:t>
            </a:r>
            <a:endParaRPr lang="en-US" b="1">
              <a:solidFill>
                <a:schemeClr val="tx1"/>
              </a:solidFill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2538377" y="678745"/>
            <a:ext cx="7146593" cy="5499468"/>
            <a:chOff x="2557242" y="668068"/>
            <a:chExt cx="7146593" cy="5499468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847F773-A9CD-4522-8C74-9DE44CC5ACB0}"/>
                </a:ext>
              </a:extLst>
            </p:cNvPr>
            <p:cNvSpPr/>
            <p:nvPr/>
          </p:nvSpPr>
          <p:spPr>
            <a:xfrm>
              <a:off x="2557242" y="668068"/>
              <a:ext cx="7146593" cy="5499468"/>
            </a:xfrm>
            <a:prstGeom prst="rect">
              <a:avLst/>
            </a:prstGeom>
            <a:solidFill>
              <a:schemeClr val="bg2">
                <a:alpha val="6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32369D53-1469-4E78-8871-7E38A297B753}"/>
                </a:ext>
              </a:extLst>
            </p:cNvPr>
            <p:cNvSpPr/>
            <p:nvPr/>
          </p:nvSpPr>
          <p:spPr>
            <a:xfrm>
              <a:off x="3159848" y="2436198"/>
              <a:ext cx="6188751" cy="139512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solidFill>
                    <a:schemeClr val="tx1"/>
                  </a:solidFill>
                </a:rPr>
                <a:t>Cancelar Missão de </a:t>
              </a:r>
            </a:p>
            <a:p>
              <a:pPr algn="ctr"/>
              <a:r>
                <a:rPr lang="pt-PT" dirty="0" err="1">
                  <a:solidFill>
                    <a:schemeClr val="tx1"/>
                  </a:solidFill>
                </a:rPr>
                <a:t>Drone</a:t>
              </a:r>
              <a:r>
                <a:rPr lang="pt-PT" dirty="0">
                  <a:solidFill>
                    <a:schemeClr val="tx1"/>
                  </a:solidFill>
                </a:rPr>
                <a:t> Nº 2?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35" name="Picture 134" descr="Icon&#10;&#10;Description automatically generated">
              <a:extLst>
                <a:ext uri="{FF2B5EF4-FFF2-40B4-BE49-F238E27FC236}">
                  <a16:creationId xmlns:a16="http://schemas.microsoft.com/office/drawing/2014/main" id="{77285C50-6B9E-4933-96AB-DB41603A0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2768" y="2463037"/>
              <a:ext cx="1190538" cy="1221314"/>
            </a:xfrm>
            <a:prstGeom prst="rect">
              <a:avLst/>
            </a:prstGeom>
          </p:spPr>
        </p:pic>
        <p:pic>
          <p:nvPicPr>
            <p:cNvPr id="136" name="Picture 135" descr="Icon&#10;&#10;Description automatically generated">
              <a:extLst>
                <a:ext uri="{FF2B5EF4-FFF2-40B4-BE49-F238E27FC236}">
                  <a16:creationId xmlns:a16="http://schemas.microsoft.com/office/drawing/2014/main" id="{9DAC5DC4-265C-40EE-9D42-A5AFA3D77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1544" y="2594529"/>
              <a:ext cx="1181959" cy="1181959"/>
            </a:xfrm>
            <a:prstGeom prst="rect">
              <a:avLst/>
            </a:prstGeom>
          </p:spPr>
        </p:pic>
        <p:pic>
          <p:nvPicPr>
            <p:cNvPr id="137" name="Picture 136" descr="Icon&#10;&#10;Description automatically generated">
              <a:extLst>
                <a:ext uri="{FF2B5EF4-FFF2-40B4-BE49-F238E27FC236}">
                  <a16:creationId xmlns:a16="http://schemas.microsoft.com/office/drawing/2014/main" id="{6850F451-5D7C-43F4-BC4E-F42D54D30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9972" y="3115041"/>
              <a:ext cx="697040" cy="697040"/>
            </a:xfrm>
            <a:prstGeom prst="rect">
              <a:avLst/>
            </a:prstGeom>
          </p:spPr>
        </p:pic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3D3EB29-8546-4825-8C33-45C7B6AB5A73}"/>
                </a:ext>
              </a:extLst>
            </p:cNvPr>
            <p:cNvSpPr/>
            <p:nvPr/>
          </p:nvSpPr>
          <p:spPr>
            <a:xfrm>
              <a:off x="4512106" y="3983115"/>
              <a:ext cx="1611896" cy="8341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r>
                <a:rPr lang="pt-PT" sz="1600" b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SIM</a:t>
              </a:r>
              <a:endParaRPr lang="en-US" sz="1600" b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F5BF1E76-0C6C-4653-B505-C55266841583}"/>
                </a:ext>
              </a:extLst>
            </p:cNvPr>
            <p:cNvSpPr/>
            <p:nvPr/>
          </p:nvSpPr>
          <p:spPr>
            <a:xfrm>
              <a:off x="6389547" y="3974735"/>
              <a:ext cx="1611896" cy="83416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>
              <a:sp3d/>
            </a:bodyPr>
            <a:lstStyle/>
            <a:p>
              <a:pPr algn="ctr"/>
              <a:r>
                <a:rPr lang="pt-PT" sz="1600" b="1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Não</a:t>
              </a:r>
              <a:endParaRPr lang="en-US" sz="1600" b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B0E23D1E-8334-4110-AD19-545661BDC8E7}"/>
              </a:ext>
            </a:extLst>
          </p:cNvPr>
          <p:cNvSpPr txBox="1"/>
          <p:nvPr/>
        </p:nvSpPr>
        <p:spPr>
          <a:xfrm>
            <a:off x="8786936" y="749773"/>
            <a:ext cx="913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/>
              <a:t>Posto Nº1</a:t>
            </a:r>
            <a:endParaRPr lang="en-US" sz="1400"/>
          </a:p>
        </p:txBody>
      </p:sp>
      <p:sp>
        <p:nvSpPr>
          <p:cNvPr id="99" name="TextBox 1">
            <a:extLst>
              <a:ext uri="{FF2B5EF4-FFF2-40B4-BE49-F238E27FC236}">
                <a16:creationId xmlns:a16="http://schemas.microsoft.com/office/drawing/2014/main" id="{40E8626C-467D-0683-AFD8-0C5513A6064D}"/>
              </a:ext>
            </a:extLst>
          </p:cNvPr>
          <p:cNvSpPr txBox="1"/>
          <p:nvPr/>
        </p:nvSpPr>
        <p:spPr>
          <a:xfrm>
            <a:off x="2485742" y="2263984"/>
            <a:ext cx="898989" cy="403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000">
                <a:solidFill>
                  <a:schemeClr val="bg1"/>
                </a:solidFill>
              </a:rPr>
              <a:t>Envio de </a:t>
            </a:r>
            <a:r>
              <a:rPr lang="pt-PT" sz="1000" err="1">
                <a:solidFill>
                  <a:schemeClr val="bg1"/>
                </a:solidFill>
              </a:rPr>
              <a:t>Drone</a:t>
            </a:r>
            <a:r>
              <a:rPr lang="pt-PT" sz="1000">
                <a:solidFill>
                  <a:schemeClr val="bg1"/>
                </a:solidFill>
              </a:rPr>
              <a:t> Nº:</a:t>
            </a:r>
            <a:endParaRPr lang="pt-PT" sz="100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E1C300-3E2E-670D-9C5A-821D77606790}"/>
              </a:ext>
            </a:extLst>
          </p:cNvPr>
          <p:cNvSpPr txBox="1"/>
          <p:nvPr/>
        </p:nvSpPr>
        <p:spPr>
          <a:xfrm>
            <a:off x="-4482" y="2303930"/>
            <a:ext cx="27432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400" dirty="0">
                <a:cs typeface="Segoe UI"/>
              </a:rPr>
              <a:t>Se o </a:t>
            </a:r>
            <a:r>
              <a:rPr lang="pt-PT" sz="1400" dirty="0" err="1">
                <a:cs typeface="Segoe UI"/>
              </a:rPr>
              <a:t>user</a:t>
            </a:r>
            <a:r>
              <a:rPr lang="pt-PT" sz="1400" dirty="0">
                <a:cs typeface="Segoe UI"/>
              </a:rPr>
              <a:t> clicar:​</a:t>
            </a:r>
            <a:r>
              <a:rPr lang="en-US" sz="1400" dirty="0">
                <a:cs typeface="Segoe UI"/>
              </a:rPr>
              <a:t>​</a:t>
            </a:r>
          </a:p>
          <a:p>
            <a:r>
              <a:rPr lang="pt-PT" sz="1400" dirty="0">
                <a:cs typeface="Segoe UI"/>
              </a:rPr>
              <a:t>-&gt;</a:t>
            </a:r>
            <a:r>
              <a:rPr lang="pt-PT" sz="1400" dirty="0">
                <a:solidFill>
                  <a:srgbClr val="FF0000"/>
                </a:solidFill>
                <a:cs typeface="Segoe UI"/>
              </a:rPr>
              <a:t> Sim:</a:t>
            </a:r>
            <a:r>
              <a:rPr lang="pt-PT" sz="1400" dirty="0">
                <a:cs typeface="Segoe UI"/>
              </a:rPr>
              <a:t> Cancela a </a:t>
            </a:r>
          </a:p>
          <a:p>
            <a:r>
              <a:rPr lang="pt-PT" sz="1400" dirty="0">
                <a:cs typeface="Segoe UI"/>
              </a:rPr>
              <a:t>missão de resgate e </a:t>
            </a:r>
            <a:endParaRPr lang="en-US" dirty="0">
              <a:cs typeface="Calibri" panose="020F0502020204030204"/>
            </a:endParaRPr>
          </a:p>
          <a:p>
            <a:r>
              <a:rPr lang="pt-PT" sz="1400" dirty="0">
                <a:cs typeface="Segoe UI"/>
              </a:rPr>
              <a:t>redireciona </a:t>
            </a:r>
            <a:r>
              <a:rPr lang="en-US" sz="1400" dirty="0">
                <a:cs typeface="Segoe UI"/>
              </a:rPr>
              <a:t>​​</a:t>
            </a:r>
            <a:endParaRPr lang="en-US" dirty="0">
              <a:cs typeface="Calibri"/>
            </a:endParaRPr>
          </a:p>
          <a:p>
            <a:r>
              <a:rPr lang="pt-PT" sz="1400" dirty="0">
                <a:cs typeface="Segoe UI"/>
              </a:rPr>
              <a:t>para o Ecrã ponto</a:t>
            </a:r>
            <a:r>
              <a:rPr lang="en-US" sz="1400" dirty="0">
                <a:cs typeface="Segoe UI"/>
              </a:rPr>
              <a:t>​​</a:t>
            </a:r>
          </a:p>
          <a:p>
            <a:r>
              <a:rPr lang="pt-PT" sz="1400" dirty="0">
                <a:cs typeface="Segoe UI"/>
              </a:rPr>
              <a:t> B6.)</a:t>
            </a:r>
            <a:r>
              <a:rPr lang="en-US" sz="1400" dirty="0">
                <a:cs typeface="Segoe UI"/>
              </a:rPr>
              <a:t>​​</a:t>
            </a:r>
          </a:p>
          <a:p>
            <a:r>
              <a:rPr lang="pt-PT" sz="1400" dirty="0">
                <a:cs typeface="Segoe UI"/>
              </a:rPr>
              <a:t>-&gt; </a:t>
            </a:r>
            <a:r>
              <a:rPr lang="pt-PT" sz="1400" dirty="0">
                <a:solidFill>
                  <a:srgbClr val="70AD47"/>
                </a:solidFill>
                <a:cs typeface="Segoe UI"/>
              </a:rPr>
              <a:t>Não:</a:t>
            </a:r>
            <a:r>
              <a:rPr lang="pt-PT" sz="1400" dirty="0">
                <a:cs typeface="Segoe UI"/>
              </a:rPr>
              <a:t> Redireciona/</a:t>
            </a:r>
            <a:r>
              <a:rPr lang="en-US" sz="1400" dirty="0">
                <a:cs typeface="Segoe UI"/>
              </a:rPr>
              <a:t>​​</a:t>
            </a:r>
          </a:p>
          <a:p>
            <a:r>
              <a:rPr lang="pt-PT" sz="1400" dirty="0">
                <a:cs typeface="Segoe UI"/>
              </a:rPr>
              <a:t>volta a trás para o </a:t>
            </a:r>
            <a:r>
              <a:rPr lang="en-US" sz="1400" dirty="0">
                <a:cs typeface="Segoe UI"/>
              </a:rPr>
              <a:t>​​</a:t>
            </a:r>
          </a:p>
          <a:p>
            <a:r>
              <a:rPr lang="pt-PT" sz="1400" dirty="0">
                <a:cs typeface="Segoe UI"/>
              </a:rPr>
              <a:t>Ecrã B6.3.) </a:t>
            </a:r>
          </a:p>
        </p:txBody>
      </p:sp>
      <p:pic>
        <p:nvPicPr>
          <p:cNvPr id="128" name="Picture 84" descr="A picture containing text, monitor, electronics, screen&#10;&#10;Description automatically generated">
            <a:extLst>
              <a:ext uri="{FF2B5EF4-FFF2-40B4-BE49-F238E27FC236}">
                <a16:creationId xmlns:a16="http://schemas.microsoft.com/office/drawing/2014/main" id="{5815B6A1-9DD6-445A-9184-D823B48666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07748" y="58001"/>
            <a:ext cx="8807852" cy="688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1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ma imagem com exterior, terra, praia, arenoso&#10;&#10;Descrição gerada automaticamente">
            <a:extLst>
              <a:ext uri="{FF2B5EF4-FFF2-40B4-BE49-F238E27FC236}">
                <a16:creationId xmlns:a16="http://schemas.microsoft.com/office/drawing/2014/main" id="{5D80CA74-3AFA-4D1C-8BE3-DA1852DF1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790" y="747000"/>
            <a:ext cx="8054298" cy="5364000"/>
          </a:xfrm>
          <a:prstGeom prst="rect">
            <a:avLst/>
          </a:prstGeom>
        </p:spPr>
      </p:pic>
      <p:pic>
        <p:nvPicPr>
          <p:cNvPr id="18" name="Imagem 17" descr="Uma imagem com pessoa, rapaz, amarelo&#10;&#10;Descrição gerada automaticamente">
            <a:extLst>
              <a:ext uri="{FF2B5EF4-FFF2-40B4-BE49-F238E27FC236}">
                <a16:creationId xmlns:a16="http://schemas.microsoft.com/office/drawing/2014/main" id="{8E1AA3E1-1B42-409D-867E-23BEA877649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388" y="714633"/>
            <a:ext cx="8183037" cy="5453227"/>
          </a:xfrm>
          <a:prstGeom prst="rect">
            <a:avLst/>
          </a:prstGeom>
        </p:spPr>
      </p:pic>
      <p:pic>
        <p:nvPicPr>
          <p:cNvPr id="3" name="Picture 80" descr="A picture containing text, monitor, electronics, screen&#10;&#10;Description automatically generated">
            <a:extLst>
              <a:ext uri="{FF2B5EF4-FFF2-40B4-BE49-F238E27FC236}">
                <a16:creationId xmlns:a16="http://schemas.microsoft.com/office/drawing/2014/main" id="{D9223B24-E2FE-4C8C-B466-8697E418D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692074" y="0"/>
            <a:ext cx="8807852" cy="6882495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4A4B93C-256D-4ADC-A8CD-B0435F4251D3}"/>
              </a:ext>
            </a:extLst>
          </p:cNvPr>
          <p:cNvSpPr/>
          <p:nvPr/>
        </p:nvSpPr>
        <p:spPr>
          <a:xfrm>
            <a:off x="3737499" y="1997476"/>
            <a:ext cx="4802819" cy="3000652"/>
          </a:xfrm>
          <a:prstGeom prst="roundRect">
            <a:avLst>
              <a:gd name="adj" fmla="val 453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B50BEB3-94FD-46F1-9B2A-0A80A06B331F}"/>
              </a:ext>
            </a:extLst>
          </p:cNvPr>
          <p:cNvSpPr/>
          <p:nvPr/>
        </p:nvSpPr>
        <p:spPr>
          <a:xfrm>
            <a:off x="4360414" y="2840854"/>
            <a:ext cx="3471169" cy="363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pt-PT">
                <a:solidFill>
                  <a:srgbClr val="FF0000"/>
                </a:solidFill>
              </a:rPr>
              <a:t>isn_bnardo@isn.pt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60A4D5-D961-4A2C-9816-628A2918F93F}"/>
              </a:ext>
            </a:extLst>
          </p:cNvPr>
          <p:cNvSpPr/>
          <p:nvPr/>
        </p:nvSpPr>
        <p:spPr>
          <a:xfrm>
            <a:off x="4360414" y="3313109"/>
            <a:ext cx="3471169" cy="363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pt-PT">
                <a:solidFill>
                  <a:schemeClr val="tx1"/>
                </a:solidFill>
              </a:rPr>
              <a:t>*********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95FB6A9-5F15-44C8-B626-F4628A919C2A}"/>
              </a:ext>
            </a:extLst>
          </p:cNvPr>
          <p:cNvSpPr/>
          <p:nvPr/>
        </p:nvSpPr>
        <p:spPr>
          <a:xfrm>
            <a:off x="5422033" y="4021988"/>
            <a:ext cx="1347929" cy="5170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/>
              <a:t>Iniciar</a:t>
            </a:r>
            <a:endParaRPr lang="en-US"/>
          </a:p>
        </p:txBody>
      </p:sp>
      <p:pic>
        <p:nvPicPr>
          <p:cNvPr id="13" name="Imagem 12" descr="Uma imagem com texto&#10;&#10;Descrição gerada automaticamente">
            <a:extLst>
              <a:ext uri="{FF2B5EF4-FFF2-40B4-BE49-F238E27FC236}">
                <a16:creationId xmlns:a16="http://schemas.microsoft.com/office/drawing/2014/main" id="{83FBE3E3-4F43-4FE7-8EAE-AE839E4353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679" y="3934723"/>
            <a:ext cx="793808" cy="688469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E01FE37B-BE63-4B7C-8259-FE31E0A6C718}"/>
              </a:ext>
            </a:extLst>
          </p:cNvPr>
          <p:cNvSpPr/>
          <p:nvPr/>
        </p:nvSpPr>
        <p:spPr>
          <a:xfrm>
            <a:off x="4403323" y="2285362"/>
            <a:ext cx="3471169" cy="36398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600">
                <a:ln w="28575">
                  <a:solidFill>
                    <a:srgbClr val="C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SALVA</a:t>
            </a:r>
            <a:endParaRPr lang="en-US">
              <a:ln w="28575">
                <a:solidFill>
                  <a:srgbClr val="C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574F8A-39AE-B0D9-F7D0-BD22B6A15B26}"/>
              </a:ext>
            </a:extLst>
          </p:cNvPr>
          <p:cNvSpPr txBox="1"/>
          <p:nvPr/>
        </p:nvSpPr>
        <p:spPr>
          <a:xfrm>
            <a:off x="4361121" y="3652284"/>
            <a:ext cx="34697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Erro: </a:t>
            </a:r>
            <a:r>
              <a:rPr lang="en-US" err="1">
                <a:solidFill>
                  <a:srgbClr val="FF0000"/>
                </a:solidFill>
              </a:rPr>
              <a:t>Utilizador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não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registado</a:t>
            </a:r>
            <a:endParaRPr lang="en-US" err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12" name="CaixaDeTexto 3">
            <a:extLst>
              <a:ext uri="{FF2B5EF4-FFF2-40B4-BE49-F238E27FC236}">
                <a16:creationId xmlns:a16="http://schemas.microsoft.com/office/drawing/2014/main" id="{5448B1C6-4F7C-2B59-B5BB-D78BCAEDF48C}"/>
              </a:ext>
            </a:extLst>
          </p:cNvPr>
          <p:cNvSpPr txBox="1"/>
          <p:nvPr/>
        </p:nvSpPr>
        <p:spPr>
          <a:xfrm>
            <a:off x="65739" y="62281"/>
            <a:ext cx="1332737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400" dirty="0"/>
              <a:t>1.2) Ecrã Login: </a:t>
            </a:r>
          </a:p>
          <a:p>
            <a:r>
              <a:rPr lang="pt-PT" sz="1400" dirty="0"/>
              <a:t>Erro email</a:t>
            </a:r>
            <a:endParaRPr lang="pt-PT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725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ma imagem com exterior, terra, praia, arenoso&#10;&#10;Descrição gerada automaticamente">
            <a:extLst>
              <a:ext uri="{FF2B5EF4-FFF2-40B4-BE49-F238E27FC236}">
                <a16:creationId xmlns:a16="http://schemas.microsoft.com/office/drawing/2014/main" id="{5D80CA74-3AFA-4D1C-8BE3-DA1852DF1B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3" r="7878"/>
          <a:stretch/>
        </p:blipFill>
        <p:spPr>
          <a:xfrm>
            <a:off x="1941095" y="727862"/>
            <a:ext cx="8182210" cy="5402275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F5DBFB76-A16E-441B-8CCD-A2FE7FC04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434" y="1873057"/>
            <a:ext cx="3094899" cy="311057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Picture 14" descr="Background pattern, icon&#10;&#10;Description automatically generated">
            <a:extLst>
              <a:ext uri="{FF2B5EF4-FFF2-40B4-BE49-F238E27FC236}">
                <a16:creationId xmlns:a16="http://schemas.microsoft.com/office/drawing/2014/main" id="{59C282B8-7294-413D-94B3-692F14593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118" y="825369"/>
            <a:ext cx="5106675" cy="52071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80" descr="A picture containing text, monitor, electronics, screen&#10;&#10;Description automatically generated">
            <a:extLst>
              <a:ext uri="{FF2B5EF4-FFF2-40B4-BE49-F238E27FC236}">
                <a16:creationId xmlns:a16="http://schemas.microsoft.com/office/drawing/2014/main" id="{946DCF5D-F2FE-45ED-BBB2-623D6D8FCB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692074" y="0"/>
            <a:ext cx="8807852" cy="68824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C9AB72-C2C6-43A4-91AF-7ABEA7488DEF}"/>
              </a:ext>
            </a:extLst>
          </p:cNvPr>
          <p:cNvSpPr txBox="1"/>
          <p:nvPr/>
        </p:nvSpPr>
        <p:spPr>
          <a:xfrm>
            <a:off x="14855" y="7301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/>
              <a:t>1.3) Ecrã Login: </a:t>
            </a:r>
          </a:p>
          <a:p>
            <a:r>
              <a:rPr lang="pt-PT" dirty="0">
                <a:cs typeface="Calibri"/>
              </a:rPr>
              <a:t>Login aceite e a</a:t>
            </a:r>
          </a:p>
          <a:p>
            <a:r>
              <a:rPr lang="pt-PT" sz="1800" dirty="0">
                <a:cs typeface="Calibri"/>
              </a:rPr>
              <a:t>entrar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12E8C6-A35D-4D63-A9CC-C54C9F5CDFDF}"/>
              </a:ext>
            </a:extLst>
          </p:cNvPr>
          <p:cNvCxnSpPr>
            <a:cxnSpLocks/>
          </p:cNvCxnSpPr>
          <p:nvPr/>
        </p:nvCxnSpPr>
        <p:spPr>
          <a:xfrm flipV="1">
            <a:off x="1421651" y="1555895"/>
            <a:ext cx="2965842" cy="6526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3">
            <a:extLst>
              <a:ext uri="{FF2B5EF4-FFF2-40B4-BE49-F238E27FC236}">
                <a16:creationId xmlns:a16="http://schemas.microsoft.com/office/drawing/2014/main" id="{48044E7B-D4C5-4F3B-8006-9C16952B00EA}"/>
              </a:ext>
            </a:extLst>
          </p:cNvPr>
          <p:cNvSpPr txBox="1"/>
          <p:nvPr/>
        </p:nvSpPr>
        <p:spPr>
          <a:xfrm>
            <a:off x="-23266" y="2174883"/>
            <a:ext cx="1563057" cy="73866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 dirty="0"/>
              <a:t>Roda de login gira</a:t>
            </a:r>
          </a:p>
          <a:p>
            <a:r>
              <a:rPr lang="pt-PT" sz="1400" dirty="0"/>
              <a:t>até entrar no Ecrã </a:t>
            </a:r>
          </a:p>
          <a:p>
            <a:r>
              <a:rPr lang="pt-PT" sz="1400" dirty="0"/>
              <a:t>Principal ponto 2.) </a:t>
            </a:r>
          </a:p>
        </p:txBody>
      </p:sp>
    </p:spTree>
    <p:extLst>
      <p:ext uri="{BB962C8B-B14F-4D97-AF65-F5344CB8AC3E}">
        <p14:creationId xmlns:p14="http://schemas.microsoft.com/office/powerpoint/2010/main" val="2333334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67F00A7-108C-4727-ACB8-677599B77AC6}"/>
              </a:ext>
            </a:extLst>
          </p:cNvPr>
          <p:cNvSpPr/>
          <p:nvPr/>
        </p:nvSpPr>
        <p:spPr>
          <a:xfrm>
            <a:off x="2558642" y="1853967"/>
            <a:ext cx="3537356" cy="4237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F64AF735-EE7A-46DD-A39B-747EA1953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50184" y="1613884"/>
            <a:ext cx="5499467" cy="360783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8C3E59E-3AF8-4AF4-8E18-DCFC9CC34304}"/>
              </a:ext>
            </a:extLst>
          </p:cNvPr>
          <p:cNvSpPr/>
          <p:nvPr/>
        </p:nvSpPr>
        <p:spPr>
          <a:xfrm>
            <a:off x="2558642" y="668068"/>
            <a:ext cx="1767278" cy="1185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FADD2C0-A8EF-45EA-BD36-784494DA5C50}"/>
              </a:ext>
            </a:extLst>
          </p:cNvPr>
          <p:cNvSpPr/>
          <p:nvPr/>
        </p:nvSpPr>
        <p:spPr>
          <a:xfrm>
            <a:off x="2558641" y="1853967"/>
            <a:ext cx="1770078" cy="212241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6DEF612-95CB-4398-8295-3271C245CF3D}"/>
              </a:ext>
            </a:extLst>
          </p:cNvPr>
          <p:cNvSpPr/>
          <p:nvPr/>
        </p:nvSpPr>
        <p:spPr>
          <a:xfrm>
            <a:off x="2557242" y="3980239"/>
            <a:ext cx="1770078" cy="2110169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4954334-5A44-4144-91F8-D6FF706F08C1}"/>
              </a:ext>
            </a:extLst>
          </p:cNvPr>
          <p:cNvSpPr/>
          <p:nvPr/>
        </p:nvSpPr>
        <p:spPr>
          <a:xfrm>
            <a:off x="4325920" y="3981180"/>
            <a:ext cx="1770078" cy="2110169"/>
          </a:xfrm>
          <a:prstGeom prst="roundRect">
            <a:avLst>
              <a:gd name="adj" fmla="val 0"/>
            </a:avLst>
          </a:prstGeom>
          <a:solidFill>
            <a:srgbClr val="FE8F20"/>
          </a:solidFill>
          <a:ln>
            <a:solidFill>
              <a:srgbClr val="FE8F2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C9534E3-8C96-4961-9E6A-75C8207D5B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32" t="11273" r="30565" b="47726"/>
          <a:stretch/>
        </p:blipFill>
        <p:spPr bwMode="auto">
          <a:xfrm>
            <a:off x="3160148" y="870908"/>
            <a:ext cx="547741" cy="528968"/>
          </a:xfrm>
          <a:prstGeom prst="ellipse">
            <a:avLst/>
          </a:prstGeom>
          <a:ln w="63500" cap="rnd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40F5051E-C3EB-428B-8EFA-A7B1D1054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046" y="4442372"/>
            <a:ext cx="1185900" cy="1185900"/>
          </a:xfrm>
          <a:prstGeom prst="rect">
            <a:avLst/>
          </a:prstGeom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E66F5DB-1763-49AF-8549-CA4B8A466668}"/>
              </a:ext>
            </a:extLst>
          </p:cNvPr>
          <p:cNvSpPr/>
          <p:nvPr/>
        </p:nvSpPr>
        <p:spPr>
          <a:xfrm>
            <a:off x="5053013" y="5111025"/>
            <a:ext cx="381782" cy="393928"/>
          </a:xfrm>
          <a:prstGeom prst="roundRect">
            <a:avLst>
              <a:gd name="adj" fmla="val 0"/>
            </a:avLst>
          </a:prstGeom>
          <a:solidFill>
            <a:srgbClr val="FE8F20"/>
          </a:solidFill>
          <a:ln>
            <a:solidFill>
              <a:srgbClr val="FE8F2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8CF1E9ED-08C4-45CA-A026-A2408D79D8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314" y="4974800"/>
            <a:ext cx="699363" cy="699363"/>
          </a:xfrm>
          <a:prstGeom prst="rect">
            <a:avLst/>
          </a:prstGeom>
        </p:spPr>
      </p:pic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27280E89-2327-44FB-ABD9-8D9FFB41791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131" y="2284751"/>
            <a:ext cx="1153150" cy="1153150"/>
          </a:xfrm>
          <a:prstGeom prst="rect">
            <a:avLst/>
          </a:prstGeom>
        </p:spPr>
      </p:pic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24D08539-6A91-4B0C-A50E-1675083D2FD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00" y="4374478"/>
            <a:ext cx="1200644" cy="1200644"/>
          </a:xfrm>
          <a:prstGeom prst="rect">
            <a:avLst/>
          </a:prstGeom>
        </p:spPr>
      </p:pic>
      <p:pic>
        <p:nvPicPr>
          <p:cNvPr id="64" name="Picture 63" descr="Logo, icon&#10;&#10;Description automatically generated">
            <a:extLst>
              <a:ext uri="{FF2B5EF4-FFF2-40B4-BE49-F238E27FC236}">
                <a16:creationId xmlns:a16="http://schemas.microsoft.com/office/drawing/2014/main" id="{63FBEF69-4756-4749-B2F9-62835F73D06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2140">
            <a:off x="8591928" y="5077919"/>
            <a:ext cx="854065" cy="854065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8291F9A-217E-4250-8655-9F1F9D09FDF4}"/>
              </a:ext>
            </a:extLst>
          </p:cNvPr>
          <p:cNvSpPr/>
          <p:nvPr/>
        </p:nvSpPr>
        <p:spPr>
          <a:xfrm>
            <a:off x="4333727" y="677399"/>
            <a:ext cx="1776143" cy="1185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83A4B5E-6315-49EF-98A9-266B9AE0B823}"/>
              </a:ext>
            </a:extLst>
          </p:cNvPr>
          <p:cNvGrpSpPr/>
          <p:nvPr/>
        </p:nvGrpSpPr>
        <p:grpSpPr>
          <a:xfrm>
            <a:off x="4433961" y="1142900"/>
            <a:ext cx="1600068" cy="578150"/>
            <a:chOff x="4446854" y="1199738"/>
            <a:chExt cx="1600068" cy="578150"/>
          </a:xfrm>
        </p:grpSpPr>
        <p:pic>
          <p:nvPicPr>
            <p:cNvPr id="66" name="Picture 65" descr="Icon&#10;&#10;Description automatically generated">
              <a:extLst>
                <a:ext uri="{FF2B5EF4-FFF2-40B4-BE49-F238E27FC236}">
                  <a16:creationId xmlns:a16="http://schemas.microsoft.com/office/drawing/2014/main" id="{575AADDA-444C-4C96-A7A0-389145D4C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6854" y="1234152"/>
              <a:ext cx="458078" cy="458078"/>
            </a:xfrm>
            <a:prstGeom prst="rect">
              <a:avLst/>
            </a:prstGeom>
          </p:spPr>
        </p:pic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7443C51-6040-4181-8293-C02C20765378}"/>
                </a:ext>
              </a:extLst>
            </p:cNvPr>
            <p:cNvGrpSpPr/>
            <p:nvPr/>
          </p:nvGrpSpPr>
          <p:grpSpPr>
            <a:xfrm>
              <a:off x="4891419" y="1199738"/>
              <a:ext cx="614347" cy="553639"/>
              <a:chOff x="4909505" y="1069376"/>
              <a:chExt cx="614347" cy="553639"/>
            </a:xfrm>
          </p:grpSpPr>
          <p:pic>
            <p:nvPicPr>
              <p:cNvPr id="62" name="Picture 61" descr="Icon&#10;&#10;Description automatically generated">
                <a:extLst>
                  <a:ext uri="{FF2B5EF4-FFF2-40B4-BE49-F238E27FC236}">
                    <a16:creationId xmlns:a16="http://schemas.microsoft.com/office/drawing/2014/main" id="{41F84CB0-0087-411E-AF25-765626472B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5638" y="1069376"/>
                <a:ext cx="339720" cy="339720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A18F944-602D-4F2A-B241-CAA8637C7649}"/>
                  </a:ext>
                </a:extLst>
              </p:cNvPr>
              <p:cNvSpPr txBox="1"/>
              <p:nvPr/>
            </p:nvSpPr>
            <p:spPr>
              <a:xfrm>
                <a:off x="4909505" y="1346016"/>
                <a:ext cx="6143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>
                    <a:solidFill>
                      <a:schemeClr val="accent1"/>
                    </a:solidFill>
                  </a:rPr>
                  <a:t> 1,2 m</a:t>
                </a:r>
                <a:endParaRPr lang="en-US" sz="12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5DE0BBC-A1CA-4120-A648-EC0288587791}"/>
                </a:ext>
              </a:extLst>
            </p:cNvPr>
            <p:cNvGrpSpPr/>
            <p:nvPr/>
          </p:nvGrpSpPr>
          <p:grpSpPr>
            <a:xfrm>
              <a:off x="5367272" y="1210664"/>
              <a:ext cx="679650" cy="567224"/>
              <a:chOff x="5328697" y="1062822"/>
              <a:chExt cx="679650" cy="567224"/>
            </a:xfrm>
          </p:grpSpPr>
          <p:pic>
            <p:nvPicPr>
              <p:cNvPr id="68" name="Picture 67" descr="Icon&#10;&#10;Description automatically generated">
                <a:extLst>
                  <a:ext uri="{FF2B5EF4-FFF2-40B4-BE49-F238E27FC236}">
                    <a16:creationId xmlns:a16="http://schemas.microsoft.com/office/drawing/2014/main" id="{853EDFD5-D824-4780-A2E1-F0F1AE5EF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8662" y="1062822"/>
                <a:ext cx="339720" cy="339720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7110BB-5EC1-452F-B16C-6AC12D741B7F}"/>
                  </a:ext>
                </a:extLst>
              </p:cNvPr>
              <p:cNvSpPr txBox="1"/>
              <p:nvPr/>
            </p:nvSpPr>
            <p:spPr>
              <a:xfrm>
                <a:off x="5328697" y="1353047"/>
                <a:ext cx="6796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>
                    <a:solidFill>
                      <a:schemeClr val="accent1"/>
                    </a:solidFill>
                  </a:rPr>
                  <a:t> 5 Km/h</a:t>
                </a:r>
                <a:endParaRPr lang="en-US" sz="1200">
                  <a:solidFill>
                    <a:schemeClr val="accent1"/>
                  </a:solidFill>
                </a:endParaRPr>
              </a:p>
            </p:txBody>
          </p:sp>
        </p:grp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F25CFC4-25C6-4E0C-80B0-D0572BB3055E}"/>
              </a:ext>
            </a:extLst>
          </p:cNvPr>
          <p:cNvCxnSpPr>
            <a:cxnSpLocks/>
          </p:cNvCxnSpPr>
          <p:nvPr/>
        </p:nvCxnSpPr>
        <p:spPr>
          <a:xfrm>
            <a:off x="6111674" y="578840"/>
            <a:ext cx="0" cy="55886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1A4FFC-134C-434F-B767-84A8C734493E}"/>
              </a:ext>
            </a:extLst>
          </p:cNvPr>
          <p:cNvSpPr/>
          <p:nvPr/>
        </p:nvSpPr>
        <p:spPr>
          <a:xfrm>
            <a:off x="4327320" y="1857824"/>
            <a:ext cx="1770078" cy="2110169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CDBDEA55-3700-40E5-BE7A-3FE6965A525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29" y="2182650"/>
            <a:ext cx="1190538" cy="1190538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B03CA5F2-C490-4209-83E0-96C4A8A8A3DC}"/>
              </a:ext>
            </a:extLst>
          </p:cNvPr>
          <p:cNvSpPr txBox="1"/>
          <p:nvPr/>
        </p:nvSpPr>
        <p:spPr>
          <a:xfrm>
            <a:off x="2677884" y="1377159"/>
            <a:ext cx="149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/>
              <a:t>Bernardo</a:t>
            </a:r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20FC570-55FF-41EB-A322-02E6CC5094E9}"/>
              </a:ext>
            </a:extLst>
          </p:cNvPr>
          <p:cNvSpPr txBox="1"/>
          <p:nvPr/>
        </p:nvSpPr>
        <p:spPr>
          <a:xfrm>
            <a:off x="4449509" y="819311"/>
            <a:ext cx="1495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/>
              <a:t>Estado do tempo</a:t>
            </a:r>
            <a:endParaRPr lang="en-US" sz="140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0BF5E76-9612-4584-A650-1334F7A1E5B8}"/>
              </a:ext>
            </a:extLst>
          </p:cNvPr>
          <p:cNvSpPr/>
          <p:nvPr/>
        </p:nvSpPr>
        <p:spPr>
          <a:xfrm>
            <a:off x="8509943" y="345962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5FD8022-B30A-4439-9B58-A4D1BED5A888}"/>
              </a:ext>
            </a:extLst>
          </p:cNvPr>
          <p:cNvSpPr/>
          <p:nvPr/>
        </p:nvSpPr>
        <p:spPr>
          <a:xfrm>
            <a:off x="8019423" y="4514658"/>
            <a:ext cx="129547" cy="129459"/>
          </a:xfrm>
          <a:prstGeom prst="ellipse">
            <a:avLst/>
          </a:prstGeom>
          <a:solidFill>
            <a:srgbClr val="FD21C3"/>
          </a:solidFill>
          <a:ln>
            <a:solidFill>
              <a:srgbClr val="FD2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E2C7937-C2C9-4029-A817-EF39611E370A}"/>
              </a:ext>
            </a:extLst>
          </p:cNvPr>
          <p:cNvSpPr/>
          <p:nvPr/>
        </p:nvSpPr>
        <p:spPr>
          <a:xfrm>
            <a:off x="8436909" y="398887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17F9821-277F-4124-B48B-7C3800EF1D04}"/>
              </a:ext>
            </a:extLst>
          </p:cNvPr>
          <p:cNvSpPr/>
          <p:nvPr/>
        </p:nvSpPr>
        <p:spPr>
          <a:xfrm>
            <a:off x="8598105" y="391165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1B8AB10-A02C-4D0E-BD2D-D04C481BF041}"/>
              </a:ext>
            </a:extLst>
          </p:cNvPr>
          <p:cNvSpPr/>
          <p:nvPr/>
        </p:nvSpPr>
        <p:spPr>
          <a:xfrm>
            <a:off x="7017280" y="404111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5BC6C4D-F0E6-4315-BD1F-3AEAC8B1B6F7}"/>
              </a:ext>
            </a:extLst>
          </p:cNvPr>
          <p:cNvSpPr/>
          <p:nvPr/>
        </p:nvSpPr>
        <p:spPr>
          <a:xfrm>
            <a:off x="7167871" y="413033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C817616-D9B9-429C-94B8-27AEFAA0E16F}"/>
              </a:ext>
            </a:extLst>
          </p:cNvPr>
          <p:cNvSpPr/>
          <p:nvPr/>
        </p:nvSpPr>
        <p:spPr>
          <a:xfrm>
            <a:off x="7562607" y="360649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8DA94B8-E30E-466A-8A5B-5961041937AB}"/>
              </a:ext>
            </a:extLst>
          </p:cNvPr>
          <p:cNvSpPr/>
          <p:nvPr/>
        </p:nvSpPr>
        <p:spPr>
          <a:xfrm>
            <a:off x="6891803" y="502388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 descr="A picture containing text, monitor, electronics, screen&#10;&#10;Description automatically generated">
            <a:extLst>
              <a:ext uri="{FF2B5EF4-FFF2-40B4-BE49-F238E27FC236}">
                <a16:creationId xmlns:a16="http://schemas.microsoft.com/office/drawing/2014/main" id="{6E2884BD-0824-4091-B8D6-3E268806C9B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692072" y="0"/>
            <a:ext cx="8807852" cy="6882495"/>
          </a:xfrm>
          <a:prstGeom prst="rect">
            <a:avLst/>
          </a:prstGeom>
        </p:spPr>
      </p:pic>
      <p:sp>
        <p:nvSpPr>
          <p:cNvPr id="106" name="Oval 105">
            <a:extLst>
              <a:ext uri="{FF2B5EF4-FFF2-40B4-BE49-F238E27FC236}">
                <a16:creationId xmlns:a16="http://schemas.microsoft.com/office/drawing/2014/main" id="{2F0E46AE-0976-410D-B03C-2B48855C7B33}"/>
              </a:ext>
            </a:extLst>
          </p:cNvPr>
          <p:cNvSpPr/>
          <p:nvPr/>
        </p:nvSpPr>
        <p:spPr>
          <a:xfrm>
            <a:off x="9174440" y="390326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9A354A2-0DBB-4863-BFA6-296C3C89454A}"/>
              </a:ext>
            </a:extLst>
          </p:cNvPr>
          <p:cNvSpPr/>
          <p:nvPr/>
        </p:nvSpPr>
        <p:spPr>
          <a:xfrm>
            <a:off x="6542299" y="4579387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CCED88E-C915-4924-8C80-BD938642D02A}"/>
              </a:ext>
            </a:extLst>
          </p:cNvPr>
          <p:cNvSpPr/>
          <p:nvPr/>
        </p:nvSpPr>
        <p:spPr>
          <a:xfrm>
            <a:off x="7459671" y="466320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ECC99DE-71AD-4BFE-AAE9-38BCEC25578C}"/>
              </a:ext>
            </a:extLst>
          </p:cNvPr>
          <p:cNvSpPr/>
          <p:nvPr/>
        </p:nvSpPr>
        <p:spPr>
          <a:xfrm>
            <a:off x="7744400" y="404111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99E242D-BF75-4966-966E-37F714125C13}"/>
              </a:ext>
            </a:extLst>
          </p:cNvPr>
          <p:cNvSpPr/>
          <p:nvPr/>
        </p:nvSpPr>
        <p:spPr>
          <a:xfrm>
            <a:off x="7274439" y="219931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914AF39-AF68-445F-B2DB-6E410F9F2B46}"/>
              </a:ext>
            </a:extLst>
          </p:cNvPr>
          <p:cNvSpPr/>
          <p:nvPr/>
        </p:nvSpPr>
        <p:spPr>
          <a:xfrm>
            <a:off x="8887797" y="377380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D50C165B-293D-4DC9-B5D2-6879BF2D7DEC}"/>
              </a:ext>
            </a:extLst>
          </p:cNvPr>
          <p:cNvSpPr/>
          <p:nvPr/>
        </p:nvSpPr>
        <p:spPr>
          <a:xfrm>
            <a:off x="7239366" y="392826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A318539-6627-4F7A-A287-8BF7A31FCAB7}"/>
              </a:ext>
            </a:extLst>
          </p:cNvPr>
          <p:cNvSpPr/>
          <p:nvPr/>
        </p:nvSpPr>
        <p:spPr>
          <a:xfrm>
            <a:off x="6405446" y="396799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67D05E8-C380-40B6-A2FC-14384C48A3ED}"/>
              </a:ext>
            </a:extLst>
          </p:cNvPr>
          <p:cNvSpPr/>
          <p:nvPr/>
        </p:nvSpPr>
        <p:spPr>
          <a:xfrm>
            <a:off x="7100811" y="347839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4F4B563-6EA2-44D9-8777-89F51F01E20C}"/>
              </a:ext>
            </a:extLst>
          </p:cNvPr>
          <p:cNvSpPr/>
          <p:nvPr/>
        </p:nvSpPr>
        <p:spPr>
          <a:xfrm>
            <a:off x="9017344" y="2912625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0FED683-1F7D-4008-9AD0-922EF5BAC40A}"/>
              </a:ext>
            </a:extLst>
          </p:cNvPr>
          <p:cNvSpPr/>
          <p:nvPr/>
        </p:nvSpPr>
        <p:spPr>
          <a:xfrm>
            <a:off x="6188969" y="355018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075AA47-D710-4EAD-B3AE-E1469D8A7CFC}"/>
              </a:ext>
            </a:extLst>
          </p:cNvPr>
          <p:cNvSpPr/>
          <p:nvPr/>
        </p:nvSpPr>
        <p:spPr>
          <a:xfrm>
            <a:off x="6302683" y="282527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99D8D6D-0D0E-4AAB-849E-7223AC6599DE}"/>
              </a:ext>
            </a:extLst>
          </p:cNvPr>
          <p:cNvSpPr/>
          <p:nvPr/>
        </p:nvSpPr>
        <p:spPr>
          <a:xfrm>
            <a:off x="9394851" y="323540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C173B2E-C1AE-4727-A69D-E0D97B2D678C}"/>
              </a:ext>
            </a:extLst>
          </p:cNvPr>
          <p:cNvSpPr/>
          <p:nvPr/>
        </p:nvSpPr>
        <p:spPr>
          <a:xfrm>
            <a:off x="7832655" y="302524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3C64F22-682E-4B07-A16C-C96E469AA882}"/>
              </a:ext>
            </a:extLst>
          </p:cNvPr>
          <p:cNvSpPr/>
          <p:nvPr/>
        </p:nvSpPr>
        <p:spPr>
          <a:xfrm>
            <a:off x="8710527" y="1870370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4172560-835C-4987-8EC7-1FBD5F2ABAE0}"/>
              </a:ext>
            </a:extLst>
          </p:cNvPr>
          <p:cNvSpPr/>
          <p:nvPr/>
        </p:nvSpPr>
        <p:spPr>
          <a:xfrm>
            <a:off x="9104313" y="3308610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C7D1C58-187A-47EF-A25F-1053C044E64C}"/>
              </a:ext>
            </a:extLst>
          </p:cNvPr>
          <p:cNvSpPr/>
          <p:nvPr/>
        </p:nvSpPr>
        <p:spPr>
          <a:xfrm>
            <a:off x="8713515" y="4685995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1C4E1FF9-4E03-4B40-8F8A-B072F1738362}"/>
              </a:ext>
            </a:extLst>
          </p:cNvPr>
          <p:cNvSpPr/>
          <p:nvPr/>
        </p:nvSpPr>
        <p:spPr>
          <a:xfrm>
            <a:off x="8552983" y="473971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E5F5111-3D96-4EB8-8C1D-966A8A0D08D0}"/>
              </a:ext>
            </a:extLst>
          </p:cNvPr>
          <p:cNvSpPr/>
          <p:nvPr/>
        </p:nvSpPr>
        <p:spPr>
          <a:xfrm>
            <a:off x="8591763" y="412267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FB8A52AD-2391-492E-B998-A2A5B10F6406}"/>
              </a:ext>
            </a:extLst>
          </p:cNvPr>
          <p:cNvSpPr/>
          <p:nvPr/>
        </p:nvSpPr>
        <p:spPr>
          <a:xfrm>
            <a:off x="7385563" y="5320577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EFB9A83-0A8F-441D-BEAA-D5FA54A3EEEF}"/>
              </a:ext>
            </a:extLst>
          </p:cNvPr>
          <p:cNvSpPr txBox="1"/>
          <p:nvPr/>
        </p:nvSpPr>
        <p:spPr>
          <a:xfrm>
            <a:off x="65739" y="62281"/>
            <a:ext cx="1441741" cy="73866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/>
              <a:t>2.) Ecrã Principal:</a:t>
            </a:r>
          </a:p>
          <a:p>
            <a:r>
              <a:rPr lang="pt-PT" sz="1400">
                <a:cs typeface="Calibri"/>
              </a:rPr>
              <a:t>Sem situações </a:t>
            </a:r>
          </a:p>
          <a:p>
            <a:r>
              <a:rPr lang="pt-PT" sz="1400">
                <a:cs typeface="Calibri"/>
              </a:rPr>
              <a:t>Emergentes.</a:t>
            </a:r>
          </a:p>
        </p:txBody>
      </p:sp>
      <p:pic>
        <p:nvPicPr>
          <p:cNvPr id="2" name="Imagem 2" descr="Uma imagem com texto, monitor, ecrã, moldura de fotografia&#10;&#10;Descrição gerada automaticamente">
            <a:extLst>
              <a:ext uri="{FF2B5EF4-FFF2-40B4-BE49-F238E27FC236}">
                <a16:creationId xmlns:a16="http://schemas.microsoft.com/office/drawing/2014/main" id="{8ACEA7BA-65F9-8B9C-566D-723AD8B5932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789" y="5793022"/>
            <a:ext cx="332435" cy="180946"/>
          </a:xfrm>
          <a:prstGeom prst="rect">
            <a:avLst/>
          </a:prstGeom>
        </p:spPr>
      </p:pic>
      <p:pic>
        <p:nvPicPr>
          <p:cNvPr id="129" name="Picture 128" descr="Icon&#10;&#10;Description automatically generated">
            <a:extLst>
              <a:ext uri="{FF2B5EF4-FFF2-40B4-BE49-F238E27FC236}">
                <a16:creationId xmlns:a16="http://schemas.microsoft.com/office/drawing/2014/main" id="{1EFBC879-BBB0-45D7-9356-7D31B452842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943" y="4792429"/>
            <a:ext cx="279172" cy="41054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CF51728-D188-4FBA-AF1D-951BC75949BD}"/>
              </a:ext>
            </a:extLst>
          </p:cNvPr>
          <p:cNvSpPr txBox="1"/>
          <p:nvPr/>
        </p:nvSpPr>
        <p:spPr>
          <a:xfrm>
            <a:off x="8786936" y="749773"/>
            <a:ext cx="913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/>
              <a:t>Posto Nº1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30003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67F00A7-108C-4727-ACB8-677599B77AC6}"/>
              </a:ext>
            </a:extLst>
          </p:cNvPr>
          <p:cNvSpPr/>
          <p:nvPr/>
        </p:nvSpPr>
        <p:spPr>
          <a:xfrm>
            <a:off x="2558642" y="1853967"/>
            <a:ext cx="3537356" cy="4237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F64AF735-EE7A-46DD-A39B-747EA1953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50184" y="1613884"/>
            <a:ext cx="5499467" cy="360783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8C3E59E-3AF8-4AF4-8E18-DCFC9CC34304}"/>
              </a:ext>
            </a:extLst>
          </p:cNvPr>
          <p:cNvSpPr/>
          <p:nvPr/>
        </p:nvSpPr>
        <p:spPr>
          <a:xfrm>
            <a:off x="2558642" y="668068"/>
            <a:ext cx="1767278" cy="1185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FADD2C0-A8EF-45EA-BD36-784494DA5C50}"/>
              </a:ext>
            </a:extLst>
          </p:cNvPr>
          <p:cNvSpPr/>
          <p:nvPr/>
        </p:nvSpPr>
        <p:spPr>
          <a:xfrm>
            <a:off x="2558641" y="1853967"/>
            <a:ext cx="1770078" cy="212241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6DEF612-95CB-4398-8295-3271C245CF3D}"/>
              </a:ext>
            </a:extLst>
          </p:cNvPr>
          <p:cNvSpPr/>
          <p:nvPr/>
        </p:nvSpPr>
        <p:spPr>
          <a:xfrm>
            <a:off x="2557242" y="3980239"/>
            <a:ext cx="1770078" cy="2110169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4954334-5A44-4144-91F8-D6FF706F08C1}"/>
              </a:ext>
            </a:extLst>
          </p:cNvPr>
          <p:cNvSpPr/>
          <p:nvPr/>
        </p:nvSpPr>
        <p:spPr>
          <a:xfrm>
            <a:off x="4325920" y="3981180"/>
            <a:ext cx="1770078" cy="2110169"/>
          </a:xfrm>
          <a:prstGeom prst="roundRect">
            <a:avLst>
              <a:gd name="adj" fmla="val 0"/>
            </a:avLst>
          </a:prstGeom>
          <a:solidFill>
            <a:srgbClr val="FE8F20"/>
          </a:solidFill>
          <a:ln>
            <a:solidFill>
              <a:srgbClr val="FE8F2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C9534E3-8C96-4961-9E6A-75C8207D5B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32" t="11273" r="30565" b="47726"/>
          <a:stretch/>
        </p:blipFill>
        <p:spPr bwMode="auto">
          <a:xfrm>
            <a:off x="3160148" y="870908"/>
            <a:ext cx="547741" cy="528968"/>
          </a:xfrm>
          <a:prstGeom prst="ellipse">
            <a:avLst/>
          </a:prstGeom>
          <a:ln w="63500" cap="rnd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40F5051E-C3EB-428B-8EFA-A7B1D1054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046" y="4442372"/>
            <a:ext cx="1185900" cy="1185900"/>
          </a:xfrm>
          <a:prstGeom prst="rect">
            <a:avLst/>
          </a:prstGeom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E66F5DB-1763-49AF-8549-CA4B8A466668}"/>
              </a:ext>
            </a:extLst>
          </p:cNvPr>
          <p:cNvSpPr/>
          <p:nvPr/>
        </p:nvSpPr>
        <p:spPr>
          <a:xfrm>
            <a:off x="5053013" y="5111025"/>
            <a:ext cx="381782" cy="393928"/>
          </a:xfrm>
          <a:prstGeom prst="roundRect">
            <a:avLst>
              <a:gd name="adj" fmla="val 0"/>
            </a:avLst>
          </a:prstGeom>
          <a:solidFill>
            <a:srgbClr val="FE8F20"/>
          </a:solidFill>
          <a:ln>
            <a:solidFill>
              <a:srgbClr val="FE8F2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8CF1E9ED-08C4-45CA-A026-A2408D79D8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314" y="4974800"/>
            <a:ext cx="699363" cy="699363"/>
          </a:xfrm>
          <a:prstGeom prst="rect">
            <a:avLst/>
          </a:prstGeom>
        </p:spPr>
      </p:pic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27280E89-2327-44FB-ABD9-8D9FFB41791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131" y="2284751"/>
            <a:ext cx="1153150" cy="1153150"/>
          </a:xfrm>
          <a:prstGeom prst="rect">
            <a:avLst/>
          </a:prstGeom>
        </p:spPr>
      </p:pic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24D08539-6A91-4B0C-A50E-1675083D2FD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00" y="4374478"/>
            <a:ext cx="1200644" cy="1200644"/>
          </a:xfrm>
          <a:prstGeom prst="rect">
            <a:avLst/>
          </a:prstGeom>
        </p:spPr>
      </p:pic>
      <p:pic>
        <p:nvPicPr>
          <p:cNvPr id="64" name="Picture 63" descr="Logo, icon&#10;&#10;Description automatically generated">
            <a:extLst>
              <a:ext uri="{FF2B5EF4-FFF2-40B4-BE49-F238E27FC236}">
                <a16:creationId xmlns:a16="http://schemas.microsoft.com/office/drawing/2014/main" id="{63FBEF69-4756-4749-B2F9-62835F73D06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2140">
            <a:off x="8591928" y="5077919"/>
            <a:ext cx="854065" cy="854065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8291F9A-217E-4250-8655-9F1F9D09FDF4}"/>
              </a:ext>
            </a:extLst>
          </p:cNvPr>
          <p:cNvSpPr/>
          <p:nvPr/>
        </p:nvSpPr>
        <p:spPr>
          <a:xfrm>
            <a:off x="4333727" y="677399"/>
            <a:ext cx="1776143" cy="1185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83A4B5E-6315-49EF-98A9-266B9AE0B823}"/>
              </a:ext>
            </a:extLst>
          </p:cNvPr>
          <p:cNvGrpSpPr/>
          <p:nvPr/>
        </p:nvGrpSpPr>
        <p:grpSpPr>
          <a:xfrm>
            <a:off x="4433961" y="1142900"/>
            <a:ext cx="1600068" cy="578150"/>
            <a:chOff x="4446854" y="1199738"/>
            <a:chExt cx="1600068" cy="578150"/>
          </a:xfrm>
        </p:grpSpPr>
        <p:pic>
          <p:nvPicPr>
            <p:cNvPr id="66" name="Picture 65" descr="Icon&#10;&#10;Description automatically generated">
              <a:extLst>
                <a:ext uri="{FF2B5EF4-FFF2-40B4-BE49-F238E27FC236}">
                  <a16:creationId xmlns:a16="http://schemas.microsoft.com/office/drawing/2014/main" id="{575AADDA-444C-4C96-A7A0-389145D4C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6854" y="1234152"/>
              <a:ext cx="458078" cy="458078"/>
            </a:xfrm>
            <a:prstGeom prst="rect">
              <a:avLst/>
            </a:prstGeom>
          </p:spPr>
        </p:pic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7443C51-6040-4181-8293-C02C20765378}"/>
                </a:ext>
              </a:extLst>
            </p:cNvPr>
            <p:cNvGrpSpPr/>
            <p:nvPr/>
          </p:nvGrpSpPr>
          <p:grpSpPr>
            <a:xfrm>
              <a:off x="4891419" y="1199738"/>
              <a:ext cx="614347" cy="553639"/>
              <a:chOff x="4909505" y="1069376"/>
              <a:chExt cx="614347" cy="553639"/>
            </a:xfrm>
          </p:grpSpPr>
          <p:pic>
            <p:nvPicPr>
              <p:cNvPr id="62" name="Picture 61" descr="Icon&#10;&#10;Description automatically generated">
                <a:extLst>
                  <a:ext uri="{FF2B5EF4-FFF2-40B4-BE49-F238E27FC236}">
                    <a16:creationId xmlns:a16="http://schemas.microsoft.com/office/drawing/2014/main" id="{41F84CB0-0087-411E-AF25-765626472B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5638" y="1069376"/>
                <a:ext cx="339720" cy="339720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A18F944-602D-4F2A-B241-CAA8637C7649}"/>
                  </a:ext>
                </a:extLst>
              </p:cNvPr>
              <p:cNvSpPr txBox="1"/>
              <p:nvPr/>
            </p:nvSpPr>
            <p:spPr>
              <a:xfrm>
                <a:off x="4909505" y="1346016"/>
                <a:ext cx="6143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>
                    <a:solidFill>
                      <a:schemeClr val="accent1"/>
                    </a:solidFill>
                  </a:rPr>
                  <a:t> 1,2 m</a:t>
                </a:r>
                <a:endParaRPr lang="en-US" sz="12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5DE0BBC-A1CA-4120-A648-EC0288587791}"/>
                </a:ext>
              </a:extLst>
            </p:cNvPr>
            <p:cNvGrpSpPr/>
            <p:nvPr/>
          </p:nvGrpSpPr>
          <p:grpSpPr>
            <a:xfrm>
              <a:off x="5367272" y="1210664"/>
              <a:ext cx="679650" cy="567224"/>
              <a:chOff x="5328697" y="1062822"/>
              <a:chExt cx="679650" cy="567224"/>
            </a:xfrm>
          </p:grpSpPr>
          <p:pic>
            <p:nvPicPr>
              <p:cNvPr id="68" name="Picture 67" descr="Icon&#10;&#10;Description automatically generated">
                <a:extLst>
                  <a:ext uri="{FF2B5EF4-FFF2-40B4-BE49-F238E27FC236}">
                    <a16:creationId xmlns:a16="http://schemas.microsoft.com/office/drawing/2014/main" id="{853EDFD5-D824-4780-A2E1-F0F1AE5EF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8662" y="1062822"/>
                <a:ext cx="339720" cy="339720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7110BB-5EC1-452F-B16C-6AC12D741B7F}"/>
                  </a:ext>
                </a:extLst>
              </p:cNvPr>
              <p:cNvSpPr txBox="1"/>
              <p:nvPr/>
            </p:nvSpPr>
            <p:spPr>
              <a:xfrm>
                <a:off x="5328697" y="1353047"/>
                <a:ext cx="6796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>
                    <a:solidFill>
                      <a:schemeClr val="accent1"/>
                    </a:solidFill>
                  </a:rPr>
                  <a:t> 5 Km/h</a:t>
                </a:r>
                <a:endParaRPr lang="en-US" sz="1200">
                  <a:solidFill>
                    <a:schemeClr val="accent1"/>
                  </a:solidFill>
                </a:endParaRPr>
              </a:p>
            </p:txBody>
          </p:sp>
        </p:grp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F25CFC4-25C6-4E0C-80B0-D0572BB3055E}"/>
              </a:ext>
            </a:extLst>
          </p:cNvPr>
          <p:cNvCxnSpPr>
            <a:cxnSpLocks/>
          </p:cNvCxnSpPr>
          <p:nvPr/>
        </p:nvCxnSpPr>
        <p:spPr>
          <a:xfrm>
            <a:off x="6111674" y="578840"/>
            <a:ext cx="0" cy="55886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1A4FFC-134C-434F-B767-84A8C734493E}"/>
              </a:ext>
            </a:extLst>
          </p:cNvPr>
          <p:cNvSpPr/>
          <p:nvPr/>
        </p:nvSpPr>
        <p:spPr>
          <a:xfrm>
            <a:off x="4327320" y="1857824"/>
            <a:ext cx="1770078" cy="2110169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CDBDEA55-3700-40E5-BE7A-3FE6965A525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29" y="2182650"/>
            <a:ext cx="1190538" cy="1190538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B03CA5F2-C490-4209-83E0-96C4A8A8A3DC}"/>
              </a:ext>
            </a:extLst>
          </p:cNvPr>
          <p:cNvSpPr txBox="1"/>
          <p:nvPr/>
        </p:nvSpPr>
        <p:spPr>
          <a:xfrm>
            <a:off x="2677884" y="1377159"/>
            <a:ext cx="149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/>
              <a:t>Bernardo</a:t>
            </a:r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20FC570-55FF-41EB-A322-02E6CC5094E9}"/>
              </a:ext>
            </a:extLst>
          </p:cNvPr>
          <p:cNvSpPr txBox="1"/>
          <p:nvPr/>
        </p:nvSpPr>
        <p:spPr>
          <a:xfrm>
            <a:off x="4449509" y="819311"/>
            <a:ext cx="1495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/>
              <a:t>Estado do tempo</a:t>
            </a:r>
            <a:endParaRPr lang="en-US" sz="140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0BF5E76-9612-4584-A650-1334F7A1E5B8}"/>
              </a:ext>
            </a:extLst>
          </p:cNvPr>
          <p:cNvSpPr/>
          <p:nvPr/>
        </p:nvSpPr>
        <p:spPr>
          <a:xfrm>
            <a:off x="8509943" y="345962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5FD8022-B30A-4439-9B58-A4D1BED5A888}"/>
              </a:ext>
            </a:extLst>
          </p:cNvPr>
          <p:cNvSpPr/>
          <p:nvPr/>
        </p:nvSpPr>
        <p:spPr>
          <a:xfrm>
            <a:off x="8019423" y="4514658"/>
            <a:ext cx="129547" cy="129459"/>
          </a:xfrm>
          <a:prstGeom prst="ellipse">
            <a:avLst/>
          </a:prstGeom>
          <a:solidFill>
            <a:srgbClr val="FD21C3"/>
          </a:solidFill>
          <a:ln>
            <a:solidFill>
              <a:srgbClr val="FD2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E2C7937-C2C9-4029-A817-EF39611E370A}"/>
              </a:ext>
            </a:extLst>
          </p:cNvPr>
          <p:cNvSpPr/>
          <p:nvPr/>
        </p:nvSpPr>
        <p:spPr>
          <a:xfrm>
            <a:off x="8436909" y="398887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17F9821-277F-4124-B48B-7C3800EF1D04}"/>
              </a:ext>
            </a:extLst>
          </p:cNvPr>
          <p:cNvSpPr/>
          <p:nvPr/>
        </p:nvSpPr>
        <p:spPr>
          <a:xfrm>
            <a:off x="8598105" y="391165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1B8AB10-A02C-4D0E-BD2D-D04C481BF041}"/>
              </a:ext>
            </a:extLst>
          </p:cNvPr>
          <p:cNvSpPr/>
          <p:nvPr/>
        </p:nvSpPr>
        <p:spPr>
          <a:xfrm>
            <a:off x="7017280" y="404111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5BC6C4D-F0E6-4315-BD1F-3AEAC8B1B6F7}"/>
              </a:ext>
            </a:extLst>
          </p:cNvPr>
          <p:cNvSpPr/>
          <p:nvPr/>
        </p:nvSpPr>
        <p:spPr>
          <a:xfrm>
            <a:off x="7167871" y="413033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C817616-D9B9-429C-94B8-27AEFAA0E16F}"/>
              </a:ext>
            </a:extLst>
          </p:cNvPr>
          <p:cNvSpPr/>
          <p:nvPr/>
        </p:nvSpPr>
        <p:spPr>
          <a:xfrm>
            <a:off x="7562607" y="360649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8DA94B8-E30E-466A-8A5B-5961041937AB}"/>
              </a:ext>
            </a:extLst>
          </p:cNvPr>
          <p:cNvSpPr/>
          <p:nvPr/>
        </p:nvSpPr>
        <p:spPr>
          <a:xfrm>
            <a:off x="6891803" y="502388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 descr="A picture containing text, monitor, electronics, screen&#10;&#10;Description automatically generated">
            <a:extLst>
              <a:ext uri="{FF2B5EF4-FFF2-40B4-BE49-F238E27FC236}">
                <a16:creationId xmlns:a16="http://schemas.microsoft.com/office/drawing/2014/main" id="{6E2884BD-0824-4091-B8D6-3E268806C9B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692072" y="0"/>
            <a:ext cx="8807852" cy="6882495"/>
          </a:xfrm>
          <a:prstGeom prst="rect">
            <a:avLst/>
          </a:prstGeom>
        </p:spPr>
      </p:pic>
      <p:sp>
        <p:nvSpPr>
          <p:cNvPr id="106" name="Oval 105">
            <a:extLst>
              <a:ext uri="{FF2B5EF4-FFF2-40B4-BE49-F238E27FC236}">
                <a16:creationId xmlns:a16="http://schemas.microsoft.com/office/drawing/2014/main" id="{2F0E46AE-0976-410D-B03C-2B48855C7B33}"/>
              </a:ext>
            </a:extLst>
          </p:cNvPr>
          <p:cNvSpPr/>
          <p:nvPr/>
        </p:nvSpPr>
        <p:spPr>
          <a:xfrm>
            <a:off x="9174440" y="390326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9A354A2-0DBB-4863-BFA6-296C3C89454A}"/>
              </a:ext>
            </a:extLst>
          </p:cNvPr>
          <p:cNvSpPr/>
          <p:nvPr/>
        </p:nvSpPr>
        <p:spPr>
          <a:xfrm>
            <a:off x="6542299" y="4579387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CCED88E-C915-4924-8C80-BD938642D02A}"/>
              </a:ext>
            </a:extLst>
          </p:cNvPr>
          <p:cNvSpPr/>
          <p:nvPr/>
        </p:nvSpPr>
        <p:spPr>
          <a:xfrm>
            <a:off x="7459671" y="466320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ECC99DE-71AD-4BFE-AAE9-38BCEC25578C}"/>
              </a:ext>
            </a:extLst>
          </p:cNvPr>
          <p:cNvSpPr/>
          <p:nvPr/>
        </p:nvSpPr>
        <p:spPr>
          <a:xfrm>
            <a:off x="7744400" y="404111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99E242D-BF75-4966-966E-37F714125C13}"/>
              </a:ext>
            </a:extLst>
          </p:cNvPr>
          <p:cNvSpPr/>
          <p:nvPr/>
        </p:nvSpPr>
        <p:spPr>
          <a:xfrm>
            <a:off x="7274439" y="219931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914AF39-AF68-445F-B2DB-6E410F9F2B46}"/>
              </a:ext>
            </a:extLst>
          </p:cNvPr>
          <p:cNvSpPr/>
          <p:nvPr/>
        </p:nvSpPr>
        <p:spPr>
          <a:xfrm>
            <a:off x="8887797" y="377380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D50C165B-293D-4DC9-B5D2-6879BF2D7DEC}"/>
              </a:ext>
            </a:extLst>
          </p:cNvPr>
          <p:cNvSpPr/>
          <p:nvPr/>
        </p:nvSpPr>
        <p:spPr>
          <a:xfrm>
            <a:off x="7239366" y="392826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A318539-6627-4F7A-A287-8BF7A31FCAB7}"/>
              </a:ext>
            </a:extLst>
          </p:cNvPr>
          <p:cNvSpPr/>
          <p:nvPr/>
        </p:nvSpPr>
        <p:spPr>
          <a:xfrm>
            <a:off x="6405446" y="396799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67D05E8-C380-40B6-A2FC-14384C48A3ED}"/>
              </a:ext>
            </a:extLst>
          </p:cNvPr>
          <p:cNvSpPr/>
          <p:nvPr/>
        </p:nvSpPr>
        <p:spPr>
          <a:xfrm>
            <a:off x="7100811" y="347839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4F4B563-6EA2-44D9-8777-89F51F01E20C}"/>
              </a:ext>
            </a:extLst>
          </p:cNvPr>
          <p:cNvSpPr/>
          <p:nvPr/>
        </p:nvSpPr>
        <p:spPr>
          <a:xfrm>
            <a:off x="9017344" y="2912625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0FED683-1F7D-4008-9AD0-922EF5BAC40A}"/>
              </a:ext>
            </a:extLst>
          </p:cNvPr>
          <p:cNvSpPr/>
          <p:nvPr/>
        </p:nvSpPr>
        <p:spPr>
          <a:xfrm>
            <a:off x="6188969" y="355018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075AA47-D710-4EAD-B3AE-E1469D8A7CFC}"/>
              </a:ext>
            </a:extLst>
          </p:cNvPr>
          <p:cNvSpPr/>
          <p:nvPr/>
        </p:nvSpPr>
        <p:spPr>
          <a:xfrm>
            <a:off x="6302683" y="282527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99D8D6D-0D0E-4AAB-849E-7223AC6599DE}"/>
              </a:ext>
            </a:extLst>
          </p:cNvPr>
          <p:cNvSpPr/>
          <p:nvPr/>
        </p:nvSpPr>
        <p:spPr>
          <a:xfrm>
            <a:off x="9394851" y="323540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C173B2E-C1AE-4727-A69D-E0D97B2D678C}"/>
              </a:ext>
            </a:extLst>
          </p:cNvPr>
          <p:cNvSpPr/>
          <p:nvPr/>
        </p:nvSpPr>
        <p:spPr>
          <a:xfrm>
            <a:off x="7832655" y="302524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3C64F22-682E-4B07-A16C-C96E469AA882}"/>
              </a:ext>
            </a:extLst>
          </p:cNvPr>
          <p:cNvSpPr/>
          <p:nvPr/>
        </p:nvSpPr>
        <p:spPr>
          <a:xfrm>
            <a:off x="8710527" y="1870370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4172560-835C-4987-8EC7-1FBD5F2ABAE0}"/>
              </a:ext>
            </a:extLst>
          </p:cNvPr>
          <p:cNvSpPr/>
          <p:nvPr/>
        </p:nvSpPr>
        <p:spPr>
          <a:xfrm>
            <a:off x="9104313" y="3308610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C7D1C58-187A-47EF-A25F-1053C044E64C}"/>
              </a:ext>
            </a:extLst>
          </p:cNvPr>
          <p:cNvSpPr/>
          <p:nvPr/>
        </p:nvSpPr>
        <p:spPr>
          <a:xfrm>
            <a:off x="8713515" y="4685995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1C4E1FF9-4E03-4B40-8F8A-B072F1738362}"/>
              </a:ext>
            </a:extLst>
          </p:cNvPr>
          <p:cNvSpPr/>
          <p:nvPr/>
        </p:nvSpPr>
        <p:spPr>
          <a:xfrm>
            <a:off x="8552983" y="473971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E5F5111-3D96-4EB8-8C1D-966A8A0D08D0}"/>
              </a:ext>
            </a:extLst>
          </p:cNvPr>
          <p:cNvSpPr/>
          <p:nvPr/>
        </p:nvSpPr>
        <p:spPr>
          <a:xfrm>
            <a:off x="8591763" y="412267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FB8A52AD-2391-492E-B998-A2A5B10F6406}"/>
              </a:ext>
            </a:extLst>
          </p:cNvPr>
          <p:cNvSpPr/>
          <p:nvPr/>
        </p:nvSpPr>
        <p:spPr>
          <a:xfrm>
            <a:off x="7385563" y="5320577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EFB9A83-0A8F-441D-BEAA-D5FA54A3EEEF}"/>
              </a:ext>
            </a:extLst>
          </p:cNvPr>
          <p:cNvSpPr txBox="1"/>
          <p:nvPr/>
        </p:nvSpPr>
        <p:spPr>
          <a:xfrm>
            <a:off x="65739" y="62281"/>
            <a:ext cx="1441741" cy="73866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/>
              <a:t>2.) Ecrã Principal:</a:t>
            </a:r>
          </a:p>
          <a:p>
            <a:r>
              <a:rPr lang="pt-PT" sz="1400">
                <a:cs typeface="Calibri"/>
              </a:rPr>
              <a:t>Sem situações </a:t>
            </a:r>
          </a:p>
          <a:p>
            <a:r>
              <a:rPr lang="pt-PT" sz="1400">
                <a:cs typeface="Calibri"/>
              </a:rPr>
              <a:t>emergentes.</a:t>
            </a:r>
            <a:endParaRPr lang="pt-PT"/>
          </a:p>
        </p:txBody>
      </p:sp>
      <p:pic>
        <p:nvPicPr>
          <p:cNvPr id="2" name="Imagem 2" descr="Uma imagem com texto, monitor, ecrã, moldura de fotografia&#10;&#10;Descrição gerada automaticamente">
            <a:extLst>
              <a:ext uri="{FF2B5EF4-FFF2-40B4-BE49-F238E27FC236}">
                <a16:creationId xmlns:a16="http://schemas.microsoft.com/office/drawing/2014/main" id="{8ACEA7BA-65F9-8B9C-566D-723AD8B5932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789" y="5793022"/>
            <a:ext cx="332435" cy="180946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B55DE0-1D88-4414-B057-121CF42CCA84}"/>
              </a:ext>
            </a:extLst>
          </p:cNvPr>
          <p:cNvCxnSpPr>
            <a:cxnSpLocks/>
          </p:cNvCxnSpPr>
          <p:nvPr/>
        </p:nvCxnSpPr>
        <p:spPr>
          <a:xfrm flipV="1">
            <a:off x="1421651" y="1555895"/>
            <a:ext cx="2965842" cy="6526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3">
            <a:extLst>
              <a:ext uri="{FF2B5EF4-FFF2-40B4-BE49-F238E27FC236}">
                <a16:creationId xmlns:a16="http://schemas.microsoft.com/office/drawing/2014/main" id="{D5B32BC3-B180-49BB-8712-EB3B603D28D3}"/>
              </a:ext>
            </a:extLst>
          </p:cNvPr>
          <p:cNvSpPr txBox="1"/>
          <p:nvPr/>
        </p:nvSpPr>
        <p:spPr>
          <a:xfrm>
            <a:off x="-23266" y="2174883"/>
            <a:ext cx="1750479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 dirty="0"/>
              <a:t>B2.) Escolha Bandeira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BDB7342-A0F5-43CA-A7B8-E9E54AFC3C35}"/>
              </a:ext>
            </a:extLst>
          </p:cNvPr>
          <p:cNvCxnSpPr>
            <a:cxnSpLocks/>
          </p:cNvCxnSpPr>
          <p:nvPr/>
        </p:nvCxnSpPr>
        <p:spPr>
          <a:xfrm flipV="1">
            <a:off x="1501046" y="3735958"/>
            <a:ext cx="1292546" cy="3166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3">
            <a:extLst>
              <a:ext uri="{FF2B5EF4-FFF2-40B4-BE49-F238E27FC236}">
                <a16:creationId xmlns:a16="http://schemas.microsoft.com/office/drawing/2014/main" id="{DA52EFEA-01EF-4EFF-8BB8-004F04257566}"/>
              </a:ext>
            </a:extLst>
          </p:cNvPr>
          <p:cNvSpPr txBox="1"/>
          <p:nvPr/>
        </p:nvSpPr>
        <p:spPr>
          <a:xfrm>
            <a:off x="55597" y="3988874"/>
            <a:ext cx="1541832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/>
              <a:t>B4.) Ligar para 112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69630F1-06BB-4278-9D3A-3715B404BC69}"/>
              </a:ext>
            </a:extLst>
          </p:cNvPr>
          <p:cNvCxnSpPr>
            <a:cxnSpLocks/>
          </p:cNvCxnSpPr>
          <p:nvPr/>
        </p:nvCxnSpPr>
        <p:spPr>
          <a:xfrm flipV="1">
            <a:off x="1537336" y="4922900"/>
            <a:ext cx="1275487" cy="51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49BEA1-7046-46F8-A5F9-39591DD8AA9B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1766617" y="5593490"/>
            <a:ext cx="2894125" cy="3501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3">
            <a:extLst>
              <a:ext uri="{FF2B5EF4-FFF2-40B4-BE49-F238E27FC236}">
                <a16:creationId xmlns:a16="http://schemas.microsoft.com/office/drawing/2014/main" id="{9E04EA0C-ED05-40CA-9971-82B38801E181}"/>
              </a:ext>
            </a:extLst>
          </p:cNvPr>
          <p:cNvSpPr txBox="1"/>
          <p:nvPr/>
        </p:nvSpPr>
        <p:spPr>
          <a:xfrm>
            <a:off x="16860" y="4703594"/>
            <a:ext cx="1691745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/>
              <a:t>B5.) Comunicar com </a:t>
            </a:r>
          </a:p>
          <a:p>
            <a:r>
              <a:rPr lang="pt-PT" sz="1400"/>
              <a:t>Colegas ou banhista</a:t>
            </a:r>
            <a:endParaRPr lang="pt-PT" sz="1400">
              <a:cs typeface="Calibri"/>
            </a:endParaRPr>
          </a:p>
        </p:txBody>
      </p:sp>
      <p:sp>
        <p:nvSpPr>
          <p:cNvPr id="80" name="CaixaDeTexto 3">
            <a:extLst>
              <a:ext uri="{FF2B5EF4-FFF2-40B4-BE49-F238E27FC236}">
                <a16:creationId xmlns:a16="http://schemas.microsoft.com/office/drawing/2014/main" id="{51663043-3ADB-4A2F-A1F9-395336D4BA52}"/>
              </a:ext>
            </a:extLst>
          </p:cNvPr>
          <p:cNvSpPr txBox="1"/>
          <p:nvPr/>
        </p:nvSpPr>
        <p:spPr>
          <a:xfrm>
            <a:off x="-22014" y="5789754"/>
            <a:ext cx="1788631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/>
              <a:t>B6.) Estado de </a:t>
            </a:r>
            <a:r>
              <a:rPr lang="pt-PT" sz="1400" err="1"/>
              <a:t>Drones</a:t>
            </a:r>
            <a:endParaRPr lang="pt-PT" sz="140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3F21F6E-FFB2-45F0-AE7D-D223FBCF85A8}"/>
              </a:ext>
            </a:extLst>
          </p:cNvPr>
          <p:cNvCxnSpPr>
            <a:cxnSpLocks/>
            <a:stCxn id="84" idx="3"/>
          </p:cNvCxnSpPr>
          <p:nvPr/>
        </p:nvCxnSpPr>
        <p:spPr>
          <a:xfrm flipV="1">
            <a:off x="1766670" y="3538644"/>
            <a:ext cx="2919619" cy="500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3">
            <a:extLst>
              <a:ext uri="{FF2B5EF4-FFF2-40B4-BE49-F238E27FC236}">
                <a16:creationId xmlns:a16="http://schemas.microsoft.com/office/drawing/2014/main" id="{9C307B32-4D01-4E6A-9AE5-8632A594CFC2}"/>
              </a:ext>
            </a:extLst>
          </p:cNvPr>
          <p:cNvSpPr txBox="1"/>
          <p:nvPr/>
        </p:nvSpPr>
        <p:spPr>
          <a:xfrm>
            <a:off x="-9201" y="3327089"/>
            <a:ext cx="177587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/>
              <a:t>B3.) Alerta: Perigo ou </a:t>
            </a:r>
          </a:p>
          <a:p>
            <a:r>
              <a:rPr lang="pt-PT" sz="1400"/>
              <a:t>Emergência</a:t>
            </a:r>
            <a:endParaRPr lang="pt-PT" sz="1400">
              <a:cs typeface="Calibri"/>
            </a:endParaRPr>
          </a:p>
        </p:txBody>
      </p:sp>
      <p:sp>
        <p:nvSpPr>
          <p:cNvPr id="85" name="CaixaDeTexto 3">
            <a:extLst>
              <a:ext uri="{FF2B5EF4-FFF2-40B4-BE49-F238E27FC236}">
                <a16:creationId xmlns:a16="http://schemas.microsoft.com/office/drawing/2014/main" id="{0C2736BF-731A-4139-A6DF-E37EEFA3614F}"/>
              </a:ext>
            </a:extLst>
          </p:cNvPr>
          <p:cNvSpPr txBox="1"/>
          <p:nvPr/>
        </p:nvSpPr>
        <p:spPr>
          <a:xfrm>
            <a:off x="16396" y="1254048"/>
            <a:ext cx="1726627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 b="1" u="sng"/>
              <a:t>(B)Botões principais:</a:t>
            </a:r>
            <a:endParaRPr lang="pt-PT" sz="1400" b="1" u="sng">
              <a:cs typeface="Calibri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EB778BD-C761-43E6-8328-2C25A8258A26}"/>
              </a:ext>
            </a:extLst>
          </p:cNvPr>
          <p:cNvCxnSpPr>
            <a:cxnSpLocks/>
          </p:cNvCxnSpPr>
          <p:nvPr/>
        </p:nvCxnSpPr>
        <p:spPr>
          <a:xfrm flipV="1">
            <a:off x="1498447" y="1340842"/>
            <a:ext cx="1579107" cy="3495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3">
            <a:extLst>
              <a:ext uri="{FF2B5EF4-FFF2-40B4-BE49-F238E27FC236}">
                <a16:creationId xmlns:a16="http://schemas.microsoft.com/office/drawing/2014/main" id="{B236C1C0-0BF3-4786-9F84-8C01447AA5CD}"/>
              </a:ext>
            </a:extLst>
          </p:cNvPr>
          <p:cNvSpPr txBox="1"/>
          <p:nvPr/>
        </p:nvSpPr>
        <p:spPr>
          <a:xfrm>
            <a:off x="-1897" y="1598780"/>
            <a:ext cx="1500347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/>
              <a:t>B1.) Perfil do </a:t>
            </a:r>
            <a:r>
              <a:rPr lang="pt-PT" sz="1400" err="1"/>
              <a:t>User</a:t>
            </a:r>
            <a:endParaRPr lang="pt-PT" sz="1400" err="1">
              <a:cs typeface="Calibri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E4F369A-FF7B-4101-8552-CB7FE0B1F3D6}"/>
              </a:ext>
            </a:extLst>
          </p:cNvPr>
          <p:cNvCxnSpPr>
            <a:cxnSpLocks/>
          </p:cNvCxnSpPr>
          <p:nvPr/>
        </p:nvCxnSpPr>
        <p:spPr>
          <a:xfrm flipH="1" flipV="1">
            <a:off x="6620642" y="5887754"/>
            <a:ext cx="4061517" cy="7651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3">
            <a:extLst>
              <a:ext uri="{FF2B5EF4-FFF2-40B4-BE49-F238E27FC236}">
                <a16:creationId xmlns:a16="http://schemas.microsoft.com/office/drawing/2014/main" id="{00F5643F-2BC1-4CBB-92B1-E3DF41BBE80B}"/>
              </a:ext>
            </a:extLst>
          </p:cNvPr>
          <p:cNvSpPr txBox="1"/>
          <p:nvPr/>
        </p:nvSpPr>
        <p:spPr>
          <a:xfrm>
            <a:off x="10630537" y="6509108"/>
            <a:ext cx="1155573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/>
              <a:t>Nível Bateria 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1F74902-F9E6-46B5-A173-D09E7B133D21}"/>
              </a:ext>
            </a:extLst>
          </p:cNvPr>
          <p:cNvCxnSpPr>
            <a:cxnSpLocks/>
          </p:cNvCxnSpPr>
          <p:nvPr/>
        </p:nvCxnSpPr>
        <p:spPr>
          <a:xfrm flipH="1" flipV="1">
            <a:off x="9399282" y="5580234"/>
            <a:ext cx="1162036" cy="3198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3">
            <a:extLst>
              <a:ext uri="{FF2B5EF4-FFF2-40B4-BE49-F238E27FC236}">
                <a16:creationId xmlns:a16="http://schemas.microsoft.com/office/drawing/2014/main" id="{8CB6AE65-216C-483C-9629-4289C9489E3F}"/>
              </a:ext>
            </a:extLst>
          </p:cNvPr>
          <p:cNvSpPr txBox="1"/>
          <p:nvPr/>
        </p:nvSpPr>
        <p:spPr>
          <a:xfrm>
            <a:off x="10551699" y="5791027"/>
            <a:ext cx="1741246" cy="73866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/>
              <a:t>Bússola. </a:t>
            </a:r>
            <a:r>
              <a:rPr lang="pt-PT" sz="1400" err="1"/>
              <a:t>Tap</a:t>
            </a:r>
            <a:r>
              <a:rPr lang="pt-PT" sz="1400"/>
              <a:t> permite </a:t>
            </a:r>
            <a:endParaRPr lang="en-US"/>
          </a:p>
          <a:p>
            <a:r>
              <a:rPr lang="pt-PT" sz="1400"/>
              <a:t>recentrar o mapa </a:t>
            </a:r>
            <a:endParaRPr lang="pt-PT"/>
          </a:p>
          <a:p>
            <a:r>
              <a:rPr lang="pt-PT" sz="1400"/>
              <a:t>(</a:t>
            </a:r>
            <a:r>
              <a:rPr lang="pt-PT" sz="1400" err="1"/>
              <a:t>Default</a:t>
            </a:r>
            <a:r>
              <a:rPr lang="pt-PT" sz="1400"/>
              <a:t>)</a:t>
            </a:r>
            <a:endParaRPr lang="pt-PT">
              <a:cs typeface="Calibri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0A70C60-B691-421F-84D4-5C836A70356D}"/>
              </a:ext>
            </a:extLst>
          </p:cNvPr>
          <p:cNvCxnSpPr>
            <a:cxnSpLocks/>
          </p:cNvCxnSpPr>
          <p:nvPr/>
        </p:nvCxnSpPr>
        <p:spPr>
          <a:xfrm flipH="1">
            <a:off x="9312274" y="3911652"/>
            <a:ext cx="1219003" cy="469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04FD43B-5A5F-4E78-8DEC-E73A000200CC}"/>
              </a:ext>
            </a:extLst>
          </p:cNvPr>
          <p:cNvCxnSpPr>
            <a:cxnSpLocks/>
          </p:cNvCxnSpPr>
          <p:nvPr/>
        </p:nvCxnSpPr>
        <p:spPr>
          <a:xfrm flipH="1" flipV="1">
            <a:off x="9547137" y="3344092"/>
            <a:ext cx="948363" cy="5675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B33D93F-0005-4825-96F6-981FED377218}"/>
              </a:ext>
            </a:extLst>
          </p:cNvPr>
          <p:cNvCxnSpPr>
            <a:cxnSpLocks/>
          </p:cNvCxnSpPr>
          <p:nvPr/>
        </p:nvCxnSpPr>
        <p:spPr>
          <a:xfrm flipH="1" flipV="1">
            <a:off x="9255122" y="3427936"/>
            <a:ext cx="1204053" cy="485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aixaDeTexto 3">
            <a:extLst>
              <a:ext uri="{FF2B5EF4-FFF2-40B4-BE49-F238E27FC236}">
                <a16:creationId xmlns:a16="http://schemas.microsoft.com/office/drawing/2014/main" id="{86F348DA-59B2-460C-AEAA-1EE230030EA9}"/>
              </a:ext>
            </a:extLst>
          </p:cNvPr>
          <p:cNvSpPr txBox="1"/>
          <p:nvPr/>
        </p:nvSpPr>
        <p:spPr>
          <a:xfrm>
            <a:off x="10506967" y="3744792"/>
            <a:ext cx="1402115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/>
              <a:t>Banhista comum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BA89D83-FD9B-4AA4-B0D8-B95A7C338E8B}"/>
              </a:ext>
            </a:extLst>
          </p:cNvPr>
          <p:cNvCxnSpPr>
            <a:cxnSpLocks/>
          </p:cNvCxnSpPr>
          <p:nvPr/>
        </p:nvCxnSpPr>
        <p:spPr>
          <a:xfrm flipH="1">
            <a:off x="8176705" y="4548147"/>
            <a:ext cx="2433624" cy="285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aixaDeTexto 3">
            <a:extLst>
              <a:ext uri="{FF2B5EF4-FFF2-40B4-BE49-F238E27FC236}">
                <a16:creationId xmlns:a16="http://schemas.microsoft.com/office/drawing/2014/main" id="{550062A5-7470-4744-80E9-84205D442A4B}"/>
              </a:ext>
            </a:extLst>
          </p:cNvPr>
          <p:cNvSpPr txBox="1"/>
          <p:nvPr/>
        </p:nvSpPr>
        <p:spPr>
          <a:xfrm>
            <a:off x="10550643" y="4378218"/>
            <a:ext cx="148160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400"/>
              <a:t>Colega Nadador-Salvador</a:t>
            </a:r>
          </a:p>
        </p:txBody>
      </p:sp>
      <p:pic>
        <p:nvPicPr>
          <p:cNvPr id="129" name="Picture 128" descr="Icon&#10;&#10;Description automatically generated">
            <a:extLst>
              <a:ext uri="{FF2B5EF4-FFF2-40B4-BE49-F238E27FC236}">
                <a16:creationId xmlns:a16="http://schemas.microsoft.com/office/drawing/2014/main" id="{1EFBC879-BBB0-45D7-9356-7D31B452842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943" y="4792429"/>
            <a:ext cx="279172" cy="410547"/>
          </a:xfrm>
          <a:prstGeom prst="rect">
            <a:avLst/>
          </a:prstGeom>
        </p:spPr>
      </p:pic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4573287-13E5-4722-B4BD-6A94FB1D874B}"/>
              </a:ext>
            </a:extLst>
          </p:cNvPr>
          <p:cNvCxnSpPr>
            <a:cxnSpLocks/>
          </p:cNvCxnSpPr>
          <p:nvPr/>
        </p:nvCxnSpPr>
        <p:spPr>
          <a:xfrm flipH="1" flipV="1">
            <a:off x="8014643" y="5028582"/>
            <a:ext cx="2565272" cy="109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aixaDeTexto 3">
            <a:extLst>
              <a:ext uri="{FF2B5EF4-FFF2-40B4-BE49-F238E27FC236}">
                <a16:creationId xmlns:a16="http://schemas.microsoft.com/office/drawing/2014/main" id="{A4CC9768-7F93-42DD-B7F1-3149957E272D}"/>
              </a:ext>
            </a:extLst>
          </p:cNvPr>
          <p:cNvSpPr txBox="1"/>
          <p:nvPr/>
        </p:nvSpPr>
        <p:spPr>
          <a:xfrm>
            <a:off x="10611931" y="4862703"/>
            <a:ext cx="148160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400"/>
              <a:t>Localização do Posto. Ao clicar recentra o mapa</a:t>
            </a:r>
          </a:p>
          <a:p>
            <a:r>
              <a:rPr lang="pt-PT" sz="1400">
                <a:cs typeface="Calibri"/>
              </a:rPr>
              <a:t>(</a:t>
            </a:r>
            <a:r>
              <a:rPr lang="pt-PT" sz="1400" err="1">
                <a:cs typeface="Calibri"/>
              </a:rPr>
              <a:t>Default</a:t>
            </a:r>
            <a:r>
              <a:rPr lang="pt-PT" sz="1400">
                <a:cs typeface="Calibri"/>
              </a:rPr>
              <a:t>)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B76263FA-5049-483F-8555-89FF9B934F01}"/>
              </a:ext>
            </a:extLst>
          </p:cNvPr>
          <p:cNvSpPr txBox="1"/>
          <p:nvPr/>
        </p:nvSpPr>
        <p:spPr>
          <a:xfrm>
            <a:off x="8786936" y="749773"/>
            <a:ext cx="913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/>
              <a:t>Posto Nº1</a:t>
            </a:r>
            <a:endParaRPr lang="en-US" sz="1400"/>
          </a:p>
        </p:txBody>
      </p:sp>
      <p:cxnSp>
        <p:nvCxnSpPr>
          <p:cNvPr id="92" name="Straight Arrow Connector 93">
            <a:extLst>
              <a:ext uri="{FF2B5EF4-FFF2-40B4-BE49-F238E27FC236}">
                <a16:creationId xmlns:a16="http://schemas.microsoft.com/office/drawing/2014/main" id="{05DC2480-99BC-4F32-9F9E-9310E68CA535}"/>
              </a:ext>
            </a:extLst>
          </p:cNvPr>
          <p:cNvCxnSpPr>
            <a:cxnSpLocks/>
          </p:cNvCxnSpPr>
          <p:nvPr/>
        </p:nvCxnSpPr>
        <p:spPr>
          <a:xfrm flipH="1">
            <a:off x="9625293" y="861552"/>
            <a:ext cx="1219003" cy="469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3">
            <a:extLst>
              <a:ext uri="{FF2B5EF4-FFF2-40B4-BE49-F238E27FC236}">
                <a16:creationId xmlns:a16="http://schemas.microsoft.com/office/drawing/2014/main" id="{9B3289F1-8F84-4FD2-818D-76E6A111DE76}"/>
              </a:ext>
            </a:extLst>
          </p:cNvPr>
          <p:cNvSpPr txBox="1"/>
          <p:nvPr/>
        </p:nvSpPr>
        <p:spPr>
          <a:xfrm>
            <a:off x="10806315" y="707663"/>
            <a:ext cx="983859" cy="73866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/>
              <a:t>Posto de </a:t>
            </a:r>
          </a:p>
          <a:p>
            <a:r>
              <a:rPr lang="pt-PT" sz="1400"/>
              <a:t>Vigia deste</a:t>
            </a:r>
          </a:p>
          <a:p>
            <a:r>
              <a:rPr lang="pt-PT" sz="1400"/>
              <a:t>tablet</a:t>
            </a:r>
          </a:p>
        </p:txBody>
      </p:sp>
      <p:sp>
        <p:nvSpPr>
          <p:cNvPr id="132" name="CaixaDeTexto 3">
            <a:extLst>
              <a:ext uri="{FF2B5EF4-FFF2-40B4-BE49-F238E27FC236}">
                <a16:creationId xmlns:a16="http://schemas.microsoft.com/office/drawing/2014/main" id="{A5B888FF-6D17-22D9-3A5C-10F4E5BFFA43}"/>
              </a:ext>
            </a:extLst>
          </p:cNvPr>
          <p:cNvSpPr txBox="1"/>
          <p:nvPr/>
        </p:nvSpPr>
        <p:spPr>
          <a:xfrm>
            <a:off x="10559785" y="1503280"/>
            <a:ext cx="1719060" cy="203132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/>
              <a:t>Mapa permite Zoom </a:t>
            </a:r>
            <a:endParaRPr lang="en-US"/>
          </a:p>
          <a:p>
            <a:r>
              <a:rPr lang="pt-PT" sz="1400"/>
              <a:t>In/out do</a:t>
            </a:r>
            <a:r>
              <a:rPr lang="pt-PT" sz="1400">
                <a:cs typeface="Calibri"/>
              </a:rPr>
              <a:t> local, com </a:t>
            </a:r>
            <a:endParaRPr lang="pt-PT">
              <a:cs typeface="Calibri"/>
            </a:endParaRPr>
          </a:p>
          <a:p>
            <a:r>
              <a:rPr lang="pt-PT" sz="1400">
                <a:cs typeface="Calibri"/>
              </a:rPr>
              <a:t>ação </a:t>
            </a:r>
            <a:r>
              <a:rPr lang="pt-PT" sz="1400" err="1">
                <a:cs typeface="Calibri"/>
              </a:rPr>
              <a:t>pinch</a:t>
            </a:r>
            <a:r>
              <a:rPr lang="pt-PT" sz="1400">
                <a:cs typeface="Calibri"/>
              </a:rPr>
              <a:t> e </a:t>
            </a:r>
            <a:r>
              <a:rPr lang="pt-PT" sz="1400" err="1">
                <a:cs typeface="Calibri"/>
              </a:rPr>
              <a:t>widen</a:t>
            </a:r>
            <a:r>
              <a:rPr lang="pt-PT" sz="1400">
                <a:cs typeface="Calibri"/>
              </a:rPr>
              <a:t>. </a:t>
            </a:r>
            <a:endParaRPr lang="pt-PT">
              <a:cs typeface="Calibri"/>
            </a:endParaRPr>
          </a:p>
          <a:p>
            <a:r>
              <a:rPr lang="pt-PT" sz="1400">
                <a:cs typeface="Calibri"/>
              </a:rPr>
              <a:t>Pode fazer </a:t>
            </a:r>
            <a:r>
              <a:rPr lang="pt-PT" sz="1400" err="1">
                <a:cs typeface="Calibri"/>
              </a:rPr>
              <a:t>scroll</a:t>
            </a:r>
            <a:r>
              <a:rPr lang="pt-PT" sz="1400">
                <a:cs typeface="Calibri"/>
              </a:rPr>
              <a:t> </a:t>
            </a:r>
          </a:p>
          <a:p>
            <a:r>
              <a:rPr lang="pt-PT" sz="1400">
                <a:cs typeface="Calibri"/>
              </a:rPr>
              <a:t>pelo mapa à volta </a:t>
            </a:r>
            <a:endParaRPr lang="pt-PT"/>
          </a:p>
          <a:p>
            <a:r>
              <a:rPr lang="pt-PT" sz="1400">
                <a:cs typeface="Calibri"/>
              </a:rPr>
              <a:t>da localização do</a:t>
            </a:r>
          </a:p>
          <a:p>
            <a:r>
              <a:rPr lang="pt-PT" sz="1400">
                <a:cs typeface="Calibri"/>
              </a:rPr>
              <a:t> Posto. Triple </a:t>
            </a:r>
            <a:r>
              <a:rPr lang="pt-PT" sz="1400" err="1">
                <a:cs typeface="Calibri"/>
              </a:rPr>
              <a:t>tap</a:t>
            </a:r>
            <a:r>
              <a:rPr lang="pt-PT" sz="1400">
                <a:cs typeface="Calibri"/>
              </a:rPr>
              <a:t> </a:t>
            </a:r>
            <a:endParaRPr lang="pt-PT">
              <a:cs typeface="Calibri"/>
            </a:endParaRPr>
          </a:p>
          <a:p>
            <a:r>
              <a:rPr lang="pt-PT" sz="1400">
                <a:cs typeface="Calibri"/>
              </a:rPr>
              <a:t>Recentra o mapa</a:t>
            </a:r>
            <a:endParaRPr lang="pt-PT">
              <a:cs typeface="Calibri"/>
            </a:endParaRPr>
          </a:p>
          <a:p>
            <a:r>
              <a:rPr lang="pt-PT" sz="1400">
                <a:cs typeface="Calibri"/>
              </a:rPr>
              <a:t>(</a:t>
            </a:r>
            <a:r>
              <a:rPr lang="pt-PT" sz="1400" err="1">
                <a:cs typeface="Calibri"/>
              </a:rPr>
              <a:t>default</a:t>
            </a:r>
            <a:r>
              <a:rPr lang="pt-PT" sz="1400">
                <a:cs typeface="Calibri"/>
              </a:rPr>
              <a:t>) </a:t>
            </a:r>
            <a:endParaRPr lang="pt-PT">
              <a:cs typeface="Calibri"/>
            </a:endParaRPr>
          </a:p>
        </p:txBody>
      </p:sp>
      <p:cxnSp>
        <p:nvCxnSpPr>
          <p:cNvPr id="133" name="Straight Arrow Connector 93">
            <a:extLst>
              <a:ext uri="{FF2B5EF4-FFF2-40B4-BE49-F238E27FC236}">
                <a16:creationId xmlns:a16="http://schemas.microsoft.com/office/drawing/2014/main" id="{8BBBB1CA-2EF3-3F18-C540-1C2B5C1704D6}"/>
              </a:ext>
            </a:extLst>
          </p:cNvPr>
          <p:cNvCxnSpPr>
            <a:cxnSpLocks/>
          </p:cNvCxnSpPr>
          <p:nvPr/>
        </p:nvCxnSpPr>
        <p:spPr>
          <a:xfrm flipH="1" flipV="1">
            <a:off x="7910793" y="1502416"/>
            <a:ext cx="2653355" cy="2668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561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67F00A7-108C-4727-ACB8-677599B77AC6}"/>
              </a:ext>
            </a:extLst>
          </p:cNvPr>
          <p:cNvSpPr/>
          <p:nvPr/>
        </p:nvSpPr>
        <p:spPr>
          <a:xfrm>
            <a:off x="2558642" y="1853967"/>
            <a:ext cx="3537356" cy="4237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F64AF735-EE7A-46DD-A39B-747EA1953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50184" y="1613884"/>
            <a:ext cx="5499467" cy="3607836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FADD2C0-A8EF-45EA-BD36-784494DA5C50}"/>
              </a:ext>
            </a:extLst>
          </p:cNvPr>
          <p:cNvSpPr/>
          <p:nvPr/>
        </p:nvSpPr>
        <p:spPr>
          <a:xfrm>
            <a:off x="2558641" y="1853967"/>
            <a:ext cx="1770078" cy="212241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6DEF612-95CB-4398-8295-3271C245CF3D}"/>
              </a:ext>
            </a:extLst>
          </p:cNvPr>
          <p:cNvSpPr/>
          <p:nvPr/>
        </p:nvSpPr>
        <p:spPr>
          <a:xfrm>
            <a:off x="2557242" y="3980239"/>
            <a:ext cx="1770078" cy="2110169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4954334-5A44-4144-91F8-D6FF706F08C1}"/>
              </a:ext>
            </a:extLst>
          </p:cNvPr>
          <p:cNvSpPr/>
          <p:nvPr/>
        </p:nvSpPr>
        <p:spPr>
          <a:xfrm>
            <a:off x="4325920" y="3981180"/>
            <a:ext cx="1770078" cy="2110169"/>
          </a:xfrm>
          <a:prstGeom prst="roundRect">
            <a:avLst>
              <a:gd name="adj" fmla="val 0"/>
            </a:avLst>
          </a:prstGeom>
          <a:solidFill>
            <a:srgbClr val="FE8F20"/>
          </a:solidFill>
          <a:ln>
            <a:solidFill>
              <a:srgbClr val="FE8F2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40F5051E-C3EB-428B-8EFA-A7B1D1054A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046" y="4442372"/>
            <a:ext cx="1185900" cy="1185900"/>
          </a:xfrm>
          <a:prstGeom prst="rect">
            <a:avLst/>
          </a:prstGeom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E66F5DB-1763-49AF-8549-CA4B8A466668}"/>
              </a:ext>
            </a:extLst>
          </p:cNvPr>
          <p:cNvSpPr/>
          <p:nvPr/>
        </p:nvSpPr>
        <p:spPr>
          <a:xfrm>
            <a:off x="5053013" y="5111025"/>
            <a:ext cx="381782" cy="393928"/>
          </a:xfrm>
          <a:prstGeom prst="roundRect">
            <a:avLst>
              <a:gd name="adj" fmla="val 0"/>
            </a:avLst>
          </a:prstGeom>
          <a:solidFill>
            <a:srgbClr val="FE8F20"/>
          </a:solidFill>
          <a:ln>
            <a:solidFill>
              <a:srgbClr val="FE8F2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8CF1E9ED-08C4-45CA-A026-A2408D79D8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314" y="4974800"/>
            <a:ext cx="699363" cy="699363"/>
          </a:xfrm>
          <a:prstGeom prst="rect">
            <a:avLst/>
          </a:prstGeom>
        </p:spPr>
      </p:pic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27280E89-2327-44FB-ABD9-8D9FFB4179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131" y="2284751"/>
            <a:ext cx="1153150" cy="1153150"/>
          </a:xfrm>
          <a:prstGeom prst="rect">
            <a:avLst/>
          </a:prstGeom>
        </p:spPr>
      </p:pic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24D08539-6A91-4B0C-A50E-1675083D2F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00" y="4374478"/>
            <a:ext cx="1200644" cy="1200644"/>
          </a:xfrm>
          <a:prstGeom prst="rect">
            <a:avLst/>
          </a:prstGeom>
        </p:spPr>
      </p:pic>
      <p:pic>
        <p:nvPicPr>
          <p:cNvPr id="64" name="Picture 63" descr="Logo, icon&#10;&#10;Description automatically generated">
            <a:extLst>
              <a:ext uri="{FF2B5EF4-FFF2-40B4-BE49-F238E27FC236}">
                <a16:creationId xmlns:a16="http://schemas.microsoft.com/office/drawing/2014/main" id="{63FBEF69-4756-4749-B2F9-62835F73D06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2140">
            <a:off x="8591928" y="5077919"/>
            <a:ext cx="854065" cy="854065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8291F9A-217E-4250-8655-9F1F9D09FDF4}"/>
              </a:ext>
            </a:extLst>
          </p:cNvPr>
          <p:cNvSpPr/>
          <p:nvPr/>
        </p:nvSpPr>
        <p:spPr>
          <a:xfrm>
            <a:off x="4333727" y="677399"/>
            <a:ext cx="1776143" cy="1185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83A4B5E-6315-49EF-98A9-266B9AE0B823}"/>
              </a:ext>
            </a:extLst>
          </p:cNvPr>
          <p:cNvGrpSpPr/>
          <p:nvPr/>
        </p:nvGrpSpPr>
        <p:grpSpPr>
          <a:xfrm>
            <a:off x="4433961" y="1142900"/>
            <a:ext cx="1600068" cy="578150"/>
            <a:chOff x="4446854" y="1199738"/>
            <a:chExt cx="1600068" cy="578150"/>
          </a:xfrm>
        </p:grpSpPr>
        <p:pic>
          <p:nvPicPr>
            <p:cNvPr id="66" name="Picture 65" descr="Icon&#10;&#10;Description automatically generated">
              <a:extLst>
                <a:ext uri="{FF2B5EF4-FFF2-40B4-BE49-F238E27FC236}">
                  <a16:creationId xmlns:a16="http://schemas.microsoft.com/office/drawing/2014/main" id="{575AADDA-444C-4C96-A7A0-389145D4C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6854" y="1234152"/>
              <a:ext cx="458078" cy="458078"/>
            </a:xfrm>
            <a:prstGeom prst="rect">
              <a:avLst/>
            </a:prstGeom>
          </p:spPr>
        </p:pic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7443C51-6040-4181-8293-C02C20765378}"/>
                </a:ext>
              </a:extLst>
            </p:cNvPr>
            <p:cNvGrpSpPr/>
            <p:nvPr/>
          </p:nvGrpSpPr>
          <p:grpSpPr>
            <a:xfrm>
              <a:off x="4891419" y="1199738"/>
              <a:ext cx="614347" cy="553639"/>
              <a:chOff x="4909505" y="1069376"/>
              <a:chExt cx="614347" cy="553639"/>
            </a:xfrm>
          </p:grpSpPr>
          <p:pic>
            <p:nvPicPr>
              <p:cNvPr id="62" name="Picture 61" descr="Icon&#10;&#10;Description automatically generated">
                <a:extLst>
                  <a:ext uri="{FF2B5EF4-FFF2-40B4-BE49-F238E27FC236}">
                    <a16:creationId xmlns:a16="http://schemas.microsoft.com/office/drawing/2014/main" id="{41F84CB0-0087-411E-AF25-765626472B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5638" y="1069376"/>
                <a:ext cx="339720" cy="339720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A18F944-602D-4F2A-B241-CAA8637C7649}"/>
                  </a:ext>
                </a:extLst>
              </p:cNvPr>
              <p:cNvSpPr txBox="1"/>
              <p:nvPr/>
            </p:nvSpPr>
            <p:spPr>
              <a:xfrm>
                <a:off x="4909505" y="1346016"/>
                <a:ext cx="6143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>
                    <a:solidFill>
                      <a:schemeClr val="accent1"/>
                    </a:solidFill>
                  </a:rPr>
                  <a:t> 1,2 m</a:t>
                </a:r>
                <a:endParaRPr lang="en-US" sz="12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5DE0BBC-A1CA-4120-A648-EC0288587791}"/>
                </a:ext>
              </a:extLst>
            </p:cNvPr>
            <p:cNvGrpSpPr/>
            <p:nvPr/>
          </p:nvGrpSpPr>
          <p:grpSpPr>
            <a:xfrm>
              <a:off x="5367272" y="1210664"/>
              <a:ext cx="679650" cy="567224"/>
              <a:chOff x="5328697" y="1062822"/>
              <a:chExt cx="679650" cy="567224"/>
            </a:xfrm>
          </p:grpSpPr>
          <p:pic>
            <p:nvPicPr>
              <p:cNvPr id="68" name="Picture 67" descr="Icon&#10;&#10;Description automatically generated">
                <a:extLst>
                  <a:ext uri="{FF2B5EF4-FFF2-40B4-BE49-F238E27FC236}">
                    <a16:creationId xmlns:a16="http://schemas.microsoft.com/office/drawing/2014/main" id="{853EDFD5-D824-4780-A2E1-F0F1AE5EF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8662" y="1062822"/>
                <a:ext cx="339720" cy="339720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7110BB-5EC1-452F-B16C-6AC12D741B7F}"/>
                  </a:ext>
                </a:extLst>
              </p:cNvPr>
              <p:cNvSpPr txBox="1"/>
              <p:nvPr/>
            </p:nvSpPr>
            <p:spPr>
              <a:xfrm>
                <a:off x="5328697" y="1353047"/>
                <a:ext cx="6796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>
                    <a:solidFill>
                      <a:schemeClr val="accent1"/>
                    </a:solidFill>
                  </a:rPr>
                  <a:t> 5 Km/h</a:t>
                </a:r>
                <a:endParaRPr lang="en-US" sz="1200">
                  <a:solidFill>
                    <a:schemeClr val="accent1"/>
                  </a:solidFill>
                </a:endParaRPr>
              </a:p>
            </p:txBody>
          </p:sp>
        </p:grp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F25CFC4-25C6-4E0C-80B0-D0572BB3055E}"/>
              </a:ext>
            </a:extLst>
          </p:cNvPr>
          <p:cNvCxnSpPr>
            <a:cxnSpLocks/>
          </p:cNvCxnSpPr>
          <p:nvPr/>
        </p:nvCxnSpPr>
        <p:spPr>
          <a:xfrm>
            <a:off x="6111674" y="578840"/>
            <a:ext cx="0" cy="55886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1A4FFC-134C-434F-B767-84A8C734493E}"/>
              </a:ext>
            </a:extLst>
          </p:cNvPr>
          <p:cNvSpPr/>
          <p:nvPr/>
        </p:nvSpPr>
        <p:spPr>
          <a:xfrm>
            <a:off x="4327320" y="1857824"/>
            <a:ext cx="1770078" cy="2110169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CDBDEA55-3700-40E5-BE7A-3FE6965A525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29" y="2182650"/>
            <a:ext cx="1190538" cy="119053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820FC570-55FF-41EB-A322-02E6CC5094E9}"/>
              </a:ext>
            </a:extLst>
          </p:cNvPr>
          <p:cNvSpPr txBox="1"/>
          <p:nvPr/>
        </p:nvSpPr>
        <p:spPr>
          <a:xfrm>
            <a:off x="4449509" y="819311"/>
            <a:ext cx="1495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/>
              <a:t>Estado do tempo</a:t>
            </a:r>
            <a:endParaRPr lang="en-US" sz="1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C3E59E-3AF8-4AF4-8E18-DCFC9CC34304}"/>
              </a:ext>
            </a:extLst>
          </p:cNvPr>
          <p:cNvSpPr/>
          <p:nvPr/>
        </p:nvSpPr>
        <p:spPr>
          <a:xfrm>
            <a:off x="2558641" y="668068"/>
            <a:ext cx="3543339" cy="5418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0BF5E76-9612-4584-A650-1334F7A1E5B8}"/>
              </a:ext>
            </a:extLst>
          </p:cNvPr>
          <p:cNvSpPr/>
          <p:nvPr/>
        </p:nvSpPr>
        <p:spPr>
          <a:xfrm>
            <a:off x="8509943" y="345962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C9534E3-8C96-4961-9E6A-75C8207D5B9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32" t="11273" r="30565" b="47726"/>
          <a:stretch/>
        </p:blipFill>
        <p:spPr bwMode="auto">
          <a:xfrm>
            <a:off x="3559603" y="1674542"/>
            <a:ext cx="1549138" cy="1496044"/>
          </a:xfrm>
          <a:prstGeom prst="ellipse">
            <a:avLst/>
          </a:prstGeom>
          <a:ln w="63500" cap="rnd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65FD8022-B30A-4439-9B58-A4D1BED5A888}"/>
              </a:ext>
            </a:extLst>
          </p:cNvPr>
          <p:cNvSpPr/>
          <p:nvPr/>
        </p:nvSpPr>
        <p:spPr>
          <a:xfrm>
            <a:off x="8019423" y="4514658"/>
            <a:ext cx="129547" cy="129459"/>
          </a:xfrm>
          <a:prstGeom prst="ellipse">
            <a:avLst/>
          </a:prstGeom>
          <a:solidFill>
            <a:srgbClr val="FD21C3"/>
          </a:solidFill>
          <a:ln>
            <a:solidFill>
              <a:srgbClr val="FD2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E2C7937-C2C9-4029-A817-EF39611E370A}"/>
              </a:ext>
            </a:extLst>
          </p:cNvPr>
          <p:cNvSpPr/>
          <p:nvPr/>
        </p:nvSpPr>
        <p:spPr>
          <a:xfrm>
            <a:off x="8436909" y="398887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17F9821-277F-4124-B48B-7C3800EF1D04}"/>
              </a:ext>
            </a:extLst>
          </p:cNvPr>
          <p:cNvSpPr/>
          <p:nvPr/>
        </p:nvSpPr>
        <p:spPr>
          <a:xfrm>
            <a:off x="8598105" y="391165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1B8AB10-A02C-4D0E-BD2D-D04C481BF041}"/>
              </a:ext>
            </a:extLst>
          </p:cNvPr>
          <p:cNvSpPr/>
          <p:nvPr/>
        </p:nvSpPr>
        <p:spPr>
          <a:xfrm>
            <a:off x="7017280" y="404111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5BC6C4D-F0E6-4315-BD1F-3AEAC8B1B6F7}"/>
              </a:ext>
            </a:extLst>
          </p:cNvPr>
          <p:cNvSpPr/>
          <p:nvPr/>
        </p:nvSpPr>
        <p:spPr>
          <a:xfrm>
            <a:off x="7167871" y="413033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C817616-D9B9-429C-94B8-27AEFAA0E16F}"/>
              </a:ext>
            </a:extLst>
          </p:cNvPr>
          <p:cNvSpPr/>
          <p:nvPr/>
        </p:nvSpPr>
        <p:spPr>
          <a:xfrm>
            <a:off x="7562607" y="360649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8DA94B8-E30E-466A-8A5B-5961041937AB}"/>
              </a:ext>
            </a:extLst>
          </p:cNvPr>
          <p:cNvSpPr/>
          <p:nvPr/>
        </p:nvSpPr>
        <p:spPr>
          <a:xfrm>
            <a:off x="6891803" y="502388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 descr="A picture containing text, monitor, electronics, screen&#10;&#10;Description automatically generated">
            <a:extLst>
              <a:ext uri="{FF2B5EF4-FFF2-40B4-BE49-F238E27FC236}">
                <a16:creationId xmlns:a16="http://schemas.microsoft.com/office/drawing/2014/main" id="{6E2884BD-0824-4091-B8D6-3E268806C9B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05944" y="37150"/>
            <a:ext cx="8807852" cy="6882495"/>
          </a:xfrm>
          <a:prstGeom prst="rect">
            <a:avLst/>
          </a:prstGeom>
        </p:spPr>
      </p:pic>
      <p:sp>
        <p:nvSpPr>
          <p:cNvPr id="106" name="Oval 105">
            <a:extLst>
              <a:ext uri="{FF2B5EF4-FFF2-40B4-BE49-F238E27FC236}">
                <a16:creationId xmlns:a16="http://schemas.microsoft.com/office/drawing/2014/main" id="{2F0E46AE-0976-410D-B03C-2B48855C7B33}"/>
              </a:ext>
            </a:extLst>
          </p:cNvPr>
          <p:cNvSpPr/>
          <p:nvPr/>
        </p:nvSpPr>
        <p:spPr>
          <a:xfrm>
            <a:off x="9174440" y="390326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9A354A2-0DBB-4863-BFA6-296C3C89454A}"/>
              </a:ext>
            </a:extLst>
          </p:cNvPr>
          <p:cNvSpPr/>
          <p:nvPr/>
        </p:nvSpPr>
        <p:spPr>
          <a:xfrm>
            <a:off x="6542299" y="4579387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CCED88E-C915-4924-8C80-BD938642D02A}"/>
              </a:ext>
            </a:extLst>
          </p:cNvPr>
          <p:cNvSpPr/>
          <p:nvPr/>
        </p:nvSpPr>
        <p:spPr>
          <a:xfrm>
            <a:off x="7459671" y="466320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ECC99DE-71AD-4BFE-AAE9-38BCEC25578C}"/>
              </a:ext>
            </a:extLst>
          </p:cNvPr>
          <p:cNvSpPr/>
          <p:nvPr/>
        </p:nvSpPr>
        <p:spPr>
          <a:xfrm>
            <a:off x="7744400" y="404111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99E242D-BF75-4966-966E-37F714125C13}"/>
              </a:ext>
            </a:extLst>
          </p:cNvPr>
          <p:cNvSpPr/>
          <p:nvPr/>
        </p:nvSpPr>
        <p:spPr>
          <a:xfrm>
            <a:off x="7274439" y="219931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914AF39-AF68-445F-B2DB-6E410F9F2B46}"/>
              </a:ext>
            </a:extLst>
          </p:cNvPr>
          <p:cNvSpPr/>
          <p:nvPr/>
        </p:nvSpPr>
        <p:spPr>
          <a:xfrm>
            <a:off x="8887797" y="377380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D50C165B-293D-4DC9-B5D2-6879BF2D7DEC}"/>
              </a:ext>
            </a:extLst>
          </p:cNvPr>
          <p:cNvSpPr/>
          <p:nvPr/>
        </p:nvSpPr>
        <p:spPr>
          <a:xfrm>
            <a:off x="7239366" y="392826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A318539-6627-4F7A-A287-8BF7A31FCAB7}"/>
              </a:ext>
            </a:extLst>
          </p:cNvPr>
          <p:cNvSpPr/>
          <p:nvPr/>
        </p:nvSpPr>
        <p:spPr>
          <a:xfrm>
            <a:off x="6405446" y="396799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67D05E8-C380-40B6-A2FC-14384C48A3ED}"/>
              </a:ext>
            </a:extLst>
          </p:cNvPr>
          <p:cNvSpPr/>
          <p:nvPr/>
        </p:nvSpPr>
        <p:spPr>
          <a:xfrm>
            <a:off x="7100811" y="347839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4F4B563-6EA2-44D9-8777-89F51F01E20C}"/>
              </a:ext>
            </a:extLst>
          </p:cNvPr>
          <p:cNvSpPr/>
          <p:nvPr/>
        </p:nvSpPr>
        <p:spPr>
          <a:xfrm>
            <a:off x="9017344" y="2912625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0FED683-1F7D-4008-9AD0-922EF5BAC40A}"/>
              </a:ext>
            </a:extLst>
          </p:cNvPr>
          <p:cNvSpPr/>
          <p:nvPr/>
        </p:nvSpPr>
        <p:spPr>
          <a:xfrm>
            <a:off x="6188969" y="355018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075AA47-D710-4EAD-B3AE-E1469D8A7CFC}"/>
              </a:ext>
            </a:extLst>
          </p:cNvPr>
          <p:cNvSpPr/>
          <p:nvPr/>
        </p:nvSpPr>
        <p:spPr>
          <a:xfrm>
            <a:off x="6302683" y="282527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99D8D6D-0D0E-4AAB-849E-7223AC6599DE}"/>
              </a:ext>
            </a:extLst>
          </p:cNvPr>
          <p:cNvSpPr/>
          <p:nvPr/>
        </p:nvSpPr>
        <p:spPr>
          <a:xfrm>
            <a:off x="9394851" y="323540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C173B2E-C1AE-4727-A69D-E0D97B2D678C}"/>
              </a:ext>
            </a:extLst>
          </p:cNvPr>
          <p:cNvSpPr/>
          <p:nvPr/>
        </p:nvSpPr>
        <p:spPr>
          <a:xfrm>
            <a:off x="7832655" y="302524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3C64F22-682E-4B07-A16C-C96E469AA882}"/>
              </a:ext>
            </a:extLst>
          </p:cNvPr>
          <p:cNvSpPr/>
          <p:nvPr/>
        </p:nvSpPr>
        <p:spPr>
          <a:xfrm>
            <a:off x="8710527" y="1870370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4172560-835C-4987-8EC7-1FBD5F2ABAE0}"/>
              </a:ext>
            </a:extLst>
          </p:cNvPr>
          <p:cNvSpPr/>
          <p:nvPr/>
        </p:nvSpPr>
        <p:spPr>
          <a:xfrm>
            <a:off x="9104313" y="3308610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C7D1C58-187A-47EF-A25F-1053C044E64C}"/>
              </a:ext>
            </a:extLst>
          </p:cNvPr>
          <p:cNvSpPr/>
          <p:nvPr/>
        </p:nvSpPr>
        <p:spPr>
          <a:xfrm>
            <a:off x="8713515" y="4685995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1C4E1FF9-4E03-4B40-8F8A-B072F1738362}"/>
              </a:ext>
            </a:extLst>
          </p:cNvPr>
          <p:cNvSpPr/>
          <p:nvPr/>
        </p:nvSpPr>
        <p:spPr>
          <a:xfrm>
            <a:off x="8552983" y="473971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E5F5111-3D96-4EB8-8C1D-966A8A0D08D0}"/>
              </a:ext>
            </a:extLst>
          </p:cNvPr>
          <p:cNvSpPr/>
          <p:nvPr/>
        </p:nvSpPr>
        <p:spPr>
          <a:xfrm>
            <a:off x="8591763" y="412267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FB8A52AD-2391-492E-B998-A2A5B10F6406}"/>
              </a:ext>
            </a:extLst>
          </p:cNvPr>
          <p:cNvSpPr/>
          <p:nvPr/>
        </p:nvSpPr>
        <p:spPr>
          <a:xfrm>
            <a:off x="7385563" y="5320577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EFB9A83-0A8F-441D-BEAA-D5FA54A3EEEF}"/>
              </a:ext>
            </a:extLst>
          </p:cNvPr>
          <p:cNvSpPr txBox="1"/>
          <p:nvPr/>
        </p:nvSpPr>
        <p:spPr>
          <a:xfrm>
            <a:off x="65739" y="62281"/>
            <a:ext cx="1722266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/>
              <a:t>B1.) Ecrã principal do</a:t>
            </a:r>
            <a:endParaRPr lang="en-US"/>
          </a:p>
          <a:p>
            <a:r>
              <a:rPr lang="pt-PT" sz="1400"/>
              <a:t>Perfil do </a:t>
            </a:r>
            <a:r>
              <a:rPr lang="pt-PT" sz="1400" err="1"/>
              <a:t>User</a:t>
            </a:r>
            <a:endParaRPr lang="pt-PT" sz="1400" err="1">
              <a:cs typeface="Calibri"/>
            </a:endParaRPr>
          </a:p>
        </p:txBody>
      </p:sp>
      <p:pic>
        <p:nvPicPr>
          <p:cNvPr id="2" name="Imagem 2" descr="Uma imagem com texto, monitor, ecrã, moldura de fotografia&#10;&#10;Descrição gerada automaticamente">
            <a:extLst>
              <a:ext uri="{FF2B5EF4-FFF2-40B4-BE49-F238E27FC236}">
                <a16:creationId xmlns:a16="http://schemas.microsoft.com/office/drawing/2014/main" id="{8ACEA7BA-65F9-8B9C-566D-723AD8B5932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789" y="5793022"/>
            <a:ext cx="332435" cy="180946"/>
          </a:xfrm>
          <a:prstGeom prst="rect">
            <a:avLst/>
          </a:prstGeom>
        </p:spPr>
      </p:pic>
      <p:pic>
        <p:nvPicPr>
          <p:cNvPr id="129" name="Picture 128" descr="Icon&#10;&#10;Description automatically generated">
            <a:extLst>
              <a:ext uri="{FF2B5EF4-FFF2-40B4-BE49-F238E27FC236}">
                <a16:creationId xmlns:a16="http://schemas.microsoft.com/office/drawing/2014/main" id="{1EFBC879-BBB0-45D7-9356-7D31B452842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943" y="4792429"/>
            <a:ext cx="279172" cy="410547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E4240D8B-8B6A-460D-9DD0-7659BF2BC49B}"/>
              </a:ext>
            </a:extLst>
          </p:cNvPr>
          <p:cNvSpPr/>
          <p:nvPr/>
        </p:nvSpPr>
        <p:spPr>
          <a:xfrm>
            <a:off x="2812823" y="5298885"/>
            <a:ext cx="3059551" cy="5734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b="1" err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Logout</a:t>
            </a:r>
            <a:endParaRPr lang="en-US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14D4F0-6D53-40B7-A6CA-6C103F854C2F}"/>
              </a:ext>
            </a:extLst>
          </p:cNvPr>
          <p:cNvGrpSpPr/>
          <p:nvPr/>
        </p:nvGrpSpPr>
        <p:grpSpPr>
          <a:xfrm>
            <a:off x="2793607" y="881447"/>
            <a:ext cx="479254" cy="522906"/>
            <a:chOff x="5770544" y="2010225"/>
            <a:chExt cx="479254" cy="522906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C40FEF6F-E01F-488A-9828-9C18D204EC7D}"/>
                </a:ext>
              </a:extLst>
            </p:cNvPr>
            <p:cNvSpPr/>
            <p:nvPr/>
          </p:nvSpPr>
          <p:spPr>
            <a:xfrm>
              <a:off x="5770544" y="2010225"/>
              <a:ext cx="479254" cy="52290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75" descr="Icon&#10;&#10;Description automatically generated">
              <a:extLst>
                <a:ext uri="{FF2B5EF4-FFF2-40B4-BE49-F238E27FC236}">
                  <a16:creationId xmlns:a16="http://schemas.microsoft.com/office/drawing/2014/main" id="{682AC6DB-5770-4774-84D1-45A520DC3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311" y="2101751"/>
              <a:ext cx="322342" cy="322342"/>
            </a:xfrm>
            <a:prstGeom prst="rect">
              <a:avLst/>
            </a:prstGeom>
          </p:spPr>
        </p:pic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A8252DBE-1BBA-4453-84A3-36A16C7FC16A}"/>
              </a:ext>
            </a:extLst>
          </p:cNvPr>
          <p:cNvSpPr/>
          <p:nvPr/>
        </p:nvSpPr>
        <p:spPr>
          <a:xfrm>
            <a:off x="2804513" y="4585319"/>
            <a:ext cx="3059551" cy="5734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Mudar Password</a:t>
            </a:r>
            <a:endParaRPr lang="en-US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18ED6B-1835-4601-8929-CB8CE115925E}"/>
              </a:ext>
            </a:extLst>
          </p:cNvPr>
          <p:cNvSpPr/>
          <p:nvPr/>
        </p:nvSpPr>
        <p:spPr>
          <a:xfrm>
            <a:off x="2789654" y="3859147"/>
            <a:ext cx="3059551" cy="5734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Editar Perfil</a:t>
            </a:r>
            <a:endParaRPr lang="en-US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3DA7B80-CEE6-4B97-87AE-78D936CB1E03}"/>
              </a:ext>
            </a:extLst>
          </p:cNvPr>
          <p:cNvCxnSpPr>
            <a:cxnSpLocks/>
          </p:cNvCxnSpPr>
          <p:nvPr/>
        </p:nvCxnSpPr>
        <p:spPr>
          <a:xfrm flipV="1">
            <a:off x="1500516" y="1221286"/>
            <a:ext cx="1212465" cy="334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3">
            <a:extLst>
              <a:ext uri="{FF2B5EF4-FFF2-40B4-BE49-F238E27FC236}">
                <a16:creationId xmlns:a16="http://schemas.microsoft.com/office/drawing/2014/main" id="{38D00B4C-E682-4AD6-A12A-E981292D64B0}"/>
              </a:ext>
            </a:extLst>
          </p:cNvPr>
          <p:cNvSpPr txBox="1"/>
          <p:nvPr/>
        </p:nvSpPr>
        <p:spPr>
          <a:xfrm>
            <a:off x="204197" y="977734"/>
            <a:ext cx="1513107" cy="116955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/>
              <a:t>B3) Botão de </a:t>
            </a:r>
          </a:p>
          <a:p>
            <a:r>
              <a:rPr lang="pt-PT" sz="1400"/>
              <a:t>Situação de Alerta</a:t>
            </a:r>
            <a:endParaRPr lang="pt-PT" sz="1400">
              <a:cs typeface="Calibri"/>
            </a:endParaRPr>
          </a:p>
          <a:p>
            <a:r>
              <a:rPr lang="pt-PT" sz="1400"/>
              <a:t>(muda cor </a:t>
            </a:r>
          </a:p>
          <a:p>
            <a:r>
              <a:rPr lang="pt-PT" sz="1400"/>
              <a:t>conforme ecrã </a:t>
            </a:r>
            <a:endParaRPr lang="pt-PT" sz="1400">
              <a:cs typeface="Calibri"/>
            </a:endParaRPr>
          </a:p>
          <a:p>
            <a:r>
              <a:rPr lang="pt-PT" sz="1400"/>
              <a:t>principal)</a:t>
            </a:r>
            <a:endParaRPr lang="pt-PT" sz="1400">
              <a:cs typeface="Calibri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F462B84-10BF-4353-BF62-E5CBCF858648}"/>
              </a:ext>
            </a:extLst>
          </p:cNvPr>
          <p:cNvCxnSpPr>
            <a:cxnSpLocks/>
          </p:cNvCxnSpPr>
          <p:nvPr/>
        </p:nvCxnSpPr>
        <p:spPr>
          <a:xfrm flipV="1">
            <a:off x="937546" y="1052022"/>
            <a:ext cx="4613454" cy="18543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3">
            <a:extLst>
              <a:ext uri="{FF2B5EF4-FFF2-40B4-BE49-F238E27FC236}">
                <a16:creationId xmlns:a16="http://schemas.microsoft.com/office/drawing/2014/main" id="{BE87CD51-7C87-4217-8C9E-89EE1DDE93A0}"/>
              </a:ext>
            </a:extLst>
          </p:cNvPr>
          <p:cNvSpPr txBox="1"/>
          <p:nvPr/>
        </p:nvSpPr>
        <p:spPr>
          <a:xfrm>
            <a:off x="219077" y="2962213"/>
            <a:ext cx="1325876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/>
              <a:t>Voltar/Cancelar</a:t>
            </a:r>
          </a:p>
        </p:txBody>
      </p:sp>
      <p:sp>
        <p:nvSpPr>
          <p:cNvPr id="90" name="CaixaDeTexto 3">
            <a:extLst>
              <a:ext uri="{FF2B5EF4-FFF2-40B4-BE49-F238E27FC236}">
                <a16:creationId xmlns:a16="http://schemas.microsoft.com/office/drawing/2014/main" id="{BB92526D-93EF-4613-B039-8EA1A2A73D40}"/>
              </a:ext>
            </a:extLst>
          </p:cNvPr>
          <p:cNvSpPr txBox="1"/>
          <p:nvPr/>
        </p:nvSpPr>
        <p:spPr>
          <a:xfrm>
            <a:off x="160586" y="4170570"/>
            <a:ext cx="1544012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/>
              <a:t>B1.1.) Editar perfil </a:t>
            </a:r>
            <a:endParaRPr lang="pt-PT" sz="1400">
              <a:cs typeface="Calibri"/>
            </a:endParaRPr>
          </a:p>
        </p:txBody>
      </p:sp>
      <p:sp>
        <p:nvSpPr>
          <p:cNvPr id="91" name="CaixaDeTexto 3">
            <a:extLst>
              <a:ext uri="{FF2B5EF4-FFF2-40B4-BE49-F238E27FC236}">
                <a16:creationId xmlns:a16="http://schemas.microsoft.com/office/drawing/2014/main" id="{499C3C87-FAEE-42D6-8A7E-C83F218A0F11}"/>
              </a:ext>
            </a:extLst>
          </p:cNvPr>
          <p:cNvSpPr txBox="1"/>
          <p:nvPr/>
        </p:nvSpPr>
        <p:spPr>
          <a:xfrm>
            <a:off x="136779" y="4638540"/>
            <a:ext cx="1498487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/>
              <a:t>B1.2.) Mudar </a:t>
            </a:r>
            <a:r>
              <a:rPr lang="pt-PT" sz="1400" err="1"/>
              <a:t>Pass</a:t>
            </a:r>
            <a:endParaRPr lang="pt-PT" sz="1400">
              <a:cs typeface="Calibri"/>
            </a:endParaRPr>
          </a:p>
        </p:txBody>
      </p:sp>
      <p:sp>
        <p:nvSpPr>
          <p:cNvPr id="92" name="CaixaDeTexto 3">
            <a:extLst>
              <a:ext uri="{FF2B5EF4-FFF2-40B4-BE49-F238E27FC236}">
                <a16:creationId xmlns:a16="http://schemas.microsoft.com/office/drawing/2014/main" id="{9B8142AF-1E20-4E26-A707-9129F6526882}"/>
              </a:ext>
            </a:extLst>
          </p:cNvPr>
          <p:cNvSpPr txBox="1"/>
          <p:nvPr/>
        </p:nvSpPr>
        <p:spPr>
          <a:xfrm>
            <a:off x="121876" y="5267345"/>
            <a:ext cx="1153264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/>
              <a:t>B1.3.) </a:t>
            </a:r>
            <a:r>
              <a:rPr lang="pt-PT" sz="1400" err="1"/>
              <a:t>Logout</a:t>
            </a:r>
            <a:endParaRPr lang="pt-PT" sz="1400">
              <a:cs typeface="Calibri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A233604-7DB9-4456-A9C5-476223D7DD50}"/>
              </a:ext>
            </a:extLst>
          </p:cNvPr>
          <p:cNvCxnSpPr>
            <a:cxnSpLocks/>
          </p:cNvCxnSpPr>
          <p:nvPr/>
        </p:nvCxnSpPr>
        <p:spPr>
          <a:xfrm flipV="1">
            <a:off x="1531740" y="4218569"/>
            <a:ext cx="1419815" cy="1019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1C8EFDF-F8FA-4F2A-8EDA-A50D688301A7}"/>
              </a:ext>
            </a:extLst>
          </p:cNvPr>
          <p:cNvCxnSpPr>
            <a:cxnSpLocks/>
          </p:cNvCxnSpPr>
          <p:nvPr/>
        </p:nvCxnSpPr>
        <p:spPr>
          <a:xfrm>
            <a:off x="1541129" y="4798428"/>
            <a:ext cx="1491376" cy="70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DFF0974-8647-4AA0-A2D2-6D1A723CF43B}"/>
              </a:ext>
            </a:extLst>
          </p:cNvPr>
          <p:cNvCxnSpPr>
            <a:cxnSpLocks/>
          </p:cNvCxnSpPr>
          <p:nvPr/>
        </p:nvCxnSpPr>
        <p:spPr>
          <a:xfrm>
            <a:off x="1493511" y="5440876"/>
            <a:ext cx="1609850" cy="1146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7635AF0C-A7BA-436C-B209-F2A37BB6AA3C}"/>
              </a:ext>
            </a:extLst>
          </p:cNvPr>
          <p:cNvSpPr/>
          <p:nvPr/>
        </p:nvSpPr>
        <p:spPr>
          <a:xfrm>
            <a:off x="5705226" y="871746"/>
            <a:ext cx="331632" cy="3664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X</a:t>
            </a:r>
            <a:endParaRPr lang="en-US" b="1">
              <a:solidFill>
                <a:schemeClr val="tx1"/>
              </a:solidFill>
            </a:endParaRPr>
          </a:p>
        </p:txBody>
      </p:sp>
      <p:grpSp>
        <p:nvGrpSpPr>
          <p:cNvPr id="86" name="Group 2">
            <a:extLst>
              <a:ext uri="{FF2B5EF4-FFF2-40B4-BE49-F238E27FC236}">
                <a16:creationId xmlns:a16="http://schemas.microsoft.com/office/drawing/2014/main" id="{4C547C0E-A628-4483-BDB0-7C1A03840507}"/>
              </a:ext>
            </a:extLst>
          </p:cNvPr>
          <p:cNvGrpSpPr/>
          <p:nvPr/>
        </p:nvGrpSpPr>
        <p:grpSpPr>
          <a:xfrm>
            <a:off x="482069" y="2206201"/>
            <a:ext cx="301251" cy="315707"/>
            <a:chOff x="5770544" y="2010225"/>
            <a:chExt cx="479254" cy="522906"/>
          </a:xfrm>
        </p:grpSpPr>
        <p:sp>
          <p:nvSpPr>
            <p:cNvPr id="88" name="Rectangle: Rounded Corners 74">
              <a:extLst>
                <a:ext uri="{FF2B5EF4-FFF2-40B4-BE49-F238E27FC236}">
                  <a16:creationId xmlns:a16="http://schemas.microsoft.com/office/drawing/2014/main" id="{7F3EC5F9-FDF6-4900-9DC6-BFDD94447F3A}"/>
                </a:ext>
              </a:extLst>
            </p:cNvPr>
            <p:cNvSpPr/>
            <p:nvPr/>
          </p:nvSpPr>
          <p:spPr>
            <a:xfrm>
              <a:off x="5770544" y="2010225"/>
              <a:ext cx="479254" cy="522906"/>
            </a:xfrm>
            <a:prstGeom prst="roundRect">
              <a:avLst>
                <a:gd name="adj" fmla="val 0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75" descr="Icon&#10;&#10;Description automatically generated">
              <a:extLst>
                <a:ext uri="{FF2B5EF4-FFF2-40B4-BE49-F238E27FC236}">
                  <a16:creationId xmlns:a16="http://schemas.microsoft.com/office/drawing/2014/main" id="{D3BC3765-2E70-41CD-BADD-E6C9334B6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311" y="2101751"/>
              <a:ext cx="322342" cy="322342"/>
            </a:xfrm>
            <a:prstGeom prst="rect">
              <a:avLst/>
            </a:prstGeom>
          </p:spPr>
        </p:pic>
      </p:grpSp>
      <p:grpSp>
        <p:nvGrpSpPr>
          <p:cNvPr id="99" name="Group 2">
            <a:extLst>
              <a:ext uri="{FF2B5EF4-FFF2-40B4-BE49-F238E27FC236}">
                <a16:creationId xmlns:a16="http://schemas.microsoft.com/office/drawing/2014/main" id="{4D1E1F06-95B4-4D1D-A645-5AC74F9CEB57}"/>
              </a:ext>
            </a:extLst>
          </p:cNvPr>
          <p:cNvGrpSpPr/>
          <p:nvPr/>
        </p:nvGrpSpPr>
        <p:grpSpPr>
          <a:xfrm>
            <a:off x="862306" y="2202155"/>
            <a:ext cx="298639" cy="319753"/>
            <a:chOff x="5770544" y="2010225"/>
            <a:chExt cx="479254" cy="522906"/>
          </a:xfrm>
          <a:solidFill>
            <a:srgbClr val="FF0000"/>
          </a:solidFill>
        </p:grpSpPr>
        <p:sp>
          <p:nvSpPr>
            <p:cNvPr id="122" name="Rectangle: Rounded Corners 74">
              <a:extLst>
                <a:ext uri="{FF2B5EF4-FFF2-40B4-BE49-F238E27FC236}">
                  <a16:creationId xmlns:a16="http://schemas.microsoft.com/office/drawing/2014/main" id="{6DA0AA63-1393-4D0E-9D52-37E63D4114E4}"/>
                </a:ext>
              </a:extLst>
            </p:cNvPr>
            <p:cNvSpPr/>
            <p:nvPr/>
          </p:nvSpPr>
          <p:spPr>
            <a:xfrm>
              <a:off x="5770544" y="2010225"/>
              <a:ext cx="479254" cy="522906"/>
            </a:xfrm>
            <a:prstGeom prst="roundRect">
              <a:avLst>
                <a:gd name="adj" fmla="val 0"/>
              </a:avLst>
            </a:prstGeom>
            <a:grp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7" name="Picture 75" descr="Icon&#10;&#10;Description automatically generated">
              <a:extLst>
                <a:ext uri="{FF2B5EF4-FFF2-40B4-BE49-F238E27FC236}">
                  <a16:creationId xmlns:a16="http://schemas.microsoft.com/office/drawing/2014/main" id="{B4A158E3-2E08-4D25-810F-6E5BF902F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311" y="2101751"/>
              <a:ext cx="322342" cy="32234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</p:pic>
      </p:grp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88C3FA7B-6479-4ECE-9DC8-4DF82342BE99}"/>
              </a:ext>
            </a:extLst>
          </p:cNvPr>
          <p:cNvSpPr txBox="1"/>
          <p:nvPr/>
        </p:nvSpPr>
        <p:spPr>
          <a:xfrm>
            <a:off x="8786936" y="749773"/>
            <a:ext cx="913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/>
              <a:t>Posto Nº1</a:t>
            </a:r>
            <a:endParaRPr lang="en-US" sz="1400"/>
          </a:p>
        </p:txBody>
      </p:sp>
      <p:sp>
        <p:nvSpPr>
          <p:cNvPr id="130" name="TextBox 1">
            <a:extLst>
              <a:ext uri="{FF2B5EF4-FFF2-40B4-BE49-F238E27FC236}">
                <a16:creationId xmlns:a16="http://schemas.microsoft.com/office/drawing/2014/main" id="{A52058BE-B8F2-EA6C-4283-0A78AF6F206C}"/>
              </a:ext>
            </a:extLst>
          </p:cNvPr>
          <p:cNvSpPr txBox="1"/>
          <p:nvPr/>
        </p:nvSpPr>
        <p:spPr>
          <a:xfrm>
            <a:off x="3590279" y="3252080"/>
            <a:ext cx="1495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2000"/>
              <a:t>Bernardo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73686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67F00A7-108C-4727-ACB8-677599B77AC6}"/>
              </a:ext>
            </a:extLst>
          </p:cNvPr>
          <p:cNvSpPr/>
          <p:nvPr/>
        </p:nvSpPr>
        <p:spPr>
          <a:xfrm>
            <a:off x="2558642" y="1853967"/>
            <a:ext cx="3537356" cy="4237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F64AF735-EE7A-46DD-A39B-747EA1953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50184" y="1613884"/>
            <a:ext cx="5499467" cy="3607836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FADD2C0-A8EF-45EA-BD36-784494DA5C50}"/>
              </a:ext>
            </a:extLst>
          </p:cNvPr>
          <p:cNvSpPr/>
          <p:nvPr/>
        </p:nvSpPr>
        <p:spPr>
          <a:xfrm>
            <a:off x="2558641" y="1853967"/>
            <a:ext cx="1770078" cy="212241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6DEF612-95CB-4398-8295-3271C245CF3D}"/>
              </a:ext>
            </a:extLst>
          </p:cNvPr>
          <p:cNvSpPr/>
          <p:nvPr/>
        </p:nvSpPr>
        <p:spPr>
          <a:xfrm>
            <a:off x="2557242" y="3980239"/>
            <a:ext cx="1770078" cy="2110169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4954334-5A44-4144-91F8-D6FF706F08C1}"/>
              </a:ext>
            </a:extLst>
          </p:cNvPr>
          <p:cNvSpPr/>
          <p:nvPr/>
        </p:nvSpPr>
        <p:spPr>
          <a:xfrm>
            <a:off x="4325920" y="3981180"/>
            <a:ext cx="1770078" cy="2110169"/>
          </a:xfrm>
          <a:prstGeom prst="roundRect">
            <a:avLst>
              <a:gd name="adj" fmla="val 0"/>
            </a:avLst>
          </a:prstGeom>
          <a:solidFill>
            <a:srgbClr val="FE8F20"/>
          </a:solidFill>
          <a:ln>
            <a:solidFill>
              <a:srgbClr val="FE8F2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40F5051E-C3EB-428B-8EFA-A7B1D1054A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046" y="4442372"/>
            <a:ext cx="1185900" cy="1185900"/>
          </a:xfrm>
          <a:prstGeom prst="rect">
            <a:avLst/>
          </a:prstGeom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E66F5DB-1763-49AF-8549-CA4B8A466668}"/>
              </a:ext>
            </a:extLst>
          </p:cNvPr>
          <p:cNvSpPr/>
          <p:nvPr/>
        </p:nvSpPr>
        <p:spPr>
          <a:xfrm>
            <a:off x="5053013" y="5111025"/>
            <a:ext cx="381782" cy="393928"/>
          </a:xfrm>
          <a:prstGeom prst="roundRect">
            <a:avLst>
              <a:gd name="adj" fmla="val 0"/>
            </a:avLst>
          </a:prstGeom>
          <a:solidFill>
            <a:srgbClr val="FE8F20"/>
          </a:solidFill>
          <a:ln>
            <a:solidFill>
              <a:srgbClr val="FE8F2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8CF1E9ED-08C4-45CA-A026-A2408D79D8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314" y="4974800"/>
            <a:ext cx="699363" cy="699363"/>
          </a:xfrm>
          <a:prstGeom prst="rect">
            <a:avLst/>
          </a:prstGeom>
        </p:spPr>
      </p:pic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27280E89-2327-44FB-ABD9-8D9FFB4179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131" y="2284751"/>
            <a:ext cx="1153150" cy="1153150"/>
          </a:xfrm>
          <a:prstGeom prst="rect">
            <a:avLst/>
          </a:prstGeom>
        </p:spPr>
      </p:pic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24D08539-6A91-4B0C-A50E-1675083D2F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00" y="4374478"/>
            <a:ext cx="1200644" cy="1200644"/>
          </a:xfrm>
          <a:prstGeom prst="rect">
            <a:avLst/>
          </a:prstGeom>
        </p:spPr>
      </p:pic>
      <p:pic>
        <p:nvPicPr>
          <p:cNvPr id="64" name="Picture 63" descr="Logo, icon&#10;&#10;Description automatically generated">
            <a:extLst>
              <a:ext uri="{FF2B5EF4-FFF2-40B4-BE49-F238E27FC236}">
                <a16:creationId xmlns:a16="http://schemas.microsoft.com/office/drawing/2014/main" id="{63FBEF69-4756-4749-B2F9-62835F73D06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2140">
            <a:off x="8591928" y="5077919"/>
            <a:ext cx="854065" cy="854065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8291F9A-217E-4250-8655-9F1F9D09FDF4}"/>
              </a:ext>
            </a:extLst>
          </p:cNvPr>
          <p:cNvSpPr/>
          <p:nvPr/>
        </p:nvSpPr>
        <p:spPr>
          <a:xfrm>
            <a:off x="4333727" y="677399"/>
            <a:ext cx="1776143" cy="1185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83A4B5E-6315-49EF-98A9-266B9AE0B823}"/>
              </a:ext>
            </a:extLst>
          </p:cNvPr>
          <p:cNvGrpSpPr/>
          <p:nvPr/>
        </p:nvGrpSpPr>
        <p:grpSpPr>
          <a:xfrm>
            <a:off x="4433961" y="1142900"/>
            <a:ext cx="1600068" cy="578150"/>
            <a:chOff x="4446854" y="1199738"/>
            <a:chExt cx="1600068" cy="578150"/>
          </a:xfrm>
        </p:grpSpPr>
        <p:pic>
          <p:nvPicPr>
            <p:cNvPr id="66" name="Picture 65" descr="Icon&#10;&#10;Description automatically generated">
              <a:extLst>
                <a:ext uri="{FF2B5EF4-FFF2-40B4-BE49-F238E27FC236}">
                  <a16:creationId xmlns:a16="http://schemas.microsoft.com/office/drawing/2014/main" id="{575AADDA-444C-4C96-A7A0-389145D4C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6854" y="1234152"/>
              <a:ext cx="458078" cy="458078"/>
            </a:xfrm>
            <a:prstGeom prst="rect">
              <a:avLst/>
            </a:prstGeom>
          </p:spPr>
        </p:pic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7443C51-6040-4181-8293-C02C20765378}"/>
                </a:ext>
              </a:extLst>
            </p:cNvPr>
            <p:cNvGrpSpPr/>
            <p:nvPr/>
          </p:nvGrpSpPr>
          <p:grpSpPr>
            <a:xfrm>
              <a:off x="4891419" y="1199738"/>
              <a:ext cx="614347" cy="553639"/>
              <a:chOff x="4909505" y="1069376"/>
              <a:chExt cx="614347" cy="553639"/>
            </a:xfrm>
          </p:grpSpPr>
          <p:pic>
            <p:nvPicPr>
              <p:cNvPr id="62" name="Picture 61" descr="Icon&#10;&#10;Description automatically generated">
                <a:extLst>
                  <a:ext uri="{FF2B5EF4-FFF2-40B4-BE49-F238E27FC236}">
                    <a16:creationId xmlns:a16="http://schemas.microsoft.com/office/drawing/2014/main" id="{41F84CB0-0087-411E-AF25-765626472B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5638" y="1069376"/>
                <a:ext cx="339720" cy="339720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A18F944-602D-4F2A-B241-CAA8637C7649}"/>
                  </a:ext>
                </a:extLst>
              </p:cNvPr>
              <p:cNvSpPr txBox="1"/>
              <p:nvPr/>
            </p:nvSpPr>
            <p:spPr>
              <a:xfrm>
                <a:off x="4909505" y="1346016"/>
                <a:ext cx="6143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>
                    <a:solidFill>
                      <a:schemeClr val="accent1"/>
                    </a:solidFill>
                  </a:rPr>
                  <a:t> 1,2 m</a:t>
                </a:r>
                <a:endParaRPr lang="en-US" sz="12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5DE0BBC-A1CA-4120-A648-EC0288587791}"/>
                </a:ext>
              </a:extLst>
            </p:cNvPr>
            <p:cNvGrpSpPr/>
            <p:nvPr/>
          </p:nvGrpSpPr>
          <p:grpSpPr>
            <a:xfrm>
              <a:off x="5367272" y="1210664"/>
              <a:ext cx="679650" cy="567224"/>
              <a:chOff x="5328697" y="1062822"/>
              <a:chExt cx="679650" cy="567224"/>
            </a:xfrm>
          </p:grpSpPr>
          <p:pic>
            <p:nvPicPr>
              <p:cNvPr id="68" name="Picture 67" descr="Icon&#10;&#10;Description automatically generated">
                <a:extLst>
                  <a:ext uri="{FF2B5EF4-FFF2-40B4-BE49-F238E27FC236}">
                    <a16:creationId xmlns:a16="http://schemas.microsoft.com/office/drawing/2014/main" id="{853EDFD5-D824-4780-A2E1-F0F1AE5EF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8662" y="1062822"/>
                <a:ext cx="339720" cy="339720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7110BB-5EC1-452F-B16C-6AC12D741B7F}"/>
                  </a:ext>
                </a:extLst>
              </p:cNvPr>
              <p:cNvSpPr txBox="1"/>
              <p:nvPr/>
            </p:nvSpPr>
            <p:spPr>
              <a:xfrm>
                <a:off x="5328697" y="1353047"/>
                <a:ext cx="6796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>
                    <a:solidFill>
                      <a:schemeClr val="accent1"/>
                    </a:solidFill>
                  </a:rPr>
                  <a:t> 5 Km/h</a:t>
                </a:r>
                <a:endParaRPr lang="en-US" sz="1200">
                  <a:solidFill>
                    <a:schemeClr val="accent1"/>
                  </a:solidFill>
                </a:endParaRPr>
              </a:p>
            </p:txBody>
          </p:sp>
        </p:grp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F25CFC4-25C6-4E0C-80B0-D0572BB3055E}"/>
              </a:ext>
            </a:extLst>
          </p:cNvPr>
          <p:cNvCxnSpPr>
            <a:cxnSpLocks/>
          </p:cNvCxnSpPr>
          <p:nvPr/>
        </p:nvCxnSpPr>
        <p:spPr>
          <a:xfrm>
            <a:off x="6111674" y="578840"/>
            <a:ext cx="0" cy="55886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1A4FFC-134C-434F-B767-84A8C734493E}"/>
              </a:ext>
            </a:extLst>
          </p:cNvPr>
          <p:cNvSpPr/>
          <p:nvPr/>
        </p:nvSpPr>
        <p:spPr>
          <a:xfrm>
            <a:off x="4327320" y="1857824"/>
            <a:ext cx="1770078" cy="2110169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CDBDEA55-3700-40E5-BE7A-3FE6965A525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29" y="2182650"/>
            <a:ext cx="1190538" cy="119053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820FC570-55FF-41EB-A322-02E6CC5094E9}"/>
              </a:ext>
            </a:extLst>
          </p:cNvPr>
          <p:cNvSpPr txBox="1"/>
          <p:nvPr/>
        </p:nvSpPr>
        <p:spPr>
          <a:xfrm>
            <a:off x="4449509" y="819311"/>
            <a:ext cx="1495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/>
              <a:t>Estado do tempo</a:t>
            </a:r>
            <a:endParaRPr lang="en-US" sz="1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C3E59E-3AF8-4AF4-8E18-DCFC9CC34304}"/>
              </a:ext>
            </a:extLst>
          </p:cNvPr>
          <p:cNvSpPr/>
          <p:nvPr/>
        </p:nvSpPr>
        <p:spPr>
          <a:xfrm>
            <a:off x="2558641" y="668068"/>
            <a:ext cx="3543339" cy="5418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0BF5E76-9612-4584-A650-1334F7A1E5B8}"/>
              </a:ext>
            </a:extLst>
          </p:cNvPr>
          <p:cNvSpPr/>
          <p:nvPr/>
        </p:nvSpPr>
        <p:spPr>
          <a:xfrm>
            <a:off x="8509943" y="345962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C9534E3-8C96-4961-9E6A-75C8207D5B9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32" t="11273" r="30565" b="47726"/>
          <a:stretch/>
        </p:blipFill>
        <p:spPr bwMode="auto">
          <a:xfrm>
            <a:off x="3559603" y="1674542"/>
            <a:ext cx="1549138" cy="1496044"/>
          </a:xfrm>
          <a:prstGeom prst="ellipse">
            <a:avLst/>
          </a:prstGeom>
          <a:ln w="63500" cap="rnd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65FD8022-B30A-4439-9B58-A4D1BED5A888}"/>
              </a:ext>
            </a:extLst>
          </p:cNvPr>
          <p:cNvSpPr/>
          <p:nvPr/>
        </p:nvSpPr>
        <p:spPr>
          <a:xfrm>
            <a:off x="8019423" y="4514658"/>
            <a:ext cx="129547" cy="129459"/>
          </a:xfrm>
          <a:prstGeom prst="ellipse">
            <a:avLst/>
          </a:prstGeom>
          <a:solidFill>
            <a:srgbClr val="FD21C3"/>
          </a:solidFill>
          <a:ln>
            <a:solidFill>
              <a:srgbClr val="FD2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E2C7937-C2C9-4029-A817-EF39611E370A}"/>
              </a:ext>
            </a:extLst>
          </p:cNvPr>
          <p:cNvSpPr/>
          <p:nvPr/>
        </p:nvSpPr>
        <p:spPr>
          <a:xfrm>
            <a:off x="8436909" y="398887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17F9821-277F-4124-B48B-7C3800EF1D04}"/>
              </a:ext>
            </a:extLst>
          </p:cNvPr>
          <p:cNvSpPr/>
          <p:nvPr/>
        </p:nvSpPr>
        <p:spPr>
          <a:xfrm>
            <a:off x="8598105" y="391165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3CA5F2-C490-4209-83E0-96C4A8A8A3DC}"/>
              </a:ext>
            </a:extLst>
          </p:cNvPr>
          <p:cNvSpPr txBox="1"/>
          <p:nvPr/>
        </p:nvSpPr>
        <p:spPr>
          <a:xfrm>
            <a:off x="2596057" y="3241964"/>
            <a:ext cx="33985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/>
              <a:t>Nome:</a:t>
            </a:r>
          </a:p>
          <a:p>
            <a:r>
              <a:rPr lang="pt-PT" sz="1400"/>
              <a:t>Email:</a:t>
            </a:r>
          </a:p>
          <a:p>
            <a:endParaRPr lang="pt-PT" sz="1400"/>
          </a:p>
          <a:p>
            <a:endParaRPr lang="pt-PT" sz="1400"/>
          </a:p>
          <a:p>
            <a:endParaRPr lang="pt-PT" sz="1400"/>
          </a:p>
          <a:p>
            <a:endParaRPr lang="pt-PT" sz="1400"/>
          </a:p>
          <a:p>
            <a:endParaRPr lang="pt-PT" sz="1400"/>
          </a:p>
          <a:p>
            <a:pPr algn="ctr"/>
            <a:r>
              <a:rPr lang="pt-PT" sz="1400"/>
              <a:t>Password:</a:t>
            </a:r>
          </a:p>
          <a:p>
            <a:pPr algn="ctr"/>
            <a:endParaRPr lang="pt-PT" sz="1400"/>
          </a:p>
          <a:p>
            <a:pPr algn="ctr"/>
            <a:r>
              <a:rPr lang="pt-PT" sz="1400">
                <a:solidFill>
                  <a:srgbClr val="FF0000"/>
                </a:solidFill>
              </a:rPr>
              <a:t>Erro: Password errada!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1B8AB10-A02C-4D0E-BD2D-D04C481BF041}"/>
              </a:ext>
            </a:extLst>
          </p:cNvPr>
          <p:cNvSpPr/>
          <p:nvPr/>
        </p:nvSpPr>
        <p:spPr>
          <a:xfrm>
            <a:off x="7017280" y="404111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5BC6C4D-F0E6-4315-BD1F-3AEAC8B1B6F7}"/>
              </a:ext>
            </a:extLst>
          </p:cNvPr>
          <p:cNvSpPr/>
          <p:nvPr/>
        </p:nvSpPr>
        <p:spPr>
          <a:xfrm>
            <a:off x="7167871" y="413033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C817616-D9B9-429C-94B8-27AEFAA0E16F}"/>
              </a:ext>
            </a:extLst>
          </p:cNvPr>
          <p:cNvSpPr/>
          <p:nvPr/>
        </p:nvSpPr>
        <p:spPr>
          <a:xfrm>
            <a:off x="7562607" y="360649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8DA94B8-E30E-466A-8A5B-5961041937AB}"/>
              </a:ext>
            </a:extLst>
          </p:cNvPr>
          <p:cNvSpPr/>
          <p:nvPr/>
        </p:nvSpPr>
        <p:spPr>
          <a:xfrm>
            <a:off x="6891803" y="502388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 descr="A picture containing text, monitor, electronics, screen&#10;&#10;Description automatically generated">
            <a:extLst>
              <a:ext uri="{FF2B5EF4-FFF2-40B4-BE49-F238E27FC236}">
                <a16:creationId xmlns:a16="http://schemas.microsoft.com/office/drawing/2014/main" id="{6E2884BD-0824-4091-B8D6-3E268806C9B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692072" y="-3347"/>
            <a:ext cx="8807852" cy="6882495"/>
          </a:xfrm>
          <a:prstGeom prst="rect">
            <a:avLst/>
          </a:prstGeom>
        </p:spPr>
      </p:pic>
      <p:sp>
        <p:nvSpPr>
          <p:cNvPr id="106" name="Oval 105">
            <a:extLst>
              <a:ext uri="{FF2B5EF4-FFF2-40B4-BE49-F238E27FC236}">
                <a16:creationId xmlns:a16="http://schemas.microsoft.com/office/drawing/2014/main" id="{2F0E46AE-0976-410D-B03C-2B48855C7B33}"/>
              </a:ext>
            </a:extLst>
          </p:cNvPr>
          <p:cNvSpPr/>
          <p:nvPr/>
        </p:nvSpPr>
        <p:spPr>
          <a:xfrm>
            <a:off x="9174440" y="390326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9A354A2-0DBB-4863-BFA6-296C3C89454A}"/>
              </a:ext>
            </a:extLst>
          </p:cNvPr>
          <p:cNvSpPr/>
          <p:nvPr/>
        </p:nvSpPr>
        <p:spPr>
          <a:xfrm>
            <a:off x="6542299" y="4579387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CCED88E-C915-4924-8C80-BD938642D02A}"/>
              </a:ext>
            </a:extLst>
          </p:cNvPr>
          <p:cNvSpPr/>
          <p:nvPr/>
        </p:nvSpPr>
        <p:spPr>
          <a:xfrm>
            <a:off x="7459671" y="466320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ECC99DE-71AD-4BFE-AAE9-38BCEC25578C}"/>
              </a:ext>
            </a:extLst>
          </p:cNvPr>
          <p:cNvSpPr/>
          <p:nvPr/>
        </p:nvSpPr>
        <p:spPr>
          <a:xfrm>
            <a:off x="7744400" y="404111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99E242D-BF75-4966-966E-37F714125C13}"/>
              </a:ext>
            </a:extLst>
          </p:cNvPr>
          <p:cNvSpPr/>
          <p:nvPr/>
        </p:nvSpPr>
        <p:spPr>
          <a:xfrm>
            <a:off x="7274439" y="219931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914AF39-AF68-445F-B2DB-6E410F9F2B46}"/>
              </a:ext>
            </a:extLst>
          </p:cNvPr>
          <p:cNvSpPr/>
          <p:nvPr/>
        </p:nvSpPr>
        <p:spPr>
          <a:xfrm>
            <a:off x="8887797" y="377380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D50C165B-293D-4DC9-B5D2-6879BF2D7DEC}"/>
              </a:ext>
            </a:extLst>
          </p:cNvPr>
          <p:cNvSpPr/>
          <p:nvPr/>
        </p:nvSpPr>
        <p:spPr>
          <a:xfrm>
            <a:off x="7239366" y="392826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A318539-6627-4F7A-A287-8BF7A31FCAB7}"/>
              </a:ext>
            </a:extLst>
          </p:cNvPr>
          <p:cNvSpPr/>
          <p:nvPr/>
        </p:nvSpPr>
        <p:spPr>
          <a:xfrm>
            <a:off x="6405446" y="396799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67D05E8-C380-40B6-A2FC-14384C48A3ED}"/>
              </a:ext>
            </a:extLst>
          </p:cNvPr>
          <p:cNvSpPr/>
          <p:nvPr/>
        </p:nvSpPr>
        <p:spPr>
          <a:xfrm>
            <a:off x="7100811" y="347839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4F4B563-6EA2-44D9-8777-89F51F01E20C}"/>
              </a:ext>
            </a:extLst>
          </p:cNvPr>
          <p:cNvSpPr/>
          <p:nvPr/>
        </p:nvSpPr>
        <p:spPr>
          <a:xfrm>
            <a:off x="9017344" y="2912625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0FED683-1F7D-4008-9AD0-922EF5BAC40A}"/>
              </a:ext>
            </a:extLst>
          </p:cNvPr>
          <p:cNvSpPr/>
          <p:nvPr/>
        </p:nvSpPr>
        <p:spPr>
          <a:xfrm>
            <a:off x="6188969" y="355018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075AA47-D710-4EAD-B3AE-E1469D8A7CFC}"/>
              </a:ext>
            </a:extLst>
          </p:cNvPr>
          <p:cNvSpPr/>
          <p:nvPr/>
        </p:nvSpPr>
        <p:spPr>
          <a:xfrm>
            <a:off x="6302683" y="282527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99D8D6D-0D0E-4AAB-849E-7223AC6599DE}"/>
              </a:ext>
            </a:extLst>
          </p:cNvPr>
          <p:cNvSpPr/>
          <p:nvPr/>
        </p:nvSpPr>
        <p:spPr>
          <a:xfrm>
            <a:off x="9394851" y="323540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C173B2E-C1AE-4727-A69D-E0D97B2D678C}"/>
              </a:ext>
            </a:extLst>
          </p:cNvPr>
          <p:cNvSpPr/>
          <p:nvPr/>
        </p:nvSpPr>
        <p:spPr>
          <a:xfrm>
            <a:off x="7832655" y="302524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3C64F22-682E-4B07-A16C-C96E469AA882}"/>
              </a:ext>
            </a:extLst>
          </p:cNvPr>
          <p:cNvSpPr/>
          <p:nvPr/>
        </p:nvSpPr>
        <p:spPr>
          <a:xfrm>
            <a:off x="8710527" y="1870370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4172560-835C-4987-8EC7-1FBD5F2ABAE0}"/>
              </a:ext>
            </a:extLst>
          </p:cNvPr>
          <p:cNvSpPr/>
          <p:nvPr/>
        </p:nvSpPr>
        <p:spPr>
          <a:xfrm>
            <a:off x="9104313" y="3308610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C7D1C58-187A-47EF-A25F-1053C044E64C}"/>
              </a:ext>
            </a:extLst>
          </p:cNvPr>
          <p:cNvSpPr/>
          <p:nvPr/>
        </p:nvSpPr>
        <p:spPr>
          <a:xfrm>
            <a:off x="8713515" y="4685995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1C4E1FF9-4E03-4B40-8F8A-B072F1738362}"/>
              </a:ext>
            </a:extLst>
          </p:cNvPr>
          <p:cNvSpPr/>
          <p:nvPr/>
        </p:nvSpPr>
        <p:spPr>
          <a:xfrm>
            <a:off x="8552983" y="473971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E5F5111-3D96-4EB8-8C1D-966A8A0D08D0}"/>
              </a:ext>
            </a:extLst>
          </p:cNvPr>
          <p:cNvSpPr/>
          <p:nvPr/>
        </p:nvSpPr>
        <p:spPr>
          <a:xfrm>
            <a:off x="8591763" y="412267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FB8A52AD-2391-492E-B998-A2A5B10F6406}"/>
              </a:ext>
            </a:extLst>
          </p:cNvPr>
          <p:cNvSpPr/>
          <p:nvPr/>
        </p:nvSpPr>
        <p:spPr>
          <a:xfrm>
            <a:off x="7385563" y="5320577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EFB9A83-0A8F-441D-BEAA-D5FA54A3EEEF}"/>
              </a:ext>
            </a:extLst>
          </p:cNvPr>
          <p:cNvSpPr txBox="1"/>
          <p:nvPr/>
        </p:nvSpPr>
        <p:spPr>
          <a:xfrm>
            <a:off x="65739" y="62281"/>
            <a:ext cx="131068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/>
              <a:t>B1.1.) Ecrã de</a:t>
            </a:r>
          </a:p>
          <a:p>
            <a:r>
              <a:rPr lang="pt-PT" sz="1400">
                <a:cs typeface="Calibri"/>
              </a:rPr>
              <a:t>edição de perfil</a:t>
            </a:r>
          </a:p>
        </p:txBody>
      </p:sp>
      <p:pic>
        <p:nvPicPr>
          <p:cNvPr id="2" name="Imagem 2" descr="Uma imagem com texto, monitor, ecrã, moldura de fotografia&#10;&#10;Descrição gerada automaticamente">
            <a:extLst>
              <a:ext uri="{FF2B5EF4-FFF2-40B4-BE49-F238E27FC236}">
                <a16:creationId xmlns:a16="http://schemas.microsoft.com/office/drawing/2014/main" id="{8ACEA7BA-65F9-8B9C-566D-723AD8B5932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789" y="5793022"/>
            <a:ext cx="332435" cy="180946"/>
          </a:xfrm>
          <a:prstGeom prst="rect">
            <a:avLst/>
          </a:prstGeom>
        </p:spPr>
      </p:pic>
      <p:pic>
        <p:nvPicPr>
          <p:cNvPr id="129" name="Picture 128" descr="Icon&#10;&#10;Description automatically generated">
            <a:extLst>
              <a:ext uri="{FF2B5EF4-FFF2-40B4-BE49-F238E27FC236}">
                <a16:creationId xmlns:a16="http://schemas.microsoft.com/office/drawing/2014/main" id="{1EFBC879-BBB0-45D7-9356-7D31B452842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943" y="4792429"/>
            <a:ext cx="279172" cy="41054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C14D4F0-6D53-40B7-A6CA-6C103F854C2F}"/>
              </a:ext>
            </a:extLst>
          </p:cNvPr>
          <p:cNvGrpSpPr/>
          <p:nvPr/>
        </p:nvGrpSpPr>
        <p:grpSpPr>
          <a:xfrm>
            <a:off x="2793607" y="881447"/>
            <a:ext cx="479254" cy="522906"/>
            <a:chOff x="5770544" y="2010225"/>
            <a:chExt cx="479254" cy="522906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C40FEF6F-E01F-488A-9828-9C18D204EC7D}"/>
                </a:ext>
              </a:extLst>
            </p:cNvPr>
            <p:cNvSpPr/>
            <p:nvPr/>
          </p:nvSpPr>
          <p:spPr>
            <a:xfrm>
              <a:off x="5770544" y="2010225"/>
              <a:ext cx="479254" cy="52290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75" descr="Icon&#10;&#10;Description automatically generated">
              <a:extLst>
                <a:ext uri="{FF2B5EF4-FFF2-40B4-BE49-F238E27FC236}">
                  <a16:creationId xmlns:a16="http://schemas.microsoft.com/office/drawing/2014/main" id="{682AC6DB-5770-4774-84D1-45A520DC3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311" y="2101751"/>
              <a:ext cx="322342" cy="322342"/>
            </a:xfrm>
            <a:prstGeom prst="rect">
              <a:avLst/>
            </a:prstGeom>
          </p:spPr>
        </p:pic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0B952DBD-98AB-40AF-8D8C-CDCF064B2173}"/>
              </a:ext>
            </a:extLst>
          </p:cNvPr>
          <p:cNvSpPr/>
          <p:nvPr/>
        </p:nvSpPr>
        <p:spPr>
          <a:xfrm>
            <a:off x="3285703" y="3325915"/>
            <a:ext cx="2326582" cy="1708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endParaRPr lang="en-US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88C7E5F-373B-4D0F-8C99-30E479509697}"/>
              </a:ext>
            </a:extLst>
          </p:cNvPr>
          <p:cNvSpPr/>
          <p:nvPr/>
        </p:nvSpPr>
        <p:spPr>
          <a:xfrm>
            <a:off x="3287665" y="3533398"/>
            <a:ext cx="2326582" cy="1708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endParaRPr lang="en-US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28F4C9C-CDC6-4D81-886B-DFDEDD9C1962}"/>
              </a:ext>
            </a:extLst>
          </p:cNvPr>
          <p:cNvSpPr/>
          <p:nvPr/>
        </p:nvSpPr>
        <p:spPr>
          <a:xfrm>
            <a:off x="3206005" y="5008710"/>
            <a:ext cx="2326582" cy="1708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>
              <a:lnSpc>
                <a:spcPct val="150000"/>
              </a:lnSpc>
            </a:pPr>
            <a:r>
              <a:rPr lang="pt-PT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*******</a:t>
            </a:r>
            <a:endParaRPr lang="en-US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1DBC9FB-C2AC-41DD-8D80-A0AEF7FBB1ED}"/>
              </a:ext>
            </a:extLst>
          </p:cNvPr>
          <p:cNvCxnSpPr>
            <a:cxnSpLocks/>
          </p:cNvCxnSpPr>
          <p:nvPr/>
        </p:nvCxnSpPr>
        <p:spPr>
          <a:xfrm flipV="1">
            <a:off x="1531740" y="3773804"/>
            <a:ext cx="2027863" cy="5467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3">
            <a:extLst>
              <a:ext uri="{FF2B5EF4-FFF2-40B4-BE49-F238E27FC236}">
                <a16:creationId xmlns:a16="http://schemas.microsoft.com/office/drawing/2014/main" id="{B28DED2A-EEE9-4220-93A9-1EC3F76E2341}"/>
              </a:ext>
            </a:extLst>
          </p:cNvPr>
          <p:cNvSpPr txBox="1"/>
          <p:nvPr/>
        </p:nvSpPr>
        <p:spPr>
          <a:xfrm>
            <a:off x="234002" y="4076363"/>
            <a:ext cx="134427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400" dirty="0"/>
              <a:t>Campos de</a:t>
            </a:r>
          </a:p>
          <a:p>
            <a:r>
              <a:rPr lang="pt-PT" sz="1400" dirty="0"/>
              <a:t>preenchimento </a:t>
            </a:r>
            <a:endParaRPr lang="pt-PT" sz="1400" dirty="0">
              <a:cs typeface="Calibri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19B407F-AB89-4ABB-9EC9-93D7FF107A34}"/>
              </a:ext>
            </a:extLst>
          </p:cNvPr>
          <p:cNvCxnSpPr>
            <a:cxnSpLocks/>
            <a:stCxn id="98" idx="3"/>
          </p:cNvCxnSpPr>
          <p:nvPr/>
        </p:nvCxnSpPr>
        <p:spPr>
          <a:xfrm>
            <a:off x="1578281" y="4337973"/>
            <a:ext cx="1547474" cy="6859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D8504C3-4036-452E-B775-3D1C7021832C}"/>
              </a:ext>
            </a:extLst>
          </p:cNvPr>
          <p:cNvSpPr/>
          <p:nvPr/>
        </p:nvSpPr>
        <p:spPr>
          <a:xfrm>
            <a:off x="2845440" y="5420321"/>
            <a:ext cx="3059551" cy="5734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Guardar</a:t>
            </a:r>
            <a:endParaRPr lang="en-US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4E4E98EA-4D55-4906-B369-75E6761D770D}"/>
              </a:ext>
            </a:extLst>
          </p:cNvPr>
          <p:cNvSpPr/>
          <p:nvPr/>
        </p:nvSpPr>
        <p:spPr>
          <a:xfrm>
            <a:off x="5705226" y="871746"/>
            <a:ext cx="331632" cy="3664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X</a:t>
            </a:r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5" name="Picture 11" descr="Background pattern, icon&#10;&#10;Description automatically generated">
            <a:extLst>
              <a:ext uri="{FF2B5EF4-FFF2-40B4-BE49-F238E27FC236}">
                <a16:creationId xmlns:a16="http://schemas.microsoft.com/office/drawing/2014/main" id="{6366AC41-5CD2-DFC5-CED8-46F9AF18924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39989" y="3906370"/>
            <a:ext cx="770965" cy="782171"/>
          </a:xfrm>
          <a:prstGeom prst="rect">
            <a:avLst/>
          </a:prstGeom>
        </p:spPr>
      </p:pic>
      <p:sp>
        <p:nvSpPr>
          <p:cNvPr id="80" name="CaixaDeTexto 3">
            <a:extLst>
              <a:ext uri="{FF2B5EF4-FFF2-40B4-BE49-F238E27FC236}">
                <a16:creationId xmlns:a16="http://schemas.microsoft.com/office/drawing/2014/main" id="{511FD586-E557-4351-BC69-53C0FD68E7E3}"/>
              </a:ext>
            </a:extLst>
          </p:cNvPr>
          <p:cNvSpPr txBox="1"/>
          <p:nvPr/>
        </p:nvSpPr>
        <p:spPr>
          <a:xfrm>
            <a:off x="198888" y="2869295"/>
            <a:ext cx="134427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400" dirty="0"/>
              <a:t>Roda de confirmação de </a:t>
            </a:r>
            <a:r>
              <a:rPr lang="pt-PT" sz="1400" dirty="0">
                <a:cs typeface="Calibri"/>
              </a:rPr>
              <a:t>guarda de dados</a:t>
            </a:r>
            <a:endParaRPr lang="pt-PT" sz="14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320743F-C92A-4A79-93CA-E5C949EA4477}"/>
              </a:ext>
            </a:extLst>
          </p:cNvPr>
          <p:cNvCxnSpPr>
            <a:cxnSpLocks/>
          </p:cNvCxnSpPr>
          <p:nvPr/>
        </p:nvCxnSpPr>
        <p:spPr>
          <a:xfrm>
            <a:off x="1336478" y="3537787"/>
            <a:ext cx="2538778" cy="8632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204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67F00A7-108C-4727-ACB8-677599B77AC6}"/>
              </a:ext>
            </a:extLst>
          </p:cNvPr>
          <p:cNvSpPr/>
          <p:nvPr/>
        </p:nvSpPr>
        <p:spPr>
          <a:xfrm>
            <a:off x="2558642" y="1853967"/>
            <a:ext cx="3537356" cy="4237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F64AF735-EE7A-46DD-A39B-747EA1953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50184" y="1613884"/>
            <a:ext cx="5499467" cy="3607836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FADD2C0-A8EF-45EA-BD36-784494DA5C50}"/>
              </a:ext>
            </a:extLst>
          </p:cNvPr>
          <p:cNvSpPr/>
          <p:nvPr/>
        </p:nvSpPr>
        <p:spPr>
          <a:xfrm>
            <a:off x="2558641" y="1853967"/>
            <a:ext cx="1770078" cy="212241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6DEF612-95CB-4398-8295-3271C245CF3D}"/>
              </a:ext>
            </a:extLst>
          </p:cNvPr>
          <p:cNvSpPr/>
          <p:nvPr/>
        </p:nvSpPr>
        <p:spPr>
          <a:xfrm>
            <a:off x="2557242" y="3980239"/>
            <a:ext cx="1770078" cy="2110169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4954334-5A44-4144-91F8-D6FF706F08C1}"/>
              </a:ext>
            </a:extLst>
          </p:cNvPr>
          <p:cNvSpPr/>
          <p:nvPr/>
        </p:nvSpPr>
        <p:spPr>
          <a:xfrm>
            <a:off x="4325920" y="3981180"/>
            <a:ext cx="1770078" cy="2110169"/>
          </a:xfrm>
          <a:prstGeom prst="roundRect">
            <a:avLst>
              <a:gd name="adj" fmla="val 0"/>
            </a:avLst>
          </a:prstGeom>
          <a:solidFill>
            <a:srgbClr val="FE8F20"/>
          </a:solidFill>
          <a:ln>
            <a:solidFill>
              <a:srgbClr val="FE8F2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40F5051E-C3EB-428B-8EFA-A7B1D1054A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046" y="4442372"/>
            <a:ext cx="1185900" cy="1185900"/>
          </a:xfrm>
          <a:prstGeom prst="rect">
            <a:avLst/>
          </a:prstGeom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E66F5DB-1763-49AF-8549-CA4B8A466668}"/>
              </a:ext>
            </a:extLst>
          </p:cNvPr>
          <p:cNvSpPr/>
          <p:nvPr/>
        </p:nvSpPr>
        <p:spPr>
          <a:xfrm>
            <a:off x="5053013" y="5111025"/>
            <a:ext cx="381782" cy="393928"/>
          </a:xfrm>
          <a:prstGeom prst="roundRect">
            <a:avLst>
              <a:gd name="adj" fmla="val 0"/>
            </a:avLst>
          </a:prstGeom>
          <a:solidFill>
            <a:srgbClr val="FE8F20"/>
          </a:solidFill>
          <a:ln>
            <a:solidFill>
              <a:srgbClr val="FE8F2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8CF1E9ED-08C4-45CA-A026-A2408D79D8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314" y="4974800"/>
            <a:ext cx="699363" cy="699363"/>
          </a:xfrm>
          <a:prstGeom prst="rect">
            <a:avLst/>
          </a:prstGeom>
        </p:spPr>
      </p:pic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27280E89-2327-44FB-ABD9-8D9FFB4179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131" y="2284751"/>
            <a:ext cx="1153150" cy="1153150"/>
          </a:xfrm>
          <a:prstGeom prst="rect">
            <a:avLst/>
          </a:prstGeom>
        </p:spPr>
      </p:pic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24D08539-6A91-4B0C-A50E-1675083D2F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00" y="4374478"/>
            <a:ext cx="1200644" cy="1200644"/>
          </a:xfrm>
          <a:prstGeom prst="rect">
            <a:avLst/>
          </a:prstGeom>
        </p:spPr>
      </p:pic>
      <p:pic>
        <p:nvPicPr>
          <p:cNvPr id="64" name="Picture 63" descr="Logo, icon&#10;&#10;Description automatically generated">
            <a:extLst>
              <a:ext uri="{FF2B5EF4-FFF2-40B4-BE49-F238E27FC236}">
                <a16:creationId xmlns:a16="http://schemas.microsoft.com/office/drawing/2014/main" id="{63FBEF69-4756-4749-B2F9-62835F73D06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2140">
            <a:off x="8591928" y="5077919"/>
            <a:ext cx="854065" cy="854065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8291F9A-217E-4250-8655-9F1F9D09FDF4}"/>
              </a:ext>
            </a:extLst>
          </p:cNvPr>
          <p:cNvSpPr/>
          <p:nvPr/>
        </p:nvSpPr>
        <p:spPr>
          <a:xfrm>
            <a:off x="4333727" y="677399"/>
            <a:ext cx="1776143" cy="1185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83A4B5E-6315-49EF-98A9-266B9AE0B823}"/>
              </a:ext>
            </a:extLst>
          </p:cNvPr>
          <p:cNvGrpSpPr/>
          <p:nvPr/>
        </p:nvGrpSpPr>
        <p:grpSpPr>
          <a:xfrm>
            <a:off x="4433961" y="1142900"/>
            <a:ext cx="1600068" cy="578150"/>
            <a:chOff x="4446854" y="1199738"/>
            <a:chExt cx="1600068" cy="578150"/>
          </a:xfrm>
        </p:grpSpPr>
        <p:pic>
          <p:nvPicPr>
            <p:cNvPr id="66" name="Picture 65" descr="Icon&#10;&#10;Description automatically generated">
              <a:extLst>
                <a:ext uri="{FF2B5EF4-FFF2-40B4-BE49-F238E27FC236}">
                  <a16:creationId xmlns:a16="http://schemas.microsoft.com/office/drawing/2014/main" id="{575AADDA-444C-4C96-A7A0-389145D4C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6854" y="1234152"/>
              <a:ext cx="458078" cy="458078"/>
            </a:xfrm>
            <a:prstGeom prst="rect">
              <a:avLst/>
            </a:prstGeom>
          </p:spPr>
        </p:pic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7443C51-6040-4181-8293-C02C20765378}"/>
                </a:ext>
              </a:extLst>
            </p:cNvPr>
            <p:cNvGrpSpPr/>
            <p:nvPr/>
          </p:nvGrpSpPr>
          <p:grpSpPr>
            <a:xfrm>
              <a:off x="4891419" y="1199738"/>
              <a:ext cx="614347" cy="553639"/>
              <a:chOff x="4909505" y="1069376"/>
              <a:chExt cx="614347" cy="553639"/>
            </a:xfrm>
          </p:grpSpPr>
          <p:pic>
            <p:nvPicPr>
              <p:cNvPr id="62" name="Picture 61" descr="Icon&#10;&#10;Description automatically generated">
                <a:extLst>
                  <a:ext uri="{FF2B5EF4-FFF2-40B4-BE49-F238E27FC236}">
                    <a16:creationId xmlns:a16="http://schemas.microsoft.com/office/drawing/2014/main" id="{41F84CB0-0087-411E-AF25-765626472B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5638" y="1069376"/>
                <a:ext cx="339720" cy="339720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A18F944-602D-4F2A-B241-CAA8637C7649}"/>
                  </a:ext>
                </a:extLst>
              </p:cNvPr>
              <p:cNvSpPr txBox="1"/>
              <p:nvPr/>
            </p:nvSpPr>
            <p:spPr>
              <a:xfrm>
                <a:off x="4909505" y="1346016"/>
                <a:ext cx="6143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>
                    <a:solidFill>
                      <a:schemeClr val="accent1"/>
                    </a:solidFill>
                  </a:rPr>
                  <a:t> 1,2 m</a:t>
                </a:r>
                <a:endParaRPr lang="en-US" sz="12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5DE0BBC-A1CA-4120-A648-EC0288587791}"/>
                </a:ext>
              </a:extLst>
            </p:cNvPr>
            <p:cNvGrpSpPr/>
            <p:nvPr/>
          </p:nvGrpSpPr>
          <p:grpSpPr>
            <a:xfrm>
              <a:off x="5367272" y="1210664"/>
              <a:ext cx="679650" cy="567224"/>
              <a:chOff x="5328697" y="1062822"/>
              <a:chExt cx="679650" cy="567224"/>
            </a:xfrm>
          </p:grpSpPr>
          <p:pic>
            <p:nvPicPr>
              <p:cNvPr id="68" name="Picture 67" descr="Icon&#10;&#10;Description automatically generated">
                <a:extLst>
                  <a:ext uri="{FF2B5EF4-FFF2-40B4-BE49-F238E27FC236}">
                    <a16:creationId xmlns:a16="http://schemas.microsoft.com/office/drawing/2014/main" id="{853EDFD5-D824-4780-A2E1-F0F1AE5EF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8662" y="1062822"/>
                <a:ext cx="339720" cy="339720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7110BB-5EC1-452F-B16C-6AC12D741B7F}"/>
                  </a:ext>
                </a:extLst>
              </p:cNvPr>
              <p:cNvSpPr txBox="1"/>
              <p:nvPr/>
            </p:nvSpPr>
            <p:spPr>
              <a:xfrm>
                <a:off x="5328697" y="1353047"/>
                <a:ext cx="6796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>
                    <a:solidFill>
                      <a:schemeClr val="accent1"/>
                    </a:solidFill>
                  </a:rPr>
                  <a:t> 5 Km/h</a:t>
                </a:r>
                <a:endParaRPr lang="en-US" sz="1200">
                  <a:solidFill>
                    <a:schemeClr val="accent1"/>
                  </a:solidFill>
                </a:endParaRPr>
              </a:p>
            </p:txBody>
          </p:sp>
        </p:grp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F25CFC4-25C6-4E0C-80B0-D0572BB3055E}"/>
              </a:ext>
            </a:extLst>
          </p:cNvPr>
          <p:cNvCxnSpPr>
            <a:cxnSpLocks/>
          </p:cNvCxnSpPr>
          <p:nvPr/>
        </p:nvCxnSpPr>
        <p:spPr>
          <a:xfrm>
            <a:off x="6111674" y="578840"/>
            <a:ext cx="0" cy="55886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1A4FFC-134C-434F-B767-84A8C734493E}"/>
              </a:ext>
            </a:extLst>
          </p:cNvPr>
          <p:cNvSpPr/>
          <p:nvPr/>
        </p:nvSpPr>
        <p:spPr>
          <a:xfrm>
            <a:off x="4327320" y="1857824"/>
            <a:ext cx="1770078" cy="2110169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CDBDEA55-3700-40E5-BE7A-3FE6965A525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29" y="2182650"/>
            <a:ext cx="1190538" cy="119053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820FC570-55FF-41EB-A322-02E6CC5094E9}"/>
              </a:ext>
            </a:extLst>
          </p:cNvPr>
          <p:cNvSpPr txBox="1"/>
          <p:nvPr/>
        </p:nvSpPr>
        <p:spPr>
          <a:xfrm>
            <a:off x="4449509" y="819311"/>
            <a:ext cx="1495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/>
              <a:t>Estado do tempo</a:t>
            </a:r>
            <a:endParaRPr lang="en-US" sz="1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C3E59E-3AF8-4AF4-8E18-DCFC9CC34304}"/>
              </a:ext>
            </a:extLst>
          </p:cNvPr>
          <p:cNvSpPr/>
          <p:nvPr/>
        </p:nvSpPr>
        <p:spPr>
          <a:xfrm>
            <a:off x="2558641" y="668068"/>
            <a:ext cx="3543339" cy="5418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0BF5E76-9612-4584-A650-1334F7A1E5B8}"/>
              </a:ext>
            </a:extLst>
          </p:cNvPr>
          <p:cNvSpPr/>
          <p:nvPr/>
        </p:nvSpPr>
        <p:spPr>
          <a:xfrm>
            <a:off x="8509943" y="345962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C9534E3-8C96-4961-9E6A-75C8207D5B9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32" t="11273" r="30565" b="47726"/>
          <a:stretch/>
        </p:blipFill>
        <p:spPr bwMode="auto">
          <a:xfrm>
            <a:off x="3559603" y="1674542"/>
            <a:ext cx="1549138" cy="1496044"/>
          </a:xfrm>
          <a:prstGeom prst="ellipse">
            <a:avLst/>
          </a:prstGeom>
          <a:ln w="63500" cap="rnd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65FD8022-B30A-4439-9B58-A4D1BED5A888}"/>
              </a:ext>
            </a:extLst>
          </p:cNvPr>
          <p:cNvSpPr/>
          <p:nvPr/>
        </p:nvSpPr>
        <p:spPr>
          <a:xfrm>
            <a:off x="8019423" y="4514658"/>
            <a:ext cx="129547" cy="129459"/>
          </a:xfrm>
          <a:prstGeom prst="ellipse">
            <a:avLst/>
          </a:prstGeom>
          <a:solidFill>
            <a:srgbClr val="FD21C3"/>
          </a:solidFill>
          <a:ln>
            <a:solidFill>
              <a:srgbClr val="FD2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E2C7937-C2C9-4029-A817-EF39611E370A}"/>
              </a:ext>
            </a:extLst>
          </p:cNvPr>
          <p:cNvSpPr/>
          <p:nvPr/>
        </p:nvSpPr>
        <p:spPr>
          <a:xfrm>
            <a:off x="8436909" y="398887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17F9821-277F-4124-B48B-7C3800EF1D04}"/>
              </a:ext>
            </a:extLst>
          </p:cNvPr>
          <p:cNvSpPr/>
          <p:nvPr/>
        </p:nvSpPr>
        <p:spPr>
          <a:xfrm>
            <a:off x="8598105" y="391165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3CA5F2-C490-4209-83E0-96C4A8A8A3DC}"/>
              </a:ext>
            </a:extLst>
          </p:cNvPr>
          <p:cNvSpPr txBox="1"/>
          <p:nvPr/>
        </p:nvSpPr>
        <p:spPr>
          <a:xfrm>
            <a:off x="2596057" y="3241964"/>
            <a:ext cx="33985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/>
              <a:t>Password Antiga:</a:t>
            </a:r>
          </a:p>
          <a:p>
            <a:r>
              <a:rPr lang="pt-PT" sz="1400"/>
              <a:t>Nova Password:</a:t>
            </a:r>
          </a:p>
          <a:p>
            <a:endParaRPr lang="pt-PT" sz="1400"/>
          </a:p>
          <a:p>
            <a:endParaRPr lang="pt-PT" sz="1400"/>
          </a:p>
          <a:p>
            <a:endParaRPr lang="pt-PT" sz="1400"/>
          </a:p>
          <a:p>
            <a:endParaRPr lang="pt-PT" sz="1400"/>
          </a:p>
          <a:p>
            <a:endParaRPr lang="pt-PT" sz="1400"/>
          </a:p>
          <a:p>
            <a:pPr algn="ctr"/>
            <a:r>
              <a:rPr lang="pt-PT" sz="1400"/>
              <a:t>Confirme nova password :</a:t>
            </a:r>
          </a:p>
          <a:p>
            <a:pPr algn="ctr"/>
            <a:endParaRPr lang="pt-PT" sz="1400"/>
          </a:p>
          <a:p>
            <a:pPr algn="ctr"/>
            <a:r>
              <a:rPr lang="pt-PT" sz="1400">
                <a:solidFill>
                  <a:srgbClr val="FF0000"/>
                </a:solidFill>
              </a:rPr>
              <a:t>Erro: Passwords não coincidem!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1B8AB10-A02C-4D0E-BD2D-D04C481BF041}"/>
              </a:ext>
            </a:extLst>
          </p:cNvPr>
          <p:cNvSpPr/>
          <p:nvPr/>
        </p:nvSpPr>
        <p:spPr>
          <a:xfrm>
            <a:off x="7017280" y="404111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5BC6C4D-F0E6-4315-BD1F-3AEAC8B1B6F7}"/>
              </a:ext>
            </a:extLst>
          </p:cNvPr>
          <p:cNvSpPr/>
          <p:nvPr/>
        </p:nvSpPr>
        <p:spPr>
          <a:xfrm>
            <a:off x="7167871" y="413033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C817616-D9B9-429C-94B8-27AEFAA0E16F}"/>
              </a:ext>
            </a:extLst>
          </p:cNvPr>
          <p:cNvSpPr/>
          <p:nvPr/>
        </p:nvSpPr>
        <p:spPr>
          <a:xfrm>
            <a:off x="7562607" y="360649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8DA94B8-E30E-466A-8A5B-5961041937AB}"/>
              </a:ext>
            </a:extLst>
          </p:cNvPr>
          <p:cNvSpPr/>
          <p:nvPr/>
        </p:nvSpPr>
        <p:spPr>
          <a:xfrm>
            <a:off x="6891803" y="502388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 descr="A picture containing text, monitor, electronics, screen&#10;&#10;Description automatically generated">
            <a:extLst>
              <a:ext uri="{FF2B5EF4-FFF2-40B4-BE49-F238E27FC236}">
                <a16:creationId xmlns:a16="http://schemas.microsoft.com/office/drawing/2014/main" id="{6E2884BD-0824-4091-B8D6-3E268806C9B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05944" y="0"/>
            <a:ext cx="8807852" cy="6882495"/>
          </a:xfrm>
          <a:prstGeom prst="rect">
            <a:avLst/>
          </a:prstGeom>
        </p:spPr>
      </p:pic>
      <p:sp>
        <p:nvSpPr>
          <p:cNvPr id="106" name="Oval 105">
            <a:extLst>
              <a:ext uri="{FF2B5EF4-FFF2-40B4-BE49-F238E27FC236}">
                <a16:creationId xmlns:a16="http://schemas.microsoft.com/office/drawing/2014/main" id="{2F0E46AE-0976-410D-B03C-2B48855C7B33}"/>
              </a:ext>
            </a:extLst>
          </p:cNvPr>
          <p:cNvSpPr/>
          <p:nvPr/>
        </p:nvSpPr>
        <p:spPr>
          <a:xfrm>
            <a:off x="9174440" y="390326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9A354A2-0DBB-4863-BFA6-296C3C89454A}"/>
              </a:ext>
            </a:extLst>
          </p:cNvPr>
          <p:cNvSpPr/>
          <p:nvPr/>
        </p:nvSpPr>
        <p:spPr>
          <a:xfrm>
            <a:off x="6542299" y="4579387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CCED88E-C915-4924-8C80-BD938642D02A}"/>
              </a:ext>
            </a:extLst>
          </p:cNvPr>
          <p:cNvSpPr/>
          <p:nvPr/>
        </p:nvSpPr>
        <p:spPr>
          <a:xfrm>
            <a:off x="7459671" y="466320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ECC99DE-71AD-4BFE-AAE9-38BCEC25578C}"/>
              </a:ext>
            </a:extLst>
          </p:cNvPr>
          <p:cNvSpPr/>
          <p:nvPr/>
        </p:nvSpPr>
        <p:spPr>
          <a:xfrm>
            <a:off x="7744400" y="404111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99E242D-BF75-4966-966E-37F714125C13}"/>
              </a:ext>
            </a:extLst>
          </p:cNvPr>
          <p:cNvSpPr/>
          <p:nvPr/>
        </p:nvSpPr>
        <p:spPr>
          <a:xfrm>
            <a:off x="7274439" y="2199313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914AF39-AF68-445F-B2DB-6E410F9F2B46}"/>
              </a:ext>
            </a:extLst>
          </p:cNvPr>
          <p:cNvSpPr/>
          <p:nvPr/>
        </p:nvSpPr>
        <p:spPr>
          <a:xfrm>
            <a:off x="8887797" y="377380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D50C165B-293D-4DC9-B5D2-6879BF2D7DEC}"/>
              </a:ext>
            </a:extLst>
          </p:cNvPr>
          <p:cNvSpPr/>
          <p:nvPr/>
        </p:nvSpPr>
        <p:spPr>
          <a:xfrm>
            <a:off x="7239366" y="3928261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A318539-6627-4F7A-A287-8BF7A31FCAB7}"/>
              </a:ext>
            </a:extLst>
          </p:cNvPr>
          <p:cNvSpPr/>
          <p:nvPr/>
        </p:nvSpPr>
        <p:spPr>
          <a:xfrm>
            <a:off x="6405446" y="396799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67D05E8-C380-40B6-A2FC-14384C48A3ED}"/>
              </a:ext>
            </a:extLst>
          </p:cNvPr>
          <p:cNvSpPr/>
          <p:nvPr/>
        </p:nvSpPr>
        <p:spPr>
          <a:xfrm>
            <a:off x="7100811" y="347839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4F4B563-6EA2-44D9-8777-89F51F01E20C}"/>
              </a:ext>
            </a:extLst>
          </p:cNvPr>
          <p:cNvSpPr/>
          <p:nvPr/>
        </p:nvSpPr>
        <p:spPr>
          <a:xfrm>
            <a:off x="9017344" y="2912625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0FED683-1F7D-4008-9AD0-922EF5BAC40A}"/>
              </a:ext>
            </a:extLst>
          </p:cNvPr>
          <p:cNvSpPr/>
          <p:nvPr/>
        </p:nvSpPr>
        <p:spPr>
          <a:xfrm>
            <a:off x="6188969" y="3550189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075AA47-D710-4EAD-B3AE-E1469D8A7CFC}"/>
              </a:ext>
            </a:extLst>
          </p:cNvPr>
          <p:cNvSpPr/>
          <p:nvPr/>
        </p:nvSpPr>
        <p:spPr>
          <a:xfrm>
            <a:off x="6302683" y="282527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99D8D6D-0D0E-4AAB-849E-7223AC6599DE}"/>
              </a:ext>
            </a:extLst>
          </p:cNvPr>
          <p:cNvSpPr/>
          <p:nvPr/>
        </p:nvSpPr>
        <p:spPr>
          <a:xfrm>
            <a:off x="9394851" y="323540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C173B2E-C1AE-4727-A69D-E0D97B2D678C}"/>
              </a:ext>
            </a:extLst>
          </p:cNvPr>
          <p:cNvSpPr/>
          <p:nvPr/>
        </p:nvSpPr>
        <p:spPr>
          <a:xfrm>
            <a:off x="7832655" y="3025242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3C64F22-682E-4B07-A16C-C96E469AA882}"/>
              </a:ext>
            </a:extLst>
          </p:cNvPr>
          <p:cNvSpPr/>
          <p:nvPr/>
        </p:nvSpPr>
        <p:spPr>
          <a:xfrm>
            <a:off x="8710527" y="1870370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4172560-835C-4987-8EC7-1FBD5F2ABAE0}"/>
              </a:ext>
            </a:extLst>
          </p:cNvPr>
          <p:cNvSpPr/>
          <p:nvPr/>
        </p:nvSpPr>
        <p:spPr>
          <a:xfrm>
            <a:off x="9104313" y="3308610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C7D1C58-187A-47EF-A25F-1053C044E64C}"/>
              </a:ext>
            </a:extLst>
          </p:cNvPr>
          <p:cNvSpPr/>
          <p:nvPr/>
        </p:nvSpPr>
        <p:spPr>
          <a:xfrm>
            <a:off x="8713515" y="4685995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1C4E1FF9-4E03-4B40-8F8A-B072F1738362}"/>
              </a:ext>
            </a:extLst>
          </p:cNvPr>
          <p:cNvSpPr/>
          <p:nvPr/>
        </p:nvSpPr>
        <p:spPr>
          <a:xfrm>
            <a:off x="8552983" y="4739718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E5F5111-3D96-4EB8-8C1D-966A8A0D08D0}"/>
              </a:ext>
            </a:extLst>
          </p:cNvPr>
          <p:cNvSpPr/>
          <p:nvPr/>
        </p:nvSpPr>
        <p:spPr>
          <a:xfrm>
            <a:off x="8591763" y="4122674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FB8A52AD-2391-492E-B998-A2A5B10F6406}"/>
              </a:ext>
            </a:extLst>
          </p:cNvPr>
          <p:cNvSpPr/>
          <p:nvPr/>
        </p:nvSpPr>
        <p:spPr>
          <a:xfrm>
            <a:off x="7385563" y="5320577"/>
            <a:ext cx="129547" cy="129459"/>
          </a:xfrm>
          <a:prstGeom prst="ellipse">
            <a:avLst/>
          </a:prstGeom>
          <a:solidFill>
            <a:srgbClr val="139501"/>
          </a:solidFill>
          <a:ln>
            <a:solidFill>
              <a:srgbClr val="139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2" descr="Uma imagem com texto, monitor, ecrã, moldura de fotografia&#10;&#10;Descrição gerada automaticamente">
            <a:extLst>
              <a:ext uri="{FF2B5EF4-FFF2-40B4-BE49-F238E27FC236}">
                <a16:creationId xmlns:a16="http://schemas.microsoft.com/office/drawing/2014/main" id="{8ACEA7BA-65F9-8B9C-566D-723AD8B5932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789" y="5793022"/>
            <a:ext cx="332435" cy="180946"/>
          </a:xfrm>
          <a:prstGeom prst="rect">
            <a:avLst/>
          </a:prstGeom>
        </p:spPr>
      </p:pic>
      <p:pic>
        <p:nvPicPr>
          <p:cNvPr id="129" name="Picture 128" descr="Icon&#10;&#10;Description automatically generated">
            <a:extLst>
              <a:ext uri="{FF2B5EF4-FFF2-40B4-BE49-F238E27FC236}">
                <a16:creationId xmlns:a16="http://schemas.microsoft.com/office/drawing/2014/main" id="{1EFBC879-BBB0-45D7-9356-7D31B452842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943" y="4792429"/>
            <a:ext cx="279172" cy="410547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E4240D8B-8B6A-460D-9DD0-7659BF2BC49B}"/>
              </a:ext>
            </a:extLst>
          </p:cNvPr>
          <p:cNvSpPr/>
          <p:nvPr/>
        </p:nvSpPr>
        <p:spPr>
          <a:xfrm>
            <a:off x="2845440" y="5420321"/>
            <a:ext cx="3059551" cy="5734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Guardar</a:t>
            </a:r>
            <a:endParaRPr lang="en-US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14D4F0-6D53-40B7-A6CA-6C103F854C2F}"/>
              </a:ext>
            </a:extLst>
          </p:cNvPr>
          <p:cNvGrpSpPr/>
          <p:nvPr/>
        </p:nvGrpSpPr>
        <p:grpSpPr>
          <a:xfrm>
            <a:off x="2793607" y="881447"/>
            <a:ext cx="479254" cy="522906"/>
            <a:chOff x="5770544" y="2010225"/>
            <a:chExt cx="479254" cy="522906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C40FEF6F-E01F-488A-9828-9C18D204EC7D}"/>
                </a:ext>
              </a:extLst>
            </p:cNvPr>
            <p:cNvSpPr/>
            <p:nvPr/>
          </p:nvSpPr>
          <p:spPr>
            <a:xfrm>
              <a:off x="5770544" y="2010225"/>
              <a:ext cx="479254" cy="52290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75" descr="Icon&#10;&#10;Description automatically generated">
              <a:extLst>
                <a:ext uri="{FF2B5EF4-FFF2-40B4-BE49-F238E27FC236}">
                  <a16:creationId xmlns:a16="http://schemas.microsoft.com/office/drawing/2014/main" id="{682AC6DB-5770-4774-84D1-45A520DC3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311" y="2101751"/>
              <a:ext cx="322342" cy="322342"/>
            </a:xfrm>
            <a:prstGeom prst="rect">
              <a:avLst/>
            </a:prstGeom>
          </p:spPr>
        </p:pic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0B952DBD-98AB-40AF-8D8C-CDCF064B2173}"/>
              </a:ext>
            </a:extLst>
          </p:cNvPr>
          <p:cNvSpPr/>
          <p:nvPr/>
        </p:nvSpPr>
        <p:spPr>
          <a:xfrm>
            <a:off x="3993347" y="3298425"/>
            <a:ext cx="1987109" cy="20313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8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********</a:t>
            </a:r>
            <a:endParaRPr lang="en-US" sz="18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88C7E5F-373B-4D0F-8C99-30E479509697}"/>
              </a:ext>
            </a:extLst>
          </p:cNvPr>
          <p:cNvSpPr/>
          <p:nvPr/>
        </p:nvSpPr>
        <p:spPr>
          <a:xfrm>
            <a:off x="3993347" y="3540216"/>
            <a:ext cx="1987109" cy="1627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8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***********</a:t>
            </a:r>
            <a:endParaRPr lang="en-US" sz="1800" b="1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28F4C9C-CDC6-4D81-886B-DFDEDD9C1962}"/>
              </a:ext>
            </a:extLst>
          </p:cNvPr>
          <p:cNvSpPr/>
          <p:nvPr/>
        </p:nvSpPr>
        <p:spPr>
          <a:xfrm>
            <a:off x="3206005" y="5008710"/>
            <a:ext cx="2326582" cy="1708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p3d/>
          </a:bodyPr>
          <a:lstStyle/>
          <a:p>
            <a:pPr algn="ctr"/>
            <a:r>
              <a:rPr lang="pt-PT" sz="1200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********</a:t>
            </a:r>
            <a:endParaRPr lang="en-US" sz="1200" b="1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E063D46-7484-48B8-B90F-828FD14DBAF7}"/>
              </a:ext>
            </a:extLst>
          </p:cNvPr>
          <p:cNvCxnSpPr>
            <a:cxnSpLocks/>
          </p:cNvCxnSpPr>
          <p:nvPr/>
        </p:nvCxnSpPr>
        <p:spPr>
          <a:xfrm flipV="1">
            <a:off x="1531740" y="3703014"/>
            <a:ext cx="2461607" cy="6175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4F0A0C1-97AB-4276-B197-2538E1DFB302}"/>
              </a:ext>
            </a:extLst>
          </p:cNvPr>
          <p:cNvCxnSpPr>
            <a:cxnSpLocks/>
          </p:cNvCxnSpPr>
          <p:nvPr/>
        </p:nvCxnSpPr>
        <p:spPr>
          <a:xfrm>
            <a:off x="1531740" y="4320556"/>
            <a:ext cx="1594015" cy="7033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3">
            <a:extLst>
              <a:ext uri="{FF2B5EF4-FFF2-40B4-BE49-F238E27FC236}">
                <a16:creationId xmlns:a16="http://schemas.microsoft.com/office/drawing/2014/main" id="{EC6CC16A-A009-416F-800F-E95F987C3BB0}"/>
              </a:ext>
            </a:extLst>
          </p:cNvPr>
          <p:cNvSpPr txBox="1"/>
          <p:nvPr/>
        </p:nvSpPr>
        <p:spPr>
          <a:xfrm>
            <a:off x="234002" y="4076363"/>
            <a:ext cx="1344279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/>
              <a:t>Campos de</a:t>
            </a:r>
          </a:p>
          <a:p>
            <a:r>
              <a:rPr lang="pt-PT" sz="1400"/>
              <a:t>preenchimento </a:t>
            </a:r>
            <a:endParaRPr lang="pt-PT" sz="1400">
              <a:cs typeface="Calibri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8268EC0-3C11-4D70-90F6-3D7362D77D72}"/>
              </a:ext>
            </a:extLst>
          </p:cNvPr>
          <p:cNvSpPr/>
          <p:nvPr/>
        </p:nvSpPr>
        <p:spPr>
          <a:xfrm>
            <a:off x="5705226" y="871746"/>
            <a:ext cx="331632" cy="3664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>
                <a:solidFill>
                  <a:schemeClr val="tx1"/>
                </a:solidFill>
              </a:rPr>
              <a:t>X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CB2B2863-04E3-4414-B9EF-7CD31FC0617E}"/>
              </a:ext>
            </a:extLst>
          </p:cNvPr>
          <p:cNvSpPr txBox="1"/>
          <p:nvPr/>
        </p:nvSpPr>
        <p:spPr>
          <a:xfrm>
            <a:off x="8786936" y="749773"/>
            <a:ext cx="913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/>
              <a:t>Posto Nº1</a:t>
            </a:r>
            <a:endParaRPr lang="en-US" sz="1400"/>
          </a:p>
        </p:txBody>
      </p:sp>
      <p:pic>
        <p:nvPicPr>
          <p:cNvPr id="5" name="Picture 11" descr="Background pattern, icon&#10;&#10;Description automatically generated">
            <a:extLst>
              <a:ext uri="{FF2B5EF4-FFF2-40B4-BE49-F238E27FC236}">
                <a16:creationId xmlns:a16="http://schemas.microsoft.com/office/drawing/2014/main" id="{D6895A11-54A3-2C84-E5D0-60DDC056CFF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39989" y="3906370"/>
            <a:ext cx="770965" cy="782171"/>
          </a:xfrm>
          <a:prstGeom prst="rect">
            <a:avLst/>
          </a:prstGeom>
        </p:spPr>
      </p:pic>
      <p:sp>
        <p:nvSpPr>
          <p:cNvPr id="6" name="CaixaDeTexto 3">
            <a:extLst>
              <a:ext uri="{FF2B5EF4-FFF2-40B4-BE49-F238E27FC236}">
                <a16:creationId xmlns:a16="http://schemas.microsoft.com/office/drawing/2014/main" id="{72A571D1-E35F-244A-DC7A-3128C7A80E7B}"/>
              </a:ext>
            </a:extLst>
          </p:cNvPr>
          <p:cNvSpPr txBox="1"/>
          <p:nvPr/>
        </p:nvSpPr>
        <p:spPr>
          <a:xfrm>
            <a:off x="65739" y="62281"/>
            <a:ext cx="162307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1400"/>
              <a:t>B1.2.) Ecrã de</a:t>
            </a:r>
          </a:p>
          <a:p>
            <a:r>
              <a:rPr lang="pt-PT" sz="1400">
                <a:cs typeface="Calibri"/>
              </a:rPr>
              <a:t>edição de password</a:t>
            </a:r>
          </a:p>
        </p:txBody>
      </p:sp>
      <p:sp>
        <p:nvSpPr>
          <p:cNvPr id="90" name="CaixaDeTexto 3">
            <a:extLst>
              <a:ext uri="{FF2B5EF4-FFF2-40B4-BE49-F238E27FC236}">
                <a16:creationId xmlns:a16="http://schemas.microsoft.com/office/drawing/2014/main" id="{22940B5F-1028-4FCA-ACFB-37B5DE5C31AB}"/>
              </a:ext>
            </a:extLst>
          </p:cNvPr>
          <p:cNvSpPr txBox="1"/>
          <p:nvPr/>
        </p:nvSpPr>
        <p:spPr>
          <a:xfrm>
            <a:off x="198888" y="2869295"/>
            <a:ext cx="134427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400" dirty="0"/>
              <a:t>Roda de confirmação de </a:t>
            </a:r>
            <a:r>
              <a:rPr lang="pt-PT" sz="1400" dirty="0">
                <a:cs typeface="Calibri"/>
              </a:rPr>
              <a:t>guarda de dados</a:t>
            </a:r>
            <a:endParaRPr lang="pt-PT" sz="1400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6ACF307-47B3-4088-86A5-17AF0695A332}"/>
              </a:ext>
            </a:extLst>
          </p:cNvPr>
          <p:cNvCxnSpPr>
            <a:cxnSpLocks/>
          </p:cNvCxnSpPr>
          <p:nvPr/>
        </p:nvCxnSpPr>
        <p:spPr>
          <a:xfrm>
            <a:off x="1336478" y="3537787"/>
            <a:ext cx="2538778" cy="8632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960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2023</Words>
  <Application>Microsoft Office PowerPoint</Application>
  <PresentationFormat>Widescreen</PresentationFormat>
  <Paragraphs>765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Vieira</dc:creator>
  <cp:lastModifiedBy>Joao Vieira</cp:lastModifiedBy>
  <cp:revision>8</cp:revision>
  <dcterms:created xsi:type="dcterms:W3CDTF">2022-03-21T11:31:45Z</dcterms:created>
  <dcterms:modified xsi:type="dcterms:W3CDTF">2022-04-02T00:41:03Z</dcterms:modified>
</cp:coreProperties>
</file>